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7.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9.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10.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11.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1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1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1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1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1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17.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18.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19.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 id="2147483666" r:id="rId5"/>
    <p:sldMasterId id="2147483702" r:id="rId6"/>
    <p:sldMasterId id="2147483686" r:id="rId7"/>
    <p:sldMasterId id="2147483648" r:id="rId8"/>
    <p:sldMasterId id="2147483710" r:id="rId9"/>
    <p:sldMasterId id="2147483718" r:id="rId10"/>
    <p:sldMasterId id="2147483734" r:id="rId11"/>
    <p:sldMasterId id="2147483740" r:id="rId12"/>
    <p:sldMasterId id="2147483746" r:id="rId13"/>
    <p:sldMasterId id="2147483752" r:id="rId14"/>
    <p:sldMasterId id="2147483758" r:id="rId15"/>
    <p:sldMasterId id="2147483764" r:id="rId16"/>
    <p:sldMasterId id="2147483779" r:id="rId17"/>
    <p:sldMasterId id="2147483782" r:id="rId18"/>
    <p:sldMasterId id="2147483788" r:id="rId19"/>
    <p:sldMasterId id="2147483796" r:id="rId20"/>
    <p:sldMasterId id="2147483802" r:id="rId21"/>
    <p:sldMasterId id="2147483831" r:id="rId22"/>
    <p:sldMasterId id="2147483843" r:id="rId23"/>
  </p:sldMasterIdLst>
  <p:notesMasterIdLst>
    <p:notesMasterId r:id="rId58"/>
  </p:notesMasterIdLst>
  <p:handoutMasterIdLst>
    <p:handoutMasterId r:id="rId59"/>
  </p:handoutMasterIdLst>
  <p:sldIdLst>
    <p:sldId id="735" r:id="rId24"/>
    <p:sldId id="741" r:id="rId25"/>
    <p:sldId id="880" r:id="rId26"/>
    <p:sldId id="881" r:id="rId27"/>
    <p:sldId id="879" r:id="rId28"/>
    <p:sldId id="851" r:id="rId29"/>
    <p:sldId id="874" r:id="rId30"/>
    <p:sldId id="860" r:id="rId31"/>
    <p:sldId id="855" r:id="rId32"/>
    <p:sldId id="778" r:id="rId33"/>
    <p:sldId id="861" r:id="rId34"/>
    <p:sldId id="847" r:id="rId35"/>
    <p:sldId id="877" r:id="rId36"/>
    <p:sldId id="858" r:id="rId37"/>
    <p:sldId id="859" r:id="rId38"/>
    <p:sldId id="876" r:id="rId39"/>
    <p:sldId id="862" r:id="rId40"/>
    <p:sldId id="756" r:id="rId41"/>
    <p:sldId id="863" r:id="rId42"/>
    <p:sldId id="843" r:id="rId43"/>
    <p:sldId id="864" r:id="rId44"/>
    <p:sldId id="801" r:id="rId45"/>
    <p:sldId id="784" r:id="rId46"/>
    <p:sldId id="865" r:id="rId47"/>
    <p:sldId id="824" r:id="rId48"/>
    <p:sldId id="875" r:id="rId49"/>
    <p:sldId id="845" r:id="rId50"/>
    <p:sldId id="866" r:id="rId51"/>
    <p:sldId id="786" r:id="rId52"/>
    <p:sldId id="870" r:id="rId53"/>
    <p:sldId id="834" r:id="rId54"/>
    <p:sldId id="758" r:id="rId55"/>
    <p:sldId id="769" r:id="rId56"/>
    <p:sldId id="878" r:id="rId57"/>
  </p:sldIdLst>
  <p:sldSz cx="9144000" cy="6858000" type="screen4x3"/>
  <p:notesSz cx="6669088" cy="9926638"/>
  <p:defaultTextStyle>
    <a:defPPr>
      <a:defRPr lang="en-GB"/>
    </a:defPPr>
    <a:lvl1pPr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200">
          <p15:clr>
            <a:srgbClr val="A4A3A4"/>
          </p15:clr>
        </p15:guide>
        <p15:guide id="2" orient="horz" pos="2717">
          <p15:clr>
            <a:srgbClr val="A4A3A4"/>
          </p15:clr>
        </p15:guide>
        <p15:guide id="3" orient="horz" pos="912">
          <p15:clr>
            <a:srgbClr val="A4A3A4"/>
          </p15:clr>
        </p15:guide>
        <p15:guide id="4" orient="horz" pos="1948">
          <p15:clr>
            <a:srgbClr val="A4A3A4"/>
          </p15:clr>
        </p15:guide>
        <p15:guide id="5" pos="5582">
          <p15:clr>
            <a:srgbClr val="A4A3A4"/>
          </p15:clr>
        </p15:guide>
        <p15:guide id="6" pos="288">
          <p15:clr>
            <a:srgbClr val="A4A3A4"/>
          </p15:clr>
        </p15:guide>
      </p15:sldGuideLst>
    </p:ext>
    <p:ext uri="{2D200454-40CA-4A62-9FC3-DE9A4176ACB9}">
      <p15:notesGuideLst xmlns:p15="http://schemas.microsoft.com/office/powerpoint/2012/main">
        <p15:guide id="1" orient="horz" pos="3126">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933"/>
    <a:srgbClr val="A6A6A6"/>
    <a:srgbClr val="404040"/>
    <a:srgbClr val="CC3300"/>
    <a:srgbClr val="34460D"/>
    <a:srgbClr val="515151"/>
    <a:srgbClr val="FFC82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77" autoAdjust="0"/>
    <p:restoredTop sz="99176" autoAdjust="0"/>
  </p:normalViewPr>
  <p:slideViewPr>
    <p:cSldViewPr snapToGrid="0">
      <p:cViewPr varScale="1">
        <p:scale>
          <a:sx n="107" d="100"/>
          <a:sy n="107" d="100"/>
        </p:scale>
        <p:origin x="240" y="102"/>
      </p:cViewPr>
      <p:guideLst>
        <p:guide orient="horz" pos="1200"/>
        <p:guide orient="horz" pos="2717"/>
        <p:guide orient="horz" pos="912"/>
        <p:guide orient="horz" pos="1948"/>
        <p:guide pos="5582"/>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100" d="100"/>
          <a:sy n="100" d="100"/>
        </p:scale>
        <p:origin x="-1608" y="66"/>
      </p:cViewPr>
      <p:guideLst>
        <p:guide orient="horz" pos="3126"/>
        <p:guide pos="21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3.xml"/><Relationship Id="rId39" Type="http://schemas.openxmlformats.org/officeDocument/2006/relationships/slide" Target="slides/slide16.xml"/><Relationship Id="rId21" Type="http://schemas.openxmlformats.org/officeDocument/2006/relationships/slideMaster" Target="slideMasters/slideMaster18.xml"/><Relationship Id="rId34" Type="http://schemas.openxmlformats.org/officeDocument/2006/relationships/slide" Target="slides/slide11.xml"/><Relationship Id="rId42" Type="http://schemas.openxmlformats.org/officeDocument/2006/relationships/slide" Target="slides/slide19.xml"/><Relationship Id="rId47" Type="http://schemas.openxmlformats.org/officeDocument/2006/relationships/slide" Target="slides/slide24.xml"/><Relationship Id="rId50" Type="http://schemas.openxmlformats.org/officeDocument/2006/relationships/slide" Target="slides/slide27.xml"/><Relationship Id="rId55" Type="http://schemas.openxmlformats.org/officeDocument/2006/relationships/slide" Target="slides/slide32.xml"/><Relationship Id="rId63"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Master" Target="slideMasters/slideMaster17.xml"/><Relationship Id="rId29" Type="http://schemas.openxmlformats.org/officeDocument/2006/relationships/slide" Target="slides/slide6.xml"/><Relationship Id="rId41" Type="http://schemas.openxmlformats.org/officeDocument/2006/relationships/slide" Target="slides/slide18.xml"/><Relationship Id="rId54" Type="http://schemas.openxmlformats.org/officeDocument/2006/relationships/slide" Target="slides/slide31.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slide" Target="slides/slide22.xml"/><Relationship Id="rId53" Type="http://schemas.openxmlformats.org/officeDocument/2006/relationships/slide" Target="slides/slide30.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 Target="slides/slide5.xml"/><Relationship Id="rId36" Type="http://schemas.openxmlformats.org/officeDocument/2006/relationships/slide" Target="slides/slide13.xml"/><Relationship Id="rId49" Type="http://schemas.openxmlformats.org/officeDocument/2006/relationships/slide" Target="slides/slide26.xml"/><Relationship Id="rId57" Type="http://schemas.openxmlformats.org/officeDocument/2006/relationships/slide" Target="slides/slide34.xml"/><Relationship Id="rId61"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8.xml"/><Relationship Id="rId44" Type="http://schemas.openxmlformats.org/officeDocument/2006/relationships/slide" Target="slides/slide21.xml"/><Relationship Id="rId52" Type="http://schemas.openxmlformats.org/officeDocument/2006/relationships/slide" Target="slides/slide29.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slide" Target="slides/slide25.xml"/><Relationship Id="rId56" Type="http://schemas.openxmlformats.org/officeDocument/2006/relationships/slide" Target="slides/slide33.xml"/><Relationship Id="rId64" Type="http://schemas.microsoft.com/office/2015/10/relationships/revisionInfo" Target="revisionInfo.xml"/><Relationship Id="rId8" Type="http://schemas.openxmlformats.org/officeDocument/2006/relationships/slideMaster" Target="slideMasters/slideMaster5.xml"/><Relationship Id="rId51" Type="http://schemas.openxmlformats.org/officeDocument/2006/relationships/slide" Target="slides/slide28.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slide" Target="slides/slide23.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44387514-4C19-465B-8C43-58158D9C2F6B}"/>
              </a:ext>
            </a:extLst>
          </p:cNvPr>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85000"/>
              </a:lnSpc>
              <a:spcBef>
                <a:spcPct val="15000"/>
              </a:spcBef>
              <a:buClr>
                <a:srgbClr val="747273"/>
              </a:buClr>
              <a:defRPr sz="1200"/>
            </a:lvl1pPr>
          </a:lstStyle>
          <a:p>
            <a:pPr>
              <a:defRPr/>
            </a:pPr>
            <a:endParaRPr lang="zh-CN" altLang="zh-CN"/>
          </a:p>
        </p:txBody>
      </p:sp>
      <p:sp>
        <p:nvSpPr>
          <p:cNvPr id="188419" name="Rectangle 3">
            <a:extLst>
              <a:ext uri="{FF2B5EF4-FFF2-40B4-BE49-F238E27FC236}">
                <a16:creationId xmlns:a16="http://schemas.microsoft.com/office/drawing/2014/main" id="{1E384107-37B3-422A-B11D-314FBDC48EDA}"/>
              </a:ext>
            </a:extLst>
          </p:cNvPr>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85000"/>
              </a:lnSpc>
              <a:spcBef>
                <a:spcPct val="15000"/>
              </a:spcBef>
              <a:buClr>
                <a:srgbClr val="747273"/>
              </a:buClr>
              <a:defRPr sz="1200"/>
            </a:lvl1pPr>
          </a:lstStyle>
          <a:p>
            <a:pPr>
              <a:defRPr/>
            </a:pPr>
            <a:fld id="{DBD1DB6E-6BFF-4244-A535-CCBFD2844A2C}" type="datetimeFigureOut">
              <a:rPr lang="en-GB" altLang="zh-CN"/>
              <a:pPr>
                <a:defRPr/>
              </a:pPr>
              <a:t>07/09/2017</a:t>
            </a:fld>
            <a:endParaRPr lang="en-GB" altLang="zh-CN"/>
          </a:p>
        </p:txBody>
      </p:sp>
      <p:sp>
        <p:nvSpPr>
          <p:cNvPr id="188420" name="Rectangle 4">
            <a:extLst>
              <a:ext uri="{FF2B5EF4-FFF2-40B4-BE49-F238E27FC236}">
                <a16:creationId xmlns:a16="http://schemas.microsoft.com/office/drawing/2014/main" id="{C164708D-DEAE-4BD4-A128-372A083317B8}"/>
              </a:ext>
            </a:extLst>
          </p:cNvPr>
          <p:cNvSpPr>
            <a:spLocks noGrp="1" noChangeArrowheads="1"/>
          </p:cNvSpPr>
          <p:nvPr>
            <p:ph type="ftr" sz="quarter" idx="2"/>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85000"/>
              </a:lnSpc>
              <a:spcBef>
                <a:spcPct val="15000"/>
              </a:spcBef>
              <a:buClr>
                <a:srgbClr val="747273"/>
              </a:buClr>
              <a:defRPr sz="1200"/>
            </a:lvl1pPr>
          </a:lstStyle>
          <a:p>
            <a:pPr>
              <a:defRPr/>
            </a:pPr>
            <a:endParaRPr lang="zh-CN" altLang="zh-CN"/>
          </a:p>
        </p:txBody>
      </p:sp>
      <p:sp>
        <p:nvSpPr>
          <p:cNvPr id="188421" name="Rectangle 5">
            <a:extLst>
              <a:ext uri="{FF2B5EF4-FFF2-40B4-BE49-F238E27FC236}">
                <a16:creationId xmlns:a16="http://schemas.microsoft.com/office/drawing/2014/main" id="{778F51D1-4CBC-4054-804D-986E87007EDC}"/>
              </a:ext>
            </a:extLst>
          </p:cNvPr>
          <p:cNvSpPr>
            <a:spLocks noGrp="1" noChangeArrowheads="1"/>
          </p:cNvSpPr>
          <p:nvPr>
            <p:ph type="sldNum" sz="quarter" idx="3"/>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85000"/>
              </a:lnSpc>
              <a:spcBef>
                <a:spcPct val="15000"/>
              </a:spcBef>
              <a:buClr>
                <a:srgbClr val="747273"/>
              </a:buClr>
              <a:defRPr sz="1200"/>
            </a:lvl1pPr>
          </a:lstStyle>
          <a:p>
            <a:fld id="{96168F89-E65A-4433-980B-293836227E97}" type="slidenum">
              <a:rPr lang="en-GB" altLang="zh-CN"/>
              <a:pPr/>
              <a:t>‹#›</a:t>
            </a:fld>
            <a:endParaRPr lang="en-GB"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93D47CC-3B86-4ADB-B268-52ED1F8ED28C}"/>
              </a:ext>
            </a:extLst>
          </p:cNvPr>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1267" name="Rectangle 3">
            <a:extLst>
              <a:ext uri="{FF2B5EF4-FFF2-40B4-BE49-F238E27FC236}">
                <a16:creationId xmlns:a16="http://schemas.microsoft.com/office/drawing/2014/main" id="{0500B387-F0D2-412C-9052-226B12B59BFB}"/>
              </a:ext>
            </a:extLst>
          </p:cNvPr>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28004" name="Rectangle 4">
            <a:extLst>
              <a:ext uri="{FF2B5EF4-FFF2-40B4-BE49-F238E27FC236}">
                <a16:creationId xmlns:a16="http://schemas.microsoft.com/office/drawing/2014/main" id="{1395B61D-DCA0-44CF-83DB-BC7EEF3ACA0A}"/>
              </a:ext>
            </a:extLst>
          </p:cNvPr>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a:extLst>
              <a:ext uri="{FF2B5EF4-FFF2-40B4-BE49-F238E27FC236}">
                <a16:creationId xmlns:a16="http://schemas.microsoft.com/office/drawing/2014/main" id="{E62FBA0D-0B0C-44DD-B15C-CCF4DE5275AD}"/>
              </a:ext>
            </a:extLst>
          </p:cNvPr>
          <p:cNvSpPr>
            <a:spLocks noGrp="1" noChangeArrowheads="1"/>
          </p:cNvSpPr>
          <p:nvPr>
            <p:ph type="body" sz="quarter" idx="3"/>
          </p:nvPr>
        </p:nvSpPr>
        <p:spPr bwMode="auto">
          <a:xfrm>
            <a:off x="666750" y="4714875"/>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a:extLst>
              <a:ext uri="{FF2B5EF4-FFF2-40B4-BE49-F238E27FC236}">
                <a16:creationId xmlns:a16="http://schemas.microsoft.com/office/drawing/2014/main" id="{85C96705-5EB1-4A3D-8DB1-B46CAC2691BE}"/>
              </a:ext>
            </a:extLst>
          </p:cNvPr>
          <p:cNvSpPr>
            <a:spLocks noGrp="1" noChangeArrowheads="1"/>
          </p:cNvSpPr>
          <p:nvPr>
            <p:ph type="ftr" sz="quarter" idx="4"/>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1271" name="Rectangle 7">
            <a:extLst>
              <a:ext uri="{FF2B5EF4-FFF2-40B4-BE49-F238E27FC236}">
                <a16:creationId xmlns:a16="http://schemas.microsoft.com/office/drawing/2014/main" id="{EDB500DB-C732-4B74-B14A-91F8E4777FA6}"/>
              </a:ext>
            </a:extLst>
          </p:cNvPr>
          <p:cNvSpPr>
            <a:spLocks noGrp="1" noChangeArrowheads="1"/>
          </p:cNvSpPr>
          <p:nvPr>
            <p:ph type="sldNum" sz="quarter" idx="5"/>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8541444-599E-4E04-8251-803D0D7145C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AEF00EE7-833F-4F9B-9250-6A2E1EC7B893}"/>
              </a:ext>
            </a:extLst>
          </p:cNvPr>
          <p:cNvSpPr>
            <a:spLocks noGrp="1" noRot="1" noChangeAspect="1" noTextEdit="1"/>
          </p:cNvSpPr>
          <p:nvPr>
            <p:ph type="sldImg"/>
          </p:nvPr>
        </p:nvSpPr>
        <p:spPr>
          <a:ln/>
        </p:spPr>
      </p:sp>
      <p:sp>
        <p:nvSpPr>
          <p:cNvPr id="129027" name="Notes Placeholder 2">
            <a:extLst>
              <a:ext uri="{FF2B5EF4-FFF2-40B4-BE49-F238E27FC236}">
                <a16:creationId xmlns:a16="http://schemas.microsoft.com/office/drawing/2014/main" id="{10AB4D59-4D6F-497C-8218-1E9948B99D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29028" name="Slide Number Placeholder 3">
            <a:extLst>
              <a:ext uri="{FF2B5EF4-FFF2-40B4-BE49-F238E27FC236}">
                <a16:creationId xmlns:a16="http://schemas.microsoft.com/office/drawing/2014/main" id="{4F188F25-974B-4FB9-923B-BA295D425E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6AACB5EB-164E-453E-9295-199BF19818E3}" type="slidenum">
              <a:rPr lang="en-US" altLang="zh-CN" sz="1200"/>
              <a:pPr eaLnBrk="1" hangingPunct="1"/>
              <a:t>1</a:t>
            </a:fld>
            <a:endParaRPr lang="en-US" altLang="zh-CN" sz="1200"/>
          </a:p>
        </p:txBody>
      </p:sp>
      <p:sp>
        <p:nvSpPr>
          <p:cNvPr id="129029" name="Rectangle 4">
            <a:extLst>
              <a:ext uri="{FF2B5EF4-FFF2-40B4-BE49-F238E27FC236}">
                <a16:creationId xmlns:a16="http://schemas.microsoft.com/office/drawing/2014/main" id="{8BC81C7F-D491-4B8D-89AB-A9505E37A97F}"/>
              </a:ext>
            </a:extLst>
          </p:cNvPr>
          <p:cNvSpPr>
            <a:spLocks noChangeArrowheads="1"/>
          </p:cNvSpPr>
          <p:nvPr/>
        </p:nvSpPr>
        <p:spPr bwMode="auto">
          <a:xfrm>
            <a:off x="2171700" y="1249363"/>
            <a:ext cx="3333750" cy="492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a:solidFill>
                  <a:schemeClr val="bg1"/>
                </a:solidFill>
              </a:rPr>
              <a:t>NNG award </a:t>
            </a:r>
          </a:p>
          <a:p>
            <a:pPr algn="r" eaLnBrk="1" hangingPunct="1">
              <a:lnSpc>
                <a:spcPct val="85000"/>
              </a:lnSpc>
              <a:spcBef>
                <a:spcPct val="15000"/>
              </a:spcBef>
              <a:buClr>
                <a:srgbClr val="747273"/>
              </a:buClr>
            </a:pPr>
            <a:r>
              <a:rPr lang="en-US" altLang="zh-CN">
                <a:solidFill>
                  <a:schemeClr val="bg1"/>
                </a:solidFill>
              </a:rPr>
              <a:t>+ MRC Certification on first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DE5578E6-12F8-48FC-9D8A-B3EFB71066E1}"/>
              </a:ext>
            </a:extLst>
          </p:cNvPr>
          <p:cNvSpPr>
            <a:spLocks noGrp="1" noRot="1" noChangeAspect="1" noTextEdit="1"/>
          </p:cNvSpPr>
          <p:nvPr>
            <p:ph type="sldImg"/>
          </p:nvPr>
        </p:nvSpPr>
        <p:spPr>
          <a:ln/>
        </p:spPr>
      </p:sp>
      <p:sp>
        <p:nvSpPr>
          <p:cNvPr id="135171" name="Notes Placeholder 2">
            <a:extLst>
              <a:ext uri="{FF2B5EF4-FFF2-40B4-BE49-F238E27FC236}">
                <a16:creationId xmlns:a16="http://schemas.microsoft.com/office/drawing/2014/main" id="{F0A8DBD3-097A-4DEB-8490-E8CAE818E6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latin typeface="Arial" panose="020B0604020202020204" pitchFamily="34" charset="0"/>
                <a:cs typeface="Arial" panose="020B0604020202020204" pitchFamily="34" charset="0"/>
              </a:rPr>
              <a:t>Site Overlap.</a:t>
            </a:r>
            <a:r>
              <a:rPr lang="en-US" altLang="zh-CN">
                <a:latin typeface="Arial" panose="020B0604020202020204" pitchFamily="34" charset="0"/>
                <a:cs typeface="Arial" panose="020B0604020202020204" pitchFamily="34" charset="0"/>
              </a:rPr>
              <a:t>  Accurately measure unique users contributed by each publisher.  Identify when publishers overlap to deliver multiple impressions to the same user.  Site Overlap provides clarity about the effect of each element of your media plan.</a:t>
            </a:r>
          </a:p>
          <a:p>
            <a:endParaRPr lang="en-US" altLang="zh-CN">
              <a:latin typeface="Arial" panose="020B0604020202020204" pitchFamily="34" charset="0"/>
              <a:cs typeface="Arial" panose="020B0604020202020204" pitchFamily="34" charset="0"/>
            </a:endParaRPr>
          </a:p>
        </p:txBody>
      </p:sp>
      <p:sp>
        <p:nvSpPr>
          <p:cNvPr id="135172" name="Slide Number Placeholder 3">
            <a:extLst>
              <a:ext uri="{FF2B5EF4-FFF2-40B4-BE49-F238E27FC236}">
                <a16:creationId xmlns:a16="http://schemas.microsoft.com/office/drawing/2014/main" id="{FD3D4B69-FF0C-4A16-B66E-8562C31500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549E4EB1-7491-41A9-9B4B-7915874C5112}" type="slidenum">
              <a:rPr lang="he-IL" altLang="zh-CN" sz="1200"/>
              <a:pPr eaLnBrk="1" hangingPunct="1"/>
              <a:t>10</a:t>
            </a:fld>
            <a:endParaRPr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DA6B375E-7C19-42DC-B1C5-65D2D50F9BB6}"/>
              </a:ext>
            </a:extLst>
          </p:cNvPr>
          <p:cNvSpPr>
            <a:spLocks noGrp="1" noRot="1" noChangeAspect="1" noTextEdit="1"/>
          </p:cNvSpPr>
          <p:nvPr>
            <p:ph type="sldImg"/>
          </p:nvPr>
        </p:nvSpPr>
        <p:spPr>
          <a:ln/>
        </p:spPr>
      </p:sp>
      <p:sp>
        <p:nvSpPr>
          <p:cNvPr id="136195" name="Notes Placeholder 2">
            <a:extLst>
              <a:ext uri="{FF2B5EF4-FFF2-40B4-BE49-F238E27FC236}">
                <a16:creationId xmlns:a16="http://schemas.microsoft.com/office/drawing/2014/main" id="{F531DE72-F5E9-48B1-B084-F6F5B2FE24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a:latin typeface="Arial" panose="020B0604020202020204" pitchFamily="34" charset="0"/>
              </a:rPr>
              <a:t>Its a busy world and so much is fighting for our attention... </a:t>
            </a:r>
          </a:p>
          <a:p>
            <a:endParaRPr lang="en-GB" altLang="zh-CN">
              <a:latin typeface="Arial" panose="020B0604020202020204" pitchFamily="34" charset="0"/>
            </a:endParaRPr>
          </a:p>
          <a:p>
            <a:r>
              <a:rPr lang="en-GB" altLang="zh-CN">
                <a:latin typeface="Arial" panose="020B0604020202020204" pitchFamily="34" charset="0"/>
              </a:rPr>
              <a:t>Times have changed. We are in the instant digital world. Its fast-paced learning. Time is now even more precious. </a:t>
            </a:r>
          </a:p>
          <a:p>
            <a:endParaRPr lang="en-GB" altLang="zh-CN">
              <a:latin typeface="Arial" panose="020B0604020202020204" pitchFamily="34" charset="0"/>
            </a:endParaRPr>
          </a:p>
          <a:p>
            <a:r>
              <a:rPr lang="en-GB" altLang="zh-CN">
                <a:latin typeface="Arial" panose="020B0604020202020204" pitchFamily="34" charset="0"/>
              </a:rPr>
              <a:t>Now in this fragmented world it is about grabbing a few moments of my time. </a:t>
            </a:r>
          </a:p>
          <a:p>
            <a:endParaRPr lang="en-GB" altLang="zh-CN">
              <a:latin typeface="Arial" panose="020B0604020202020204" pitchFamily="34" charset="0"/>
            </a:endParaRPr>
          </a:p>
          <a:p>
            <a:r>
              <a:rPr lang="en-GB" altLang="zh-CN">
                <a:latin typeface="Arial" panose="020B0604020202020204" pitchFamily="34" charset="0"/>
              </a:rPr>
              <a:t>We have to learn to build brand moments</a:t>
            </a:r>
          </a:p>
          <a:p>
            <a:endParaRPr lang="en-GB" altLang="zh-CN">
              <a:latin typeface="Arial" panose="020B0604020202020204" pitchFamily="34" charset="0"/>
            </a:endParaRPr>
          </a:p>
          <a:p>
            <a:r>
              <a:rPr lang="en-GB" altLang="zh-CN">
                <a:latin typeface="Arial" panose="020B0604020202020204" pitchFamily="34" charset="0"/>
              </a:rPr>
              <a:t>We need a new way to measure those brand moments, we need to measure time!!</a:t>
            </a:r>
          </a:p>
          <a:p>
            <a:endParaRPr lang="en-GB" altLang="zh-CN">
              <a:latin typeface="Arial" panose="020B0604020202020204" pitchFamily="34" charset="0"/>
            </a:endParaRPr>
          </a:p>
          <a:p>
            <a:r>
              <a:rPr lang="en-GB" altLang="zh-CN">
                <a:latin typeface="Arial" panose="020B0604020202020204" pitchFamily="34" charset="0"/>
              </a:rPr>
              <a:t>Reveals difference between interest and intent</a:t>
            </a:r>
          </a:p>
          <a:p>
            <a:endParaRPr lang="en-GB" altLang="zh-CN">
              <a:latin typeface="Arial" panose="020B0604020202020204" pitchFamily="34" charset="0"/>
            </a:endParaRPr>
          </a:p>
          <a:p>
            <a:endParaRPr lang="en-US" altLang="zh-CN">
              <a:latin typeface="Arial" panose="020B0604020202020204" pitchFamily="34" charset="0"/>
            </a:endParaRPr>
          </a:p>
        </p:txBody>
      </p:sp>
      <p:sp>
        <p:nvSpPr>
          <p:cNvPr id="136196" name="Slide Number Placeholder 3">
            <a:extLst>
              <a:ext uri="{FF2B5EF4-FFF2-40B4-BE49-F238E27FC236}">
                <a16:creationId xmlns:a16="http://schemas.microsoft.com/office/drawing/2014/main" id="{A7BDEC97-01D7-4BEC-87A3-BDEDA295B9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540F8E99-FA51-4265-8D1C-ACF52663DAA7}" type="slidenum">
              <a:rPr lang="en-US" altLang="zh-CN" sz="1200"/>
              <a:pPr eaLnBrk="1" hangingPunct="1"/>
              <a:t>11</a:t>
            </a:fld>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62B15FD7-9D94-4A5F-9532-FA6FECDA2432}"/>
              </a:ext>
            </a:extLst>
          </p:cNvPr>
          <p:cNvSpPr>
            <a:spLocks noGrp="1" noRot="1" noChangeAspect="1" noTextEdit="1"/>
          </p:cNvSpPr>
          <p:nvPr>
            <p:ph type="sldImg"/>
          </p:nvPr>
        </p:nvSpPr>
        <p:spPr>
          <a:ln/>
        </p:spPr>
      </p:sp>
      <p:sp>
        <p:nvSpPr>
          <p:cNvPr id="137219" name="Notes Placeholder 2">
            <a:extLst>
              <a:ext uri="{FF2B5EF4-FFF2-40B4-BE49-F238E27FC236}">
                <a16:creationId xmlns:a16="http://schemas.microsoft.com/office/drawing/2014/main" id="{B69F63DD-986E-41D1-AC24-597BF96BB6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a:latin typeface="Arial" panose="020B0604020202020204" pitchFamily="34" charset="0"/>
              </a:rPr>
              <a:t>If I usually do something, and as a result I spent twice as long than the average on the page, it’s telling me something - Brand moment is being built.</a:t>
            </a:r>
          </a:p>
          <a:p>
            <a:r>
              <a:rPr lang="en-GB" altLang="zh-CN">
                <a:latin typeface="Arial" panose="020B0604020202020204" pitchFamily="34" charset="0"/>
              </a:rPr>
              <a:t>If they are doing something as a result, it is telling me something. That that brand impact has not caused me to invest more of my time.</a:t>
            </a:r>
          </a:p>
          <a:p>
            <a:endParaRPr lang="en-GB" altLang="zh-CN">
              <a:latin typeface="Arial" panose="020B0604020202020204" pitchFamily="34" charset="0"/>
            </a:endParaRPr>
          </a:p>
          <a:p>
            <a:r>
              <a:rPr lang="en-GB" altLang="zh-CN">
                <a:latin typeface="Arial" panose="020B0604020202020204" pitchFamily="34" charset="0"/>
              </a:rPr>
              <a:t>So how do we measure time? How do we give it a value? “Dwell Time” is the latest answer from Eyeblaster to try an answer online where TV currently fails – whether the user was in front of the TV or not. It is a solution to justifying the audience is actually taking in the message. </a:t>
            </a:r>
          </a:p>
          <a:p>
            <a:endParaRPr lang="en-GB" altLang="zh-CN">
              <a:latin typeface="Arial" panose="020B0604020202020204" pitchFamily="34" charset="0"/>
            </a:endParaRPr>
          </a:p>
          <a:p>
            <a:r>
              <a:rPr lang="en-GB" altLang="zh-CN">
                <a:latin typeface="Arial" panose="020B0604020202020204" pitchFamily="34" charset="0"/>
              </a:rPr>
              <a:t>Not just what they did but for “how long” – it is “brand time” – a point of measurement that can show the impact on the audience where they are.</a:t>
            </a:r>
          </a:p>
          <a:p>
            <a:endParaRPr lang="en-GB" altLang="zh-CN">
              <a:latin typeface="Arial" panose="020B0604020202020204" pitchFamily="34" charset="0"/>
            </a:endParaRPr>
          </a:p>
          <a:p>
            <a:r>
              <a:rPr lang="en-GB" altLang="zh-CN">
                <a:latin typeface="Arial" panose="020B0604020202020204" pitchFamily="34" charset="0"/>
              </a:rPr>
              <a:t>It goes much deeper then reach and frequency. It goes deeper than page open – all they do is show me exposure, not that I have a connected relationship. </a:t>
            </a:r>
          </a:p>
          <a:p>
            <a:endParaRPr lang="en-GB" altLang="zh-CN">
              <a:latin typeface="Arial" panose="020B0604020202020204" pitchFamily="34" charset="0"/>
            </a:endParaRPr>
          </a:p>
          <a:p>
            <a:r>
              <a:rPr lang="en-US" altLang="zh-CN">
                <a:latin typeface="Arial" panose="020B0604020202020204" pitchFamily="34" charset="0"/>
              </a:rPr>
              <a:t>The metrics advertisers should look at, for brand campaign, is reach (how many were consumers were affected) frequency (how many times) and dwell time (how long).</a:t>
            </a:r>
          </a:p>
          <a:p>
            <a:endParaRPr lang="en-US" altLang="zh-CN">
              <a:latin typeface="Arial" panose="020B0604020202020204" pitchFamily="34" charset="0"/>
            </a:endParaRPr>
          </a:p>
        </p:txBody>
      </p:sp>
      <p:sp>
        <p:nvSpPr>
          <p:cNvPr id="137220" name="Slide Number Placeholder 3">
            <a:extLst>
              <a:ext uri="{FF2B5EF4-FFF2-40B4-BE49-F238E27FC236}">
                <a16:creationId xmlns:a16="http://schemas.microsoft.com/office/drawing/2014/main" id="{C9934772-28EE-4EBC-A8D0-B641C57549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D2CBE4B9-03E0-4952-9C46-E50A9CCF8526}" type="slidenum">
              <a:rPr lang="en-US" altLang="zh-CN" sz="1200">
                <a:solidFill>
                  <a:srgbClr val="000000"/>
                </a:solidFill>
              </a:rPr>
              <a:pPr eaLnBrk="1" hangingPunct="1">
                <a:lnSpc>
                  <a:spcPct val="85000"/>
                </a:lnSpc>
                <a:spcBef>
                  <a:spcPct val="15000"/>
                </a:spcBef>
                <a:buClr>
                  <a:srgbClr val="747273"/>
                </a:buClr>
              </a:pPr>
              <a:t>12</a:t>
            </a:fld>
            <a:endParaRPr lang="en-US" altLang="zh-CN" sz="120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4F8AEB9D-2372-41E7-9A30-79CBA2FA6AB1}"/>
              </a:ext>
            </a:extLst>
          </p:cNvPr>
          <p:cNvSpPr>
            <a:spLocks noGrp="1" noRot="1" noChangeAspect="1" noTextEdit="1"/>
          </p:cNvSpPr>
          <p:nvPr>
            <p:ph type="sldImg"/>
          </p:nvPr>
        </p:nvSpPr>
        <p:spPr>
          <a:ln/>
        </p:spPr>
      </p:sp>
      <p:sp>
        <p:nvSpPr>
          <p:cNvPr id="138243" name="Notes Placeholder 2">
            <a:extLst>
              <a:ext uri="{FF2B5EF4-FFF2-40B4-BE49-F238E27FC236}">
                <a16:creationId xmlns:a16="http://schemas.microsoft.com/office/drawing/2014/main" id="{3125A8C5-3919-49C3-B8F6-3925E052D4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 Accurately measures brand engagement in a way that is consistent with television and other media.</a:t>
            </a:r>
          </a:p>
          <a:p>
            <a:r>
              <a:rPr lang="en-US" altLang="zh-CN">
                <a:latin typeface="Arial" panose="020B0604020202020204" pitchFamily="34" charset="0"/>
              </a:rPr>
              <a:t>Our complex algorithm goes beyond interaction time</a:t>
            </a:r>
          </a:p>
          <a:p>
            <a:r>
              <a:rPr lang="en-US" altLang="zh-CN">
                <a:latin typeface="Arial" panose="020B0604020202020204" pitchFamily="34" charset="0"/>
              </a:rPr>
              <a:t>Considers user behavior and creative function to track how long the user truly engaged with the brand.</a:t>
            </a:r>
          </a:p>
          <a:p>
            <a:r>
              <a:rPr lang="en-US" altLang="zh-CN">
                <a:latin typeface="Arial" panose="020B0604020202020204" pitchFamily="34" charset="0"/>
              </a:rPr>
              <a:t>An effective analytic tool throughout the rich media spectrum – allow comparison across expandable, polite, with or without video.  </a:t>
            </a:r>
          </a:p>
          <a:p>
            <a:endParaRPr lang="en-US" altLang="zh-CN">
              <a:latin typeface="Arial" panose="020B0604020202020204" pitchFamily="34" charset="0"/>
            </a:endParaRPr>
          </a:p>
        </p:txBody>
      </p:sp>
      <p:sp>
        <p:nvSpPr>
          <p:cNvPr id="138244" name="Slide Number Placeholder 3">
            <a:extLst>
              <a:ext uri="{FF2B5EF4-FFF2-40B4-BE49-F238E27FC236}">
                <a16:creationId xmlns:a16="http://schemas.microsoft.com/office/drawing/2014/main" id="{1251B669-CC91-44D5-A1CB-276A5462593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9587D358-D97D-4E52-AD2B-41CF776D2D3D}" type="slidenum">
              <a:rPr lang="en-US" altLang="zh-CN" sz="1200">
                <a:solidFill>
                  <a:srgbClr val="000000"/>
                </a:solidFill>
              </a:rPr>
              <a:pPr eaLnBrk="1" hangingPunct="1">
                <a:lnSpc>
                  <a:spcPct val="85000"/>
                </a:lnSpc>
                <a:spcBef>
                  <a:spcPct val="15000"/>
                </a:spcBef>
                <a:buClr>
                  <a:srgbClr val="747273"/>
                </a:buClr>
              </a:pPr>
              <a:t>13</a:t>
            </a:fld>
            <a:endParaRPr lang="en-US" altLang="zh-CN" sz="120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2563320F-BF21-4FA3-8A7B-DBC3854C242C}"/>
              </a:ext>
            </a:extLst>
          </p:cNvPr>
          <p:cNvSpPr>
            <a:spLocks noGrp="1" noRot="1" noChangeAspect="1" noTextEdit="1"/>
          </p:cNvSpPr>
          <p:nvPr>
            <p:ph type="sldImg"/>
          </p:nvPr>
        </p:nvSpPr>
        <p:spPr>
          <a:ln/>
        </p:spPr>
      </p:sp>
      <p:sp>
        <p:nvSpPr>
          <p:cNvPr id="139267" name="Notes Placeholder 2">
            <a:extLst>
              <a:ext uri="{FF2B5EF4-FFF2-40B4-BE49-F238E27FC236}">
                <a16:creationId xmlns:a16="http://schemas.microsoft.com/office/drawing/2014/main" id="{F4ACE615-F44E-4578-90DC-8C74F5B7D70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a:latin typeface="Arial" panose="020B0604020202020204" pitchFamily="34" charset="0"/>
              </a:rPr>
              <a:t>Dwell Time reveals a positive impact in favour of the brand and a new benchmark for brand building. Why? Because it addresses measuring those brand moments.</a:t>
            </a:r>
          </a:p>
          <a:p>
            <a:endParaRPr lang="en-GB" altLang="zh-CN">
              <a:latin typeface="Arial" panose="020B0604020202020204" pitchFamily="34" charset="0"/>
            </a:endParaRPr>
          </a:p>
          <a:p>
            <a:r>
              <a:rPr lang="en-GB" altLang="zh-CN">
                <a:latin typeface="Arial" panose="020B0604020202020204" pitchFamily="34" charset="0"/>
              </a:rPr>
              <a:t>Dwell Time will help brand marketers bring more confidence back into digital and a step closer in to showing how to measure a brand online – and set new parameters which we will be able to move across to Digital TV.</a:t>
            </a:r>
          </a:p>
          <a:p>
            <a:endParaRPr lang="en-GB" altLang="zh-CN">
              <a:latin typeface="Arial" panose="020B0604020202020204" pitchFamily="34" charset="0"/>
            </a:endParaRPr>
          </a:p>
          <a:p>
            <a:r>
              <a:rPr lang="en-GB" altLang="zh-CN">
                <a:latin typeface="Arial" panose="020B0604020202020204" pitchFamily="34" charset="0"/>
              </a:rPr>
              <a:t>And people are engaging with adverts – that is ACTIVELY INTERACTING with adverts for 1 minute!! </a:t>
            </a:r>
          </a:p>
          <a:p>
            <a:endParaRPr lang="en-GB" altLang="zh-CN">
              <a:latin typeface="Arial" panose="020B0604020202020204" pitchFamily="34" charset="0"/>
            </a:endParaRPr>
          </a:p>
          <a:p>
            <a:r>
              <a:rPr lang="en-GB" altLang="zh-CN">
                <a:latin typeface="Arial" panose="020B0604020202020204" pitchFamily="34" charset="0"/>
              </a:rPr>
              <a:t>Twice as long as TV commercial, and guaranteed emotional involvement. This is absolutely key turning point for advertising…</a:t>
            </a:r>
          </a:p>
        </p:txBody>
      </p:sp>
      <p:sp>
        <p:nvSpPr>
          <p:cNvPr id="139268" name="Slide Number Placeholder 3">
            <a:extLst>
              <a:ext uri="{FF2B5EF4-FFF2-40B4-BE49-F238E27FC236}">
                <a16:creationId xmlns:a16="http://schemas.microsoft.com/office/drawing/2014/main" id="{4E7BB439-083B-4DA5-81F1-4F5B226A88F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DC920BB3-C008-436E-8DE9-AB3CDF79F93F}" type="slidenum">
              <a:rPr lang="en-US" altLang="zh-CN" sz="1200">
                <a:solidFill>
                  <a:srgbClr val="000000"/>
                </a:solidFill>
              </a:rPr>
              <a:pPr eaLnBrk="1" hangingPunct="1">
                <a:lnSpc>
                  <a:spcPct val="85000"/>
                </a:lnSpc>
                <a:spcBef>
                  <a:spcPct val="15000"/>
                </a:spcBef>
                <a:buClr>
                  <a:srgbClr val="747273"/>
                </a:buClr>
              </a:pPr>
              <a:t>14</a:t>
            </a:fld>
            <a:endParaRPr lang="en-US" altLang="zh-CN" sz="120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73B0D9D4-3188-45BA-B402-DBAA92B364B9}"/>
              </a:ext>
            </a:extLst>
          </p:cNvPr>
          <p:cNvSpPr>
            <a:spLocks noGrp="1" noRot="1" noChangeAspect="1" noTextEdit="1"/>
          </p:cNvSpPr>
          <p:nvPr>
            <p:ph type="sldImg"/>
          </p:nvPr>
        </p:nvSpPr>
        <p:spPr>
          <a:ln/>
        </p:spPr>
      </p:sp>
      <p:sp>
        <p:nvSpPr>
          <p:cNvPr id="140291" name="Notes Placeholder 2">
            <a:extLst>
              <a:ext uri="{FF2B5EF4-FFF2-40B4-BE49-F238E27FC236}">
                <a16:creationId xmlns:a16="http://schemas.microsoft.com/office/drawing/2014/main" id="{4D7340C4-E733-4857-9ABF-2D6BCBED01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a:latin typeface="Arial" panose="020B0604020202020204" pitchFamily="34" charset="0"/>
              </a:rPr>
              <a:t>So where are we now? Well following on from what we have learned in 2004, this is ad for 2008. Similar concept in terms of content on site, but in a way which is interesting for user to be involved with.</a:t>
            </a:r>
          </a:p>
          <a:p>
            <a:endParaRPr lang="en-GB" altLang="zh-CN">
              <a:latin typeface="Arial" panose="020B0604020202020204" pitchFamily="34" charset="0"/>
            </a:endParaRPr>
          </a:p>
          <a:p>
            <a:r>
              <a:rPr lang="en-GB" altLang="zh-CN">
                <a:latin typeface="Arial" panose="020B0604020202020204" pitchFamily="34" charset="0"/>
              </a:rPr>
              <a:t>What is amazing is the average Dwell time was 2 minutes!!! 4x that of a TV advert!!! </a:t>
            </a:r>
          </a:p>
          <a:p>
            <a:endParaRPr lang="en-GB" altLang="zh-CN">
              <a:latin typeface="Arial" panose="020B0604020202020204" pitchFamily="34" charset="0"/>
            </a:endParaRPr>
          </a:p>
          <a:p>
            <a:r>
              <a:rPr lang="en-GB" altLang="zh-CN">
                <a:latin typeface="Arial" panose="020B0604020202020204" pitchFamily="34" charset="0"/>
              </a:rPr>
              <a:t>Am amazing achievement to get users to stop what they were doing and immerse themselves in a brand experience for 2 minutes… If ever there was evidence for online effectiveness, this should be at the top of all the award tables!!!</a:t>
            </a:r>
          </a:p>
        </p:txBody>
      </p:sp>
      <p:sp>
        <p:nvSpPr>
          <p:cNvPr id="140292" name="Slide Number Placeholder 3">
            <a:extLst>
              <a:ext uri="{FF2B5EF4-FFF2-40B4-BE49-F238E27FC236}">
                <a16:creationId xmlns:a16="http://schemas.microsoft.com/office/drawing/2014/main" id="{4F123B5D-04EA-4AFF-9A0C-344AAA48B0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F7BC162B-E614-4673-A366-D716FDBBD0D3}" type="slidenum">
              <a:rPr lang="en-US" altLang="zh-CN" sz="1200">
                <a:solidFill>
                  <a:srgbClr val="000000"/>
                </a:solidFill>
              </a:rPr>
              <a:pPr eaLnBrk="1" hangingPunct="1">
                <a:lnSpc>
                  <a:spcPct val="85000"/>
                </a:lnSpc>
                <a:spcBef>
                  <a:spcPct val="15000"/>
                </a:spcBef>
                <a:buClr>
                  <a:srgbClr val="747273"/>
                </a:buClr>
              </a:pPr>
              <a:t>15</a:t>
            </a:fld>
            <a:endParaRPr lang="en-US" altLang="zh-CN" sz="1200">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Notes Placeholder 2">
            <a:extLst>
              <a:ext uri="{FF2B5EF4-FFF2-40B4-BE49-F238E27FC236}">
                <a16:creationId xmlns:a16="http://schemas.microsoft.com/office/drawing/2014/main" id="{9BE0FB3F-7BC2-4876-B2BE-0FF4241EE8B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Complimentary tools for different use cases</a:t>
            </a:r>
          </a:p>
          <a:p>
            <a:r>
              <a:rPr lang="en-US" altLang="zh-CN">
                <a:latin typeface="Arial" panose="020B0604020202020204" pitchFamily="34" charset="0"/>
              </a:rPr>
              <a:t>Campaign Monitor</a:t>
            </a:r>
          </a:p>
          <a:p>
            <a:r>
              <a:rPr lang="en-US" altLang="zh-CN">
                <a:latin typeface="Arial" panose="020B0604020202020204" pitchFamily="34" charset="0"/>
              </a:rPr>
              <a:t>One-click reporting (POWERPOINT GENERATOR)</a:t>
            </a:r>
          </a:p>
          <a:p>
            <a:r>
              <a:rPr lang="en-US" altLang="zh-CN">
                <a:latin typeface="Arial" panose="020B0604020202020204" pitchFamily="34" charset="0"/>
              </a:rPr>
              <a:t>Report Generator (ONLINE REPORTING)</a:t>
            </a:r>
          </a:p>
          <a:p>
            <a:r>
              <a:rPr lang="en-US" altLang="zh-CN">
                <a:latin typeface="Arial" panose="020B0604020202020204" pitchFamily="34" charset="0"/>
              </a:rPr>
              <a:t>Custom Report Builder- custom reports or service</a:t>
            </a:r>
          </a:p>
          <a:p>
            <a:r>
              <a:rPr lang="en-US" altLang="zh-CN">
                <a:latin typeface="Arial" panose="020B0604020202020204" pitchFamily="34" charset="0"/>
              </a:rPr>
              <a:t>Advanced Analytics (Plug-in for Excel)</a:t>
            </a:r>
          </a:p>
        </p:txBody>
      </p:sp>
      <p:sp>
        <p:nvSpPr>
          <p:cNvPr id="141315" name="Slide Number Placeholder 3">
            <a:extLst>
              <a:ext uri="{FF2B5EF4-FFF2-40B4-BE49-F238E27FC236}">
                <a16:creationId xmlns:a16="http://schemas.microsoft.com/office/drawing/2014/main" id="{A620549F-0431-4B37-B56D-2153DE5D2F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A9B90A30-CE99-48E7-987D-594B25D88317}" type="slidenum">
              <a:rPr lang="he-IL" altLang="zh-CN" sz="1200"/>
              <a:pPr eaLnBrk="1" hangingPunct="1"/>
              <a:t>16</a:t>
            </a:fld>
            <a:endParaRPr lang="en-US" altLang="zh-CN" sz="1200"/>
          </a:p>
        </p:txBody>
      </p:sp>
      <p:sp>
        <p:nvSpPr>
          <p:cNvPr id="7" name="Slide Image Placeholder 6">
            <a:extLst>
              <a:ext uri="{FF2B5EF4-FFF2-40B4-BE49-F238E27FC236}">
                <a16:creationId xmlns:a16="http://schemas.microsoft.com/office/drawing/2014/main" id="{FE4BE5CE-2942-45AA-A51D-453128677AA5}"/>
              </a:ext>
            </a:extLst>
          </p:cNvPr>
          <p:cNvSpPr>
            <a:spLocks noGrp="1" noRot="1" noChangeAspect="1"/>
          </p:cNvSpPr>
          <p:nvPr>
            <p:ph type="sldImg"/>
          </p:nvPr>
        </p:nvSpPr>
        <p:spPr>
          <a:xfrm>
            <a:off x="852488" y="744538"/>
            <a:ext cx="4964112" cy="3724275"/>
          </a:xfr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7102CAF3-0851-441F-9F97-DFD98AD2C6C1}"/>
              </a:ext>
            </a:extLst>
          </p:cNvPr>
          <p:cNvSpPr>
            <a:spLocks noGrp="1" noRot="1" noChangeAspect="1" noTextEdit="1"/>
          </p:cNvSpPr>
          <p:nvPr>
            <p:ph type="sldImg"/>
          </p:nvPr>
        </p:nvSpPr>
        <p:spPr>
          <a:ln/>
        </p:spPr>
      </p:sp>
      <p:sp>
        <p:nvSpPr>
          <p:cNvPr id="142339" name="Notes Placeholder 2">
            <a:extLst>
              <a:ext uri="{FF2B5EF4-FFF2-40B4-BE49-F238E27FC236}">
                <a16:creationId xmlns:a16="http://schemas.microsoft.com/office/drawing/2014/main" id="{9FAF8230-147D-44D9-ADE6-335853FA0D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CN">
              <a:latin typeface="Arial" panose="020B0604020202020204" pitchFamily="34" charset="0"/>
            </a:endParaRPr>
          </a:p>
          <a:p>
            <a:endParaRPr lang="en-US" altLang="zh-CN">
              <a:latin typeface="Arial" panose="020B0604020202020204" pitchFamily="34" charset="0"/>
            </a:endParaRPr>
          </a:p>
        </p:txBody>
      </p:sp>
      <p:sp>
        <p:nvSpPr>
          <p:cNvPr id="142340" name="Slide Number Placeholder 3">
            <a:extLst>
              <a:ext uri="{FF2B5EF4-FFF2-40B4-BE49-F238E27FC236}">
                <a16:creationId xmlns:a16="http://schemas.microsoft.com/office/drawing/2014/main" id="{EF89DBCD-47BF-47BF-9D64-335A4059E2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D2C75544-06EC-40E6-A221-568E9BFCCE8F}" type="slidenum">
              <a:rPr lang="en-US" altLang="zh-CN" sz="1200"/>
              <a:pPr eaLnBrk="1" hangingPunct="1"/>
              <a:t>17</a:t>
            </a:fld>
            <a:endParaRPr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B01BBA02-6EB0-4D5E-A34B-178850A0A8D3}"/>
              </a:ext>
            </a:extLst>
          </p:cNvPr>
          <p:cNvSpPr>
            <a:spLocks noGrp="1" noRot="1" noChangeAspect="1" noTextEdit="1"/>
          </p:cNvSpPr>
          <p:nvPr>
            <p:ph type="sldImg"/>
          </p:nvPr>
        </p:nvSpPr>
        <p:spPr>
          <a:ln/>
        </p:spPr>
      </p:sp>
      <p:sp>
        <p:nvSpPr>
          <p:cNvPr id="143363" name="Notes Placeholder 2">
            <a:extLst>
              <a:ext uri="{FF2B5EF4-FFF2-40B4-BE49-F238E27FC236}">
                <a16:creationId xmlns:a16="http://schemas.microsoft.com/office/drawing/2014/main" id="{AEF16DE8-BC1E-47A7-A872-ABF97C8B9F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zh-CN">
                <a:latin typeface="Arial" panose="020B0604020202020204" pitchFamily="34" charset="0"/>
              </a:rPr>
              <a:t>Media plan in place</a:t>
            </a:r>
          </a:p>
          <a:p>
            <a:pPr>
              <a:lnSpc>
                <a:spcPct val="90000"/>
              </a:lnSpc>
            </a:pPr>
            <a:r>
              <a:rPr lang="en-US" altLang="zh-CN">
                <a:latin typeface="Arial" panose="020B0604020202020204" pitchFamily="34" charset="0"/>
              </a:rPr>
              <a:t>All systems ready</a:t>
            </a:r>
          </a:p>
          <a:p>
            <a:pPr>
              <a:lnSpc>
                <a:spcPct val="90000"/>
              </a:lnSpc>
            </a:pPr>
            <a:r>
              <a:rPr lang="en-US" altLang="zh-CN">
                <a:latin typeface="Arial" panose="020B0604020202020204" pitchFamily="34" charset="0"/>
              </a:rPr>
              <a:t>Check setup and delivery: if it started on time, delivery rate in line with planned, </a:t>
            </a:r>
          </a:p>
          <a:p>
            <a:pPr>
              <a:lnSpc>
                <a:spcPct val="90000"/>
              </a:lnSpc>
            </a:pPr>
            <a:r>
              <a:rPr lang="en-US" altLang="zh-CN">
                <a:latin typeface="Arial" panose="020B0604020202020204" pitchFamily="34" charset="0"/>
              </a:rPr>
              <a:t>Notify publisher immediately of any problems identified at outset</a:t>
            </a:r>
          </a:p>
          <a:p>
            <a:pPr>
              <a:lnSpc>
                <a:spcPct val="90000"/>
              </a:lnSpc>
            </a:pPr>
            <a:r>
              <a:rPr lang="en-US" altLang="zh-CN">
                <a:latin typeface="Arial" panose="020B0604020202020204" pitchFamily="34" charset="0"/>
              </a:rPr>
              <a:t>Continue monitoring during the course of the day throughout the campaign </a:t>
            </a:r>
          </a:p>
          <a:p>
            <a:pPr>
              <a:lnSpc>
                <a:spcPct val="90000"/>
              </a:lnSpc>
            </a:pPr>
            <a:r>
              <a:rPr lang="en-US" altLang="zh-CN">
                <a:latin typeface="Arial" panose="020B0604020202020204" pitchFamily="34" charset="0"/>
                <a:cs typeface="Arial" panose="020B0604020202020204" pitchFamily="34" charset="0"/>
              </a:rPr>
              <a:t>What is the status – approved, pending? Has the Eyeblaster IO been signed? Has the flight started running? Monitor under- and over-delivery rates, Monitor served impressions, total clicks, CTR, interaction rate. Analyze behavior throughout campaign in real-time, Optimize on-the-fly. This feature is unique to Eyeblaster</a:t>
            </a:r>
          </a:p>
          <a:p>
            <a:pPr>
              <a:lnSpc>
                <a:spcPct val="90000"/>
              </a:lnSpc>
            </a:pPr>
            <a:r>
              <a:rPr lang="en-US" altLang="zh-CN">
                <a:latin typeface="Arial" panose="020B0604020202020204" pitchFamily="34" charset="0"/>
                <a:cs typeface="Arial" panose="020B0604020202020204" pitchFamily="34" charset="0"/>
              </a:rPr>
              <a:t>Features:</a:t>
            </a:r>
          </a:p>
          <a:p>
            <a:pPr>
              <a:lnSpc>
                <a:spcPct val="90000"/>
              </a:lnSpc>
              <a:buClr>
                <a:srgbClr val="FF6600"/>
              </a:buClr>
            </a:pPr>
            <a:r>
              <a:rPr lang="en-GB" altLang="zh-CN">
                <a:latin typeface="Arial" panose="020B0604020202020204" pitchFamily="34" charset="0"/>
              </a:rPr>
              <a:t>Auto-refresh every 15 min</a:t>
            </a:r>
          </a:p>
          <a:p>
            <a:pPr>
              <a:lnSpc>
                <a:spcPct val="90000"/>
              </a:lnSpc>
              <a:buClr>
                <a:srgbClr val="FF6600"/>
              </a:buClr>
            </a:pPr>
            <a:r>
              <a:rPr lang="en-GB" altLang="zh-CN">
                <a:latin typeface="Arial" panose="020B0604020202020204" pitchFamily="34" charset="0"/>
              </a:rPr>
              <a:t>Setup status</a:t>
            </a:r>
          </a:p>
          <a:p>
            <a:pPr>
              <a:lnSpc>
                <a:spcPct val="90000"/>
              </a:lnSpc>
              <a:buClr>
                <a:srgbClr val="FF6600"/>
              </a:buClr>
            </a:pPr>
            <a:r>
              <a:rPr lang="en-GB" altLang="zh-CN">
                <a:latin typeface="Arial" panose="020B0604020202020204" pitchFamily="34" charset="0"/>
              </a:rPr>
              <a:t>Delivery status</a:t>
            </a:r>
          </a:p>
          <a:p>
            <a:pPr>
              <a:lnSpc>
                <a:spcPct val="90000"/>
              </a:lnSpc>
              <a:buClr>
                <a:srgbClr val="FF6600"/>
              </a:buClr>
            </a:pPr>
            <a:r>
              <a:rPr lang="en-GB" altLang="zh-CN">
                <a:latin typeface="Arial" panose="020B0604020202020204" pitchFamily="34" charset="0"/>
              </a:rPr>
              <a:t>Performance status</a:t>
            </a:r>
          </a:p>
          <a:p>
            <a:pPr>
              <a:lnSpc>
                <a:spcPct val="90000"/>
              </a:lnSpc>
              <a:buClr>
                <a:srgbClr val="FF6600"/>
              </a:buClr>
            </a:pPr>
            <a:r>
              <a:rPr lang="en-GB" altLang="zh-CN">
                <a:latin typeface="Arial" panose="020B0604020202020204" pitchFamily="34" charset="0"/>
              </a:rPr>
              <a:t>Status alerts</a:t>
            </a:r>
          </a:p>
          <a:p>
            <a:pPr>
              <a:lnSpc>
                <a:spcPct val="90000"/>
              </a:lnSpc>
              <a:buClr>
                <a:srgbClr val="FF6600"/>
              </a:buClr>
            </a:pPr>
            <a:r>
              <a:rPr lang="en-GB" altLang="zh-CN">
                <a:latin typeface="Arial" panose="020B0604020202020204" pitchFamily="34" charset="0"/>
              </a:rPr>
              <a:t>Manipulate fields to only monitor relevant info</a:t>
            </a:r>
          </a:p>
          <a:p>
            <a:pPr>
              <a:lnSpc>
                <a:spcPct val="90000"/>
              </a:lnSpc>
              <a:buClr>
                <a:srgbClr val="FF6600"/>
              </a:buClr>
            </a:pPr>
            <a:r>
              <a:rPr lang="en-GB" altLang="zh-CN">
                <a:latin typeface="Arial" panose="020B0604020202020204" pitchFamily="34" charset="0"/>
              </a:rPr>
              <a:t>Manipulate variables so reporting is set to your personal settings</a:t>
            </a:r>
          </a:p>
          <a:p>
            <a:pPr>
              <a:lnSpc>
                <a:spcPct val="90000"/>
              </a:lnSpc>
              <a:buClr>
                <a:srgbClr val="FF6600"/>
              </a:buClr>
            </a:pPr>
            <a:r>
              <a:rPr lang="en-GB" altLang="zh-CN">
                <a:latin typeface="Arial" panose="020B0604020202020204" pitchFamily="34" charset="0"/>
              </a:rPr>
              <a:t>Export to excel – show publishers what you need doing</a:t>
            </a:r>
          </a:p>
          <a:p>
            <a:pPr>
              <a:lnSpc>
                <a:spcPct val="90000"/>
              </a:lnSpc>
            </a:pPr>
            <a:endParaRPr lang="en-US" altLang="zh-CN">
              <a:latin typeface="Arial" panose="020B0604020202020204" pitchFamily="34" charset="0"/>
            </a:endParaRPr>
          </a:p>
        </p:txBody>
      </p:sp>
      <p:sp>
        <p:nvSpPr>
          <p:cNvPr id="143364" name="Slide Number Placeholder 3">
            <a:extLst>
              <a:ext uri="{FF2B5EF4-FFF2-40B4-BE49-F238E27FC236}">
                <a16:creationId xmlns:a16="http://schemas.microsoft.com/office/drawing/2014/main" id="{58E7DD2C-018C-4B85-8B5B-22FFEC8D70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5C56A8EA-DB12-46A6-B6FD-1F8E13F3059A}" type="slidenum">
              <a:rPr lang="en-US" altLang="zh-CN" sz="1200"/>
              <a:pPr eaLnBrk="1" hangingPunct="1"/>
              <a:t>18</a:t>
            </a:fld>
            <a:endParaRPr lang="en-US"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D32F7183-B1D0-4FC8-83FD-B660A0B76546}"/>
              </a:ext>
            </a:extLst>
          </p:cNvPr>
          <p:cNvSpPr>
            <a:spLocks noGrp="1" noRot="1" noChangeAspect="1" noTextEdit="1"/>
          </p:cNvSpPr>
          <p:nvPr>
            <p:ph type="sldImg"/>
          </p:nvPr>
        </p:nvSpPr>
        <p:spPr>
          <a:ln/>
        </p:spPr>
      </p:sp>
      <p:sp>
        <p:nvSpPr>
          <p:cNvPr id="144387" name="Notes Placeholder 2">
            <a:extLst>
              <a:ext uri="{FF2B5EF4-FFF2-40B4-BE49-F238E27FC236}">
                <a16:creationId xmlns:a16="http://schemas.microsoft.com/office/drawing/2014/main" id="{2273826B-8ABE-4333-B1B6-72CE4C1E4B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44388" name="Slide Number Placeholder 3">
            <a:extLst>
              <a:ext uri="{FF2B5EF4-FFF2-40B4-BE49-F238E27FC236}">
                <a16:creationId xmlns:a16="http://schemas.microsoft.com/office/drawing/2014/main" id="{22464A50-2FFD-4D03-AFF2-EB33551A9F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E362D293-D5E4-47F8-95D2-72840FB1D6A3}" type="slidenum">
              <a:rPr lang="en-US" altLang="zh-CN" sz="1200"/>
              <a:pPr eaLnBrk="1" hangingPunct="1"/>
              <a:t>19</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0D769677-CEA0-4977-B839-194F0C4B506F}"/>
              </a:ext>
            </a:extLst>
          </p:cNvPr>
          <p:cNvSpPr>
            <a:spLocks noGrp="1" noRot="1" noChangeAspect="1" noTextEdit="1"/>
          </p:cNvSpPr>
          <p:nvPr>
            <p:ph type="sldImg"/>
          </p:nvPr>
        </p:nvSpPr>
        <p:spPr>
          <a:ln/>
        </p:spPr>
      </p:sp>
      <p:sp>
        <p:nvSpPr>
          <p:cNvPr id="130051" name="Notes Placeholder 2">
            <a:extLst>
              <a:ext uri="{FF2B5EF4-FFF2-40B4-BE49-F238E27FC236}">
                <a16:creationId xmlns:a16="http://schemas.microsoft.com/office/drawing/2014/main" id="{F6B147FD-BB84-4173-A49A-A40FB48286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Eyeblaster Analytics is not a product – it is what marketers call a Component Brand ‘- i.e. it is a self-branded subset of a product</a:t>
            </a:r>
          </a:p>
          <a:p>
            <a:endParaRPr lang="en-US" altLang="zh-CN">
              <a:latin typeface="Arial" panose="020B0604020202020204" pitchFamily="34" charset="0"/>
            </a:endParaRPr>
          </a:p>
          <a:p>
            <a:endParaRPr lang="en-US" altLang="zh-CN">
              <a:latin typeface="Arial" panose="020B0604020202020204" pitchFamily="34" charset="0"/>
            </a:endParaRPr>
          </a:p>
        </p:txBody>
      </p:sp>
      <p:sp>
        <p:nvSpPr>
          <p:cNvPr id="130052" name="Slide Number Placeholder 3">
            <a:extLst>
              <a:ext uri="{FF2B5EF4-FFF2-40B4-BE49-F238E27FC236}">
                <a16:creationId xmlns:a16="http://schemas.microsoft.com/office/drawing/2014/main" id="{6E41B6FC-DFCC-49ED-87DE-4945DA921B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6AE606D9-AE82-4531-8167-3279C91978DA}" type="slidenum">
              <a:rPr lang="en-US" altLang="zh-CN" sz="1200"/>
              <a:pPr eaLnBrk="1" hangingPunct="1"/>
              <a:t>2</a:t>
            </a:fld>
            <a:endParaRPr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12740DB1-482C-47CF-B58D-DB6D17C555D1}"/>
              </a:ext>
            </a:extLst>
          </p:cNvPr>
          <p:cNvSpPr>
            <a:spLocks noGrp="1" noRot="1" noChangeAspect="1" noTextEdit="1"/>
          </p:cNvSpPr>
          <p:nvPr>
            <p:ph type="sldImg"/>
          </p:nvPr>
        </p:nvSpPr>
        <p:spPr>
          <a:ln/>
        </p:spPr>
      </p:sp>
      <p:sp>
        <p:nvSpPr>
          <p:cNvPr id="145411" name="Notes Placeholder 2">
            <a:extLst>
              <a:ext uri="{FF2B5EF4-FFF2-40B4-BE49-F238E27FC236}">
                <a16:creationId xmlns:a16="http://schemas.microsoft.com/office/drawing/2014/main" id="{2BF01B30-F332-43DB-9963-BC46DD8149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45412" name="Slide Number Placeholder 3">
            <a:extLst>
              <a:ext uri="{FF2B5EF4-FFF2-40B4-BE49-F238E27FC236}">
                <a16:creationId xmlns:a16="http://schemas.microsoft.com/office/drawing/2014/main" id="{CB0930F0-C3E5-4E86-A1DF-2F1251E72B1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DB4C1666-5457-40F6-954F-BA4271FF5ACE}" type="slidenum">
              <a:rPr lang="he-IL" altLang="zh-CN" sz="1200"/>
              <a:pPr eaLnBrk="1" hangingPunct="1"/>
              <a:t>20</a:t>
            </a:fld>
            <a:endParaRPr lang="en-US"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0EEE97C8-DFE0-497A-B019-E0FD9A1FDD8B}"/>
              </a:ext>
            </a:extLst>
          </p:cNvPr>
          <p:cNvSpPr>
            <a:spLocks noGrp="1" noRot="1" noChangeAspect="1" noTextEdit="1"/>
          </p:cNvSpPr>
          <p:nvPr>
            <p:ph type="sldImg"/>
          </p:nvPr>
        </p:nvSpPr>
        <p:spPr>
          <a:ln/>
        </p:spPr>
      </p:sp>
      <p:sp>
        <p:nvSpPr>
          <p:cNvPr id="146435" name="Notes Placeholder 2">
            <a:extLst>
              <a:ext uri="{FF2B5EF4-FFF2-40B4-BE49-F238E27FC236}">
                <a16:creationId xmlns:a16="http://schemas.microsoft.com/office/drawing/2014/main" id="{95A50CCF-F893-460E-A01D-8E365627484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46436" name="Slide Number Placeholder 3">
            <a:extLst>
              <a:ext uri="{FF2B5EF4-FFF2-40B4-BE49-F238E27FC236}">
                <a16:creationId xmlns:a16="http://schemas.microsoft.com/office/drawing/2014/main" id="{CC727A48-9D76-4CC7-991C-4B3C59415D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6B542543-A1EC-4E2C-8CAF-AA847BD744F0}" type="slidenum">
              <a:rPr lang="en-US" altLang="zh-CN" sz="1200"/>
              <a:pPr eaLnBrk="1" hangingPunct="1"/>
              <a:t>21</a:t>
            </a:fld>
            <a:endParaRPr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3028713D-EED0-47C8-A28B-ADC025E94565}"/>
              </a:ext>
            </a:extLst>
          </p:cNvPr>
          <p:cNvSpPr>
            <a:spLocks noGrp="1" noRot="1" noChangeAspect="1" noTextEdit="1"/>
          </p:cNvSpPr>
          <p:nvPr>
            <p:ph type="sldImg"/>
          </p:nvPr>
        </p:nvSpPr>
        <p:spPr>
          <a:ln/>
        </p:spPr>
      </p:sp>
      <p:sp>
        <p:nvSpPr>
          <p:cNvPr id="147459" name="Notes Placeholder 2">
            <a:extLst>
              <a:ext uri="{FF2B5EF4-FFF2-40B4-BE49-F238E27FC236}">
                <a16:creationId xmlns:a16="http://schemas.microsoft.com/office/drawing/2014/main" id="{C7D5A80F-9DB2-425B-9590-3EBD30B9D2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zh-CN" sz="1600">
                <a:latin typeface="Arial" panose="020B0604020202020204" pitchFamily="34" charset="0"/>
              </a:rPr>
              <a:t>On-Line Reports Benefits:</a:t>
            </a:r>
          </a:p>
          <a:p>
            <a:pPr marL="0" lvl="1"/>
            <a:r>
              <a:rPr lang="en-US" altLang="zh-CN" sz="1600">
                <a:latin typeface="Arial" panose="020B0604020202020204" pitchFamily="34" charset="0"/>
              </a:rPr>
              <a:t>Quick and easy to generate with an intuitive UI</a:t>
            </a:r>
          </a:p>
          <a:p>
            <a:pPr marL="0" lvl="1">
              <a:spcBef>
                <a:spcPct val="20000"/>
              </a:spcBef>
              <a:buClr>
                <a:srgbClr val="FF6600"/>
              </a:buClr>
              <a:buSzPct val="130000"/>
            </a:pPr>
            <a:r>
              <a:rPr lang="en-US" altLang="zh-CN" sz="1600">
                <a:latin typeface="Arial" panose="020B0604020202020204" pitchFamily="34" charset="0"/>
              </a:rPr>
              <a:t>Saves time</a:t>
            </a:r>
          </a:p>
          <a:p>
            <a:pPr marL="0" lvl="1">
              <a:spcBef>
                <a:spcPct val="20000"/>
              </a:spcBef>
              <a:buClr>
                <a:srgbClr val="FF6600"/>
              </a:buClr>
              <a:buSzPct val="130000"/>
            </a:pPr>
            <a:r>
              <a:rPr lang="en-US" altLang="zh-CN" sz="1600">
                <a:latin typeface="Arial" panose="020B0604020202020204" pitchFamily="34" charset="0"/>
              </a:rPr>
              <a:t>Allows for advance analysis by guiding the user</a:t>
            </a:r>
          </a:p>
          <a:p>
            <a:endParaRPr lang="en-US" altLang="zh-CN">
              <a:latin typeface="Arial" panose="020B0604020202020204" pitchFamily="34" charset="0"/>
            </a:endParaRPr>
          </a:p>
          <a:p>
            <a:r>
              <a:rPr lang="en-US" altLang="zh-CN">
                <a:latin typeface="Arial" panose="020B0604020202020204" pitchFamily="34" charset="0"/>
              </a:rPr>
              <a:t>Analytics V2 new items:</a:t>
            </a:r>
          </a:p>
          <a:p>
            <a:pPr>
              <a:buFontTx/>
              <a:buChar char="-"/>
            </a:pPr>
            <a:r>
              <a:rPr lang="en-US" altLang="zh-CN">
                <a:latin typeface="Arial" panose="020B0604020202020204" pitchFamily="34" charset="0"/>
              </a:rPr>
              <a:t> Campaign Summary: ppt and excel file that sums your entire campaign</a:t>
            </a:r>
          </a:p>
          <a:p>
            <a:pPr>
              <a:buFontTx/>
              <a:buChar char="-"/>
            </a:pPr>
            <a:r>
              <a:rPr lang="en-US" altLang="zh-CN">
                <a:latin typeface="Arial" panose="020B0604020202020204" pitchFamily="34" charset="0"/>
              </a:rPr>
              <a:t> Embedded Benchmark: puts your number into perspective</a:t>
            </a:r>
          </a:p>
          <a:p>
            <a:pPr>
              <a:buFontTx/>
              <a:buChar char="-"/>
            </a:pPr>
            <a:r>
              <a:rPr lang="en-US" altLang="zh-CN">
                <a:latin typeface="Arial" panose="020B0604020202020204" pitchFamily="34" charset="0"/>
              </a:rPr>
              <a:t> Graphs added to key reports, to allow for a faster understanding of your data.</a:t>
            </a:r>
          </a:p>
        </p:txBody>
      </p:sp>
      <p:sp>
        <p:nvSpPr>
          <p:cNvPr id="147460" name="Slide Number Placeholder 3">
            <a:extLst>
              <a:ext uri="{FF2B5EF4-FFF2-40B4-BE49-F238E27FC236}">
                <a16:creationId xmlns:a16="http://schemas.microsoft.com/office/drawing/2014/main" id="{AC39454C-5821-468E-B71D-37708F6340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72D4FF97-2349-4E68-A35D-6E79C5D64EC4}" type="slidenum">
              <a:rPr lang="he-IL" altLang="zh-CN" sz="1200"/>
              <a:pPr eaLnBrk="1" hangingPunct="1"/>
              <a:t>22</a:t>
            </a:fld>
            <a:endParaRPr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6DA1196C-25BB-4609-AEF9-B0BD426F8D8B}"/>
              </a:ext>
            </a:extLst>
          </p:cNvPr>
          <p:cNvSpPr>
            <a:spLocks noGrp="1" noRot="1" noChangeAspect="1" noTextEdit="1"/>
          </p:cNvSpPr>
          <p:nvPr>
            <p:ph type="sldImg"/>
          </p:nvPr>
        </p:nvSpPr>
        <p:spPr>
          <a:ln/>
        </p:spPr>
      </p:sp>
      <p:sp>
        <p:nvSpPr>
          <p:cNvPr id="148483" name="Notes Placeholder 2">
            <a:extLst>
              <a:ext uri="{FF2B5EF4-FFF2-40B4-BE49-F238E27FC236}">
                <a16:creationId xmlns:a16="http://schemas.microsoft.com/office/drawing/2014/main" id="{CD1AF2C1-049A-4375-8752-1A1D882ED5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Time Saver</a:t>
            </a:r>
          </a:p>
          <a:p>
            <a:r>
              <a:rPr lang="en-US" altLang="zh-CN">
                <a:latin typeface="Arial" panose="020B0604020202020204" pitchFamily="34" charset="0"/>
              </a:rPr>
              <a:t>Gain better understanding of your campaign metrics</a:t>
            </a:r>
          </a:p>
        </p:txBody>
      </p:sp>
      <p:sp>
        <p:nvSpPr>
          <p:cNvPr id="148484" name="Slide Number Placeholder 3">
            <a:extLst>
              <a:ext uri="{FF2B5EF4-FFF2-40B4-BE49-F238E27FC236}">
                <a16:creationId xmlns:a16="http://schemas.microsoft.com/office/drawing/2014/main" id="{10C80F3C-BCC4-42F0-AB61-B49D78A1E0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FA33DF2F-DD4B-4EAC-977F-7D79B514A200}" type="slidenum">
              <a:rPr lang="he-IL" altLang="zh-CN" sz="1200"/>
              <a:pPr eaLnBrk="1" hangingPunct="1"/>
              <a:t>23</a:t>
            </a:fld>
            <a:endParaRPr lang="en-US" altLang="zh-CN"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CA31E274-5EC7-40E6-9AA7-4FCE9381ADCC}"/>
              </a:ext>
            </a:extLst>
          </p:cNvPr>
          <p:cNvSpPr>
            <a:spLocks noGrp="1" noRot="1" noChangeAspect="1" noTextEdit="1"/>
          </p:cNvSpPr>
          <p:nvPr>
            <p:ph type="sldImg"/>
          </p:nvPr>
        </p:nvSpPr>
        <p:spPr>
          <a:ln/>
        </p:spPr>
      </p:sp>
      <p:sp>
        <p:nvSpPr>
          <p:cNvPr id="149507" name="Notes Placeholder 2">
            <a:extLst>
              <a:ext uri="{FF2B5EF4-FFF2-40B4-BE49-F238E27FC236}">
                <a16:creationId xmlns:a16="http://schemas.microsoft.com/office/drawing/2014/main" id="{1A9F2875-4EB3-4BB7-93E1-6969386976E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49508" name="Slide Number Placeholder 3">
            <a:extLst>
              <a:ext uri="{FF2B5EF4-FFF2-40B4-BE49-F238E27FC236}">
                <a16:creationId xmlns:a16="http://schemas.microsoft.com/office/drawing/2014/main" id="{6999C6C7-35C3-46C5-A1DA-135E0738EC9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DD188887-D456-413C-92A3-BA579E59B3ED}" type="slidenum">
              <a:rPr lang="en-US" altLang="zh-CN" sz="1200"/>
              <a:pPr eaLnBrk="1" hangingPunct="1"/>
              <a:t>24</a:t>
            </a:fld>
            <a:endParaRPr lang="en-US"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0B3CA686-7314-452A-BF2A-8B89DDCA6C0B}"/>
              </a:ext>
            </a:extLst>
          </p:cNvPr>
          <p:cNvSpPr>
            <a:spLocks noGrp="1" noRot="1" noChangeAspect="1" noTextEdit="1"/>
          </p:cNvSpPr>
          <p:nvPr>
            <p:ph type="sldImg"/>
          </p:nvPr>
        </p:nvSpPr>
        <p:spPr>
          <a:ln/>
        </p:spPr>
      </p:sp>
      <p:sp>
        <p:nvSpPr>
          <p:cNvPr id="150531" name="Notes Placeholder 2">
            <a:extLst>
              <a:ext uri="{FF2B5EF4-FFF2-40B4-BE49-F238E27FC236}">
                <a16:creationId xmlns:a16="http://schemas.microsoft.com/office/drawing/2014/main" id="{5611FA7A-5A74-45E7-9109-B2B4BCA08A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50532" name="Slide Number Placeholder 3">
            <a:extLst>
              <a:ext uri="{FF2B5EF4-FFF2-40B4-BE49-F238E27FC236}">
                <a16:creationId xmlns:a16="http://schemas.microsoft.com/office/drawing/2014/main" id="{65938957-87F3-4B96-839C-C276C1149B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AC0E855E-8846-4512-B7A4-2725EE1DC525}" type="slidenum">
              <a:rPr lang="en-US" altLang="zh-CN" sz="1200">
                <a:solidFill>
                  <a:srgbClr val="000000"/>
                </a:solidFill>
              </a:rPr>
              <a:pPr eaLnBrk="1" hangingPunct="1">
                <a:lnSpc>
                  <a:spcPct val="85000"/>
                </a:lnSpc>
                <a:spcBef>
                  <a:spcPct val="15000"/>
                </a:spcBef>
                <a:buClr>
                  <a:srgbClr val="747273"/>
                </a:buClr>
              </a:pPr>
              <a:t>25</a:t>
            </a:fld>
            <a:endParaRPr lang="en-US" altLang="zh-CN" sz="1200">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5580F835-810E-4FEE-A89F-2C8F6C8EF0F7}"/>
              </a:ext>
            </a:extLst>
          </p:cNvPr>
          <p:cNvSpPr>
            <a:spLocks noGrp="1" noRot="1" noChangeAspect="1" noTextEdit="1"/>
          </p:cNvSpPr>
          <p:nvPr>
            <p:ph type="sldImg"/>
          </p:nvPr>
        </p:nvSpPr>
        <p:spPr>
          <a:ln/>
        </p:spPr>
      </p:sp>
      <p:sp>
        <p:nvSpPr>
          <p:cNvPr id="151555" name="Notes Placeholder 2">
            <a:extLst>
              <a:ext uri="{FF2B5EF4-FFF2-40B4-BE49-F238E27FC236}">
                <a16:creationId xmlns:a16="http://schemas.microsoft.com/office/drawing/2014/main" id="{9939913B-C0FF-4DC0-AB3F-A09D598767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51556" name="Slide Number Placeholder 3">
            <a:extLst>
              <a:ext uri="{FF2B5EF4-FFF2-40B4-BE49-F238E27FC236}">
                <a16:creationId xmlns:a16="http://schemas.microsoft.com/office/drawing/2014/main" id="{E08CFD77-78E6-45D5-980E-A8C43A62EDB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B7E06416-70DD-4247-AF2E-817E4A55769F}" type="slidenum">
              <a:rPr lang="en-US" altLang="zh-CN" sz="1200">
                <a:solidFill>
                  <a:srgbClr val="000000"/>
                </a:solidFill>
              </a:rPr>
              <a:pPr eaLnBrk="1" hangingPunct="1">
                <a:lnSpc>
                  <a:spcPct val="85000"/>
                </a:lnSpc>
                <a:spcBef>
                  <a:spcPct val="15000"/>
                </a:spcBef>
                <a:buClr>
                  <a:srgbClr val="747273"/>
                </a:buClr>
              </a:pPr>
              <a:t>26</a:t>
            </a:fld>
            <a:endParaRPr lang="en-US" altLang="zh-CN" sz="1200">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35A16082-BF08-4060-91E4-25DD4B8C0632}"/>
              </a:ext>
            </a:extLst>
          </p:cNvPr>
          <p:cNvSpPr>
            <a:spLocks noGrp="1" noRot="1" noChangeAspect="1" noTextEdit="1"/>
          </p:cNvSpPr>
          <p:nvPr>
            <p:ph type="sldImg"/>
          </p:nvPr>
        </p:nvSpPr>
        <p:spPr>
          <a:ln/>
        </p:spPr>
      </p:sp>
      <p:sp>
        <p:nvSpPr>
          <p:cNvPr id="152579" name="Notes Placeholder 2">
            <a:extLst>
              <a:ext uri="{FF2B5EF4-FFF2-40B4-BE49-F238E27FC236}">
                <a16:creationId xmlns:a16="http://schemas.microsoft.com/office/drawing/2014/main" id="{61C396AC-441D-41C9-8BBA-0912CCC947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lvl="1" indent="-225425">
              <a:spcBef>
                <a:spcPct val="20000"/>
              </a:spcBef>
              <a:buClr>
                <a:srgbClr val="FF6600"/>
              </a:buClr>
              <a:buSzPct val="130000"/>
              <a:buFont typeface="Wingdings" panose="05000000000000000000" pitchFamily="2" charset="2"/>
              <a:buNone/>
            </a:pPr>
            <a:r>
              <a:rPr lang="en-US" altLang="zh-CN" sz="1600">
                <a:latin typeface="Arial" panose="020B0604020202020204" pitchFamily="34" charset="0"/>
              </a:rPr>
              <a:t>Custom Report: </a:t>
            </a:r>
          </a:p>
          <a:p>
            <a:pPr marL="225425" lvl="1" indent="-225425">
              <a:spcBef>
                <a:spcPct val="20000"/>
              </a:spcBef>
              <a:buClr>
                <a:srgbClr val="FF6600"/>
              </a:buClr>
              <a:buSzPct val="130000"/>
              <a:buFont typeface="Wingdings" panose="05000000000000000000" pitchFamily="2" charset="2"/>
              <a:buNone/>
            </a:pPr>
            <a:r>
              <a:rPr lang="en-US" altLang="zh-CN" sz="1600">
                <a:latin typeface="Arial" panose="020B0604020202020204" pitchFamily="34" charset="0"/>
              </a:rPr>
              <a:t>Is a tailored report built by professional service team for your unique needs. Once built, the report is available in the online reporting interface</a:t>
            </a:r>
          </a:p>
          <a:p>
            <a:pPr marL="225425" lvl="1" indent="-225425">
              <a:spcBef>
                <a:spcPct val="20000"/>
              </a:spcBef>
              <a:buClr>
                <a:srgbClr val="FF6600"/>
              </a:buClr>
              <a:buSzPct val="130000"/>
              <a:buFont typeface="Wingdings" panose="05000000000000000000" pitchFamily="2" charset="2"/>
              <a:buNone/>
            </a:pPr>
            <a:endParaRPr lang="en-US" altLang="zh-CN" sz="1600">
              <a:latin typeface="Arial" panose="020B0604020202020204" pitchFamily="34" charset="0"/>
            </a:endParaRPr>
          </a:p>
          <a:p>
            <a:endParaRPr lang="en-US" altLang="zh-CN">
              <a:latin typeface="Arial" panose="020B0604020202020204" pitchFamily="34" charset="0"/>
            </a:endParaRPr>
          </a:p>
        </p:txBody>
      </p:sp>
      <p:sp>
        <p:nvSpPr>
          <p:cNvPr id="152580" name="Slide Number Placeholder 3">
            <a:extLst>
              <a:ext uri="{FF2B5EF4-FFF2-40B4-BE49-F238E27FC236}">
                <a16:creationId xmlns:a16="http://schemas.microsoft.com/office/drawing/2014/main" id="{2B71595D-29B5-42EE-A579-5EB0B748DE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99EDC8A4-4039-4A88-91B2-8F5734929A58}" type="slidenum">
              <a:rPr lang="he-IL" altLang="zh-CN" sz="1200">
                <a:solidFill>
                  <a:srgbClr val="000000"/>
                </a:solidFill>
              </a:rPr>
              <a:pPr eaLnBrk="1" hangingPunct="1">
                <a:lnSpc>
                  <a:spcPct val="85000"/>
                </a:lnSpc>
                <a:spcBef>
                  <a:spcPct val="15000"/>
                </a:spcBef>
                <a:buClr>
                  <a:srgbClr val="747273"/>
                </a:buClr>
              </a:pPr>
              <a:t>27</a:t>
            </a:fld>
            <a:endParaRPr lang="en-US" altLang="zh-CN" sz="1200">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048CA671-003C-45C6-BAE8-2F43F3FA891E}"/>
              </a:ext>
            </a:extLst>
          </p:cNvPr>
          <p:cNvSpPr>
            <a:spLocks noGrp="1" noRot="1" noChangeAspect="1" noTextEdit="1"/>
          </p:cNvSpPr>
          <p:nvPr>
            <p:ph type="sldImg"/>
          </p:nvPr>
        </p:nvSpPr>
        <p:spPr>
          <a:ln/>
        </p:spPr>
      </p:sp>
      <p:sp>
        <p:nvSpPr>
          <p:cNvPr id="153603" name="Notes Placeholder 2">
            <a:extLst>
              <a:ext uri="{FF2B5EF4-FFF2-40B4-BE49-F238E27FC236}">
                <a16:creationId xmlns:a16="http://schemas.microsoft.com/office/drawing/2014/main" id="{BDC73695-C1EB-4AD9-A1F2-65E84E023DB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CN">
              <a:latin typeface="Arial" panose="020B0604020202020204" pitchFamily="34" charset="0"/>
            </a:endParaRPr>
          </a:p>
          <a:p>
            <a:endParaRPr lang="en-US" altLang="zh-CN">
              <a:latin typeface="Arial" panose="020B0604020202020204" pitchFamily="34" charset="0"/>
            </a:endParaRPr>
          </a:p>
        </p:txBody>
      </p:sp>
      <p:sp>
        <p:nvSpPr>
          <p:cNvPr id="153604" name="Slide Number Placeholder 3">
            <a:extLst>
              <a:ext uri="{FF2B5EF4-FFF2-40B4-BE49-F238E27FC236}">
                <a16:creationId xmlns:a16="http://schemas.microsoft.com/office/drawing/2014/main" id="{EC804A64-914F-4F6C-9E5E-F080C39974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024B6E79-73B6-4756-8495-ED80024F3FB2}" type="slidenum">
              <a:rPr lang="en-US" altLang="zh-CN" sz="1200"/>
              <a:pPr eaLnBrk="1" hangingPunct="1"/>
              <a:t>28</a:t>
            </a:fld>
            <a:endParaRPr lang="en-US"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CFD86AA2-BE10-47AD-BD68-EEA1FFE99221}"/>
              </a:ext>
            </a:extLst>
          </p:cNvPr>
          <p:cNvSpPr>
            <a:spLocks noGrp="1" noRot="1" noChangeAspect="1" noTextEdit="1"/>
          </p:cNvSpPr>
          <p:nvPr>
            <p:ph type="sldImg"/>
          </p:nvPr>
        </p:nvSpPr>
        <p:spPr>
          <a:ln/>
        </p:spPr>
      </p:sp>
      <p:sp>
        <p:nvSpPr>
          <p:cNvPr id="154627" name="Notes Placeholder 2">
            <a:extLst>
              <a:ext uri="{FF2B5EF4-FFF2-40B4-BE49-F238E27FC236}">
                <a16:creationId xmlns:a16="http://schemas.microsoft.com/office/drawing/2014/main" id="{CC6CD6EB-483B-48B5-8E56-0FF0D3E7E8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available online and offline</a:t>
            </a:r>
          </a:p>
          <a:p>
            <a:r>
              <a:rPr lang="en-US" altLang="zh-CN">
                <a:latin typeface="Arial" panose="020B0604020202020204" pitchFamily="34" charset="0"/>
              </a:rPr>
              <a:t>change analysis criteria on the fly</a:t>
            </a:r>
          </a:p>
          <a:p>
            <a:r>
              <a:rPr lang="en-US" altLang="zh-CN">
                <a:latin typeface="Arial" panose="020B0604020202020204" pitchFamily="34" charset="0"/>
              </a:rPr>
              <a:t>flexible manipulation for advanced analysis</a:t>
            </a:r>
          </a:p>
          <a:p>
            <a:r>
              <a:rPr lang="en-US" altLang="zh-CN">
                <a:latin typeface="Arial" panose="020B0604020202020204" pitchFamily="34" charset="0"/>
              </a:rPr>
              <a:t>time saver: up-to-date with one click on “refresh”</a:t>
            </a:r>
          </a:p>
        </p:txBody>
      </p:sp>
      <p:sp>
        <p:nvSpPr>
          <p:cNvPr id="154628" name="Slide Number Placeholder 3">
            <a:extLst>
              <a:ext uri="{FF2B5EF4-FFF2-40B4-BE49-F238E27FC236}">
                <a16:creationId xmlns:a16="http://schemas.microsoft.com/office/drawing/2014/main" id="{04CEEEBC-C9C5-41DF-9BED-0374F6C3D1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1AC32359-3792-4DD2-AD75-8055066AD52B}" type="slidenum">
              <a:rPr lang="he-IL" altLang="zh-CN" sz="1200"/>
              <a:pPr eaLnBrk="1" hangingPunct="1"/>
              <a:t>29</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Notes Placeholder 2">
            <a:extLst>
              <a:ext uri="{FF2B5EF4-FFF2-40B4-BE49-F238E27FC236}">
                <a16:creationId xmlns:a16="http://schemas.microsoft.com/office/drawing/2014/main" id="{98D205C3-1015-496B-8FB5-DAEBFC1679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Complimentary tools for different use cases</a:t>
            </a:r>
          </a:p>
          <a:p>
            <a:r>
              <a:rPr lang="en-US" altLang="zh-CN">
                <a:latin typeface="Arial" panose="020B0604020202020204" pitchFamily="34" charset="0"/>
              </a:rPr>
              <a:t>Campaign Monitor</a:t>
            </a:r>
          </a:p>
          <a:p>
            <a:r>
              <a:rPr lang="en-US" altLang="zh-CN">
                <a:latin typeface="Arial" panose="020B0604020202020204" pitchFamily="34" charset="0"/>
              </a:rPr>
              <a:t>One-click reporting (POWERPOINT GENERATOR)</a:t>
            </a:r>
          </a:p>
          <a:p>
            <a:r>
              <a:rPr lang="en-US" altLang="zh-CN">
                <a:latin typeface="Arial" panose="020B0604020202020204" pitchFamily="34" charset="0"/>
              </a:rPr>
              <a:t>Report Generator (ONLINE REPORTING)</a:t>
            </a:r>
          </a:p>
          <a:p>
            <a:r>
              <a:rPr lang="en-US" altLang="zh-CN">
                <a:latin typeface="Arial" panose="020B0604020202020204" pitchFamily="34" charset="0"/>
              </a:rPr>
              <a:t>Custom Report Builder- custom reports or service</a:t>
            </a:r>
          </a:p>
          <a:p>
            <a:r>
              <a:rPr lang="en-US" altLang="zh-CN">
                <a:latin typeface="Arial" panose="020B0604020202020204" pitchFamily="34" charset="0"/>
              </a:rPr>
              <a:t>Advanced Analytics (Plug-in for Excel)</a:t>
            </a:r>
          </a:p>
        </p:txBody>
      </p:sp>
      <p:sp>
        <p:nvSpPr>
          <p:cNvPr id="133123" name="Slide Number Placeholder 3">
            <a:extLst>
              <a:ext uri="{FF2B5EF4-FFF2-40B4-BE49-F238E27FC236}">
                <a16:creationId xmlns:a16="http://schemas.microsoft.com/office/drawing/2014/main" id="{178A1108-4012-4711-9CBC-48046B0F7A4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97BC9810-9D70-4B82-BCA0-770EC1D79FAB}" type="slidenum">
              <a:rPr lang="he-IL" altLang="zh-CN" sz="1200"/>
              <a:pPr eaLnBrk="1" hangingPunct="1"/>
              <a:t>3</a:t>
            </a:fld>
            <a:endParaRPr lang="en-US" altLang="zh-CN" sz="1200"/>
          </a:p>
        </p:txBody>
      </p:sp>
      <p:sp>
        <p:nvSpPr>
          <p:cNvPr id="7" name="Slide Image Placeholder 6">
            <a:extLst>
              <a:ext uri="{FF2B5EF4-FFF2-40B4-BE49-F238E27FC236}">
                <a16:creationId xmlns:a16="http://schemas.microsoft.com/office/drawing/2014/main" id="{F184E45E-1F41-4145-83CA-88857A9FDDB1}"/>
              </a:ext>
            </a:extLst>
          </p:cNvPr>
          <p:cNvSpPr>
            <a:spLocks noGrp="1" noRot="1" noChangeAspect="1"/>
          </p:cNvSpPr>
          <p:nvPr>
            <p:ph type="sldImg"/>
          </p:nvPr>
        </p:nvSpPr>
        <p:spPr>
          <a:xfrm>
            <a:off x="852488" y="744538"/>
            <a:ext cx="4964112" cy="3724275"/>
          </a:xfr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extLst>
      <p:ext uri="{BB962C8B-B14F-4D97-AF65-F5344CB8AC3E}">
        <p14:creationId xmlns:p14="http://schemas.microsoft.com/office/powerpoint/2010/main" val="25811276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20857CFD-EC1D-46A2-979A-D8C249044F4A}"/>
              </a:ext>
            </a:extLst>
          </p:cNvPr>
          <p:cNvSpPr>
            <a:spLocks noGrp="1" noRot="1" noChangeAspect="1" noTextEdit="1"/>
          </p:cNvSpPr>
          <p:nvPr>
            <p:ph type="sldImg"/>
          </p:nvPr>
        </p:nvSpPr>
        <p:spPr>
          <a:ln/>
        </p:spPr>
      </p:sp>
      <p:sp>
        <p:nvSpPr>
          <p:cNvPr id="155651" name="Notes Placeholder 2">
            <a:extLst>
              <a:ext uri="{FF2B5EF4-FFF2-40B4-BE49-F238E27FC236}">
                <a16:creationId xmlns:a16="http://schemas.microsoft.com/office/drawing/2014/main" id="{4703A368-5204-4CDC-8C5A-5C42A58531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55652" name="Slide Number Placeholder 3">
            <a:extLst>
              <a:ext uri="{FF2B5EF4-FFF2-40B4-BE49-F238E27FC236}">
                <a16:creationId xmlns:a16="http://schemas.microsoft.com/office/drawing/2014/main" id="{8E005313-C5B8-4E5D-9811-B581142FCF7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5603B290-E7A7-4A1D-A846-3C504C585F9F}" type="slidenum">
              <a:rPr lang="en-US" altLang="zh-CN" sz="1200"/>
              <a:pPr eaLnBrk="1" hangingPunct="1"/>
              <a:t>30</a:t>
            </a:fld>
            <a:endParaRPr lang="en-US" altLang="zh-CN"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978079BD-8513-48AF-BC44-63AB570849A1}"/>
              </a:ext>
            </a:extLst>
          </p:cNvPr>
          <p:cNvSpPr>
            <a:spLocks noGrp="1" noRot="1" noChangeAspect="1" noTextEdit="1"/>
          </p:cNvSpPr>
          <p:nvPr>
            <p:ph type="sldImg"/>
          </p:nvPr>
        </p:nvSpPr>
        <p:spPr>
          <a:ln/>
        </p:spPr>
      </p:sp>
      <p:sp>
        <p:nvSpPr>
          <p:cNvPr id="156675" name="Notes Placeholder 2">
            <a:extLst>
              <a:ext uri="{FF2B5EF4-FFF2-40B4-BE49-F238E27FC236}">
                <a16:creationId xmlns:a16="http://schemas.microsoft.com/office/drawing/2014/main" id="{168E92B7-E2C3-442A-9064-03A3761640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No need to manually combine data – get your Eyeblaster data automatically consolidated into any system you desire</a:t>
            </a:r>
          </a:p>
          <a:p>
            <a:r>
              <a:rPr lang="en-US" altLang="zh-CN">
                <a:latin typeface="Arial" panose="020B0604020202020204" pitchFamily="34" charset="0"/>
              </a:rPr>
              <a:t>See the full integrated picture in your favorite place (i.e. your internal analysis tools or database). </a:t>
            </a:r>
          </a:p>
          <a:p>
            <a:endParaRPr lang="en-US" altLang="zh-CN">
              <a:latin typeface="Arial" panose="020B0604020202020204" pitchFamily="34" charset="0"/>
            </a:endParaRPr>
          </a:p>
        </p:txBody>
      </p:sp>
      <p:sp>
        <p:nvSpPr>
          <p:cNvPr id="156676" name="Slide Number Placeholder 3">
            <a:extLst>
              <a:ext uri="{FF2B5EF4-FFF2-40B4-BE49-F238E27FC236}">
                <a16:creationId xmlns:a16="http://schemas.microsoft.com/office/drawing/2014/main" id="{1CF6D571-E909-4A0C-A927-3FED2F4207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B15B0113-8BDF-47A2-BC48-BA75027F1668}" type="slidenum">
              <a:rPr lang="en-US" altLang="zh-CN" sz="1200"/>
              <a:pPr eaLnBrk="1" hangingPunct="1"/>
              <a:t>31</a:t>
            </a:fld>
            <a:endParaRPr lang="en-US" altLang="zh-CN"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2CE5E0C1-A7CE-4019-A365-09CC98188590}"/>
              </a:ext>
            </a:extLst>
          </p:cNvPr>
          <p:cNvSpPr>
            <a:spLocks noGrp="1" noRot="1" noChangeAspect="1" noTextEdit="1"/>
          </p:cNvSpPr>
          <p:nvPr>
            <p:ph type="sldImg"/>
          </p:nvPr>
        </p:nvSpPr>
        <p:spPr>
          <a:ln/>
        </p:spPr>
      </p:sp>
      <p:sp>
        <p:nvSpPr>
          <p:cNvPr id="157699" name="Notes Placeholder 2">
            <a:extLst>
              <a:ext uri="{FF2B5EF4-FFF2-40B4-BE49-F238E27FC236}">
                <a16:creationId xmlns:a16="http://schemas.microsoft.com/office/drawing/2014/main" id="{35A36256-5F02-4D0C-A528-81E63F4CA7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57700" name="Slide Number Placeholder 3">
            <a:extLst>
              <a:ext uri="{FF2B5EF4-FFF2-40B4-BE49-F238E27FC236}">
                <a16:creationId xmlns:a16="http://schemas.microsoft.com/office/drawing/2014/main" id="{F7D95526-1E8F-4527-9C2D-C856701CBD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C00010F3-9820-46FB-BE86-143A33E9B62E}" type="slidenum">
              <a:rPr lang="en-US" altLang="zh-CN" sz="1200"/>
              <a:pPr eaLnBrk="1" hangingPunct="1"/>
              <a:t>32</a:t>
            </a:fld>
            <a:endParaRPr lang="en-US" altLang="zh-CN"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EF7E42A6-E47C-46F2-8A0F-E4DD870555A0}"/>
              </a:ext>
            </a:extLst>
          </p:cNvPr>
          <p:cNvSpPr>
            <a:spLocks noGrp="1" noRot="1" noChangeAspect="1" noTextEdit="1"/>
          </p:cNvSpPr>
          <p:nvPr>
            <p:ph type="sldImg"/>
          </p:nvPr>
        </p:nvSpPr>
        <p:spPr>
          <a:ln/>
        </p:spPr>
      </p:sp>
      <p:sp>
        <p:nvSpPr>
          <p:cNvPr id="158723" name="Notes Placeholder 2">
            <a:extLst>
              <a:ext uri="{FF2B5EF4-FFF2-40B4-BE49-F238E27FC236}">
                <a16:creationId xmlns:a16="http://schemas.microsoft.com/office/drawing/2014/main" id="{0B4A90BC-E278-4170-8691-2E2A86EA4E4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58724" name="Slide Number Placeholder 3">
            <a:extLst>
              <a:ext uri="{FF2B5EF4-FFF2-40B4-BE49-F238E27FC236}">
                <a16:creationId xmlns:a16="http://schemas.microsoft.com/office/drawing/2014/main" id="{26FD3581-982D-4326-9860-358ACCE65F0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11BE7CF9-987E-48BA-B6BE-0E50819125D6}" type="slidenum">
              <a:rPr lang="en-US" altLang="zh-CN" sz="1200"/>
              <a:pPr eaLnBrk="1" hangingPunct="1"/>
              <a:t>33</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Notes Placeholder 2">
            <a:extLst>
              <a:ext uri="{FF2B5EF4-FFF2-40B4-BE49-F238E27FC236}">
                <a16:creationId xmlns:a16="http://schemas.microsoft.com/office/drawing/2014/main" id="{98D205C3-1015-496B-8FB5-DAEBFC1679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Complimentary tools for different use cases</a:t>
            </a:r>
          </a:p>
          <a:p>
            <a:r>
              <a:rPr lang="en-US" altLang="zh-CN">
                <a:latin typeface="Arial" panose="020B0604020202020204" pitchFamily="34" charset="0"/>
              </a:rPr>
              <a:t>Campaign Monitor</a:t>
            </a:r>
          </a:p>
          <a:p>
            <a:r>
              <a:rPr lang="en-US" altLang="zh-CN">
                <a:latin typeface="Arial" panose="020B0604020202020204" pitchFamily="34" charset="0"/>
              </a:rPr>
              <a:t>One-click reporting (POWERPOINT GENERATOR)</a:t>
            </a:r>
          </a:p>
          <a:p>
            <a:r>
              <a:rPr lang="en-US" altLang="zh-CN">
                <a:latin typeface="Arial" panose="020B0604020202020204" pitchFamily="34" charset="0"/>
              </a:rPr>
              <a:t>Report Generator (ONLINE REPORTING)</a:t>
            </a:r>
          </a:p>
          <a:p>
            <a:r>
              <a:rPr lang="en-US" altLang="zh-CN">
                <a:latin typeface="Arial" panose="020B0604020202020204" pitchFamily="34" charset="0"/>
              </a:rPr>
              <a:t>Custom Report Builder- custom reports or service</a:t>
            </a:r>
          </a:p>
          <a:p>
            <a:r>
              <a:rPr lang="en-US" altLang="zh-CN">
                <a:latin typeface="Arial" panose="020B0604020202020204" pitchFamily="34" charset="0"/>
              </a:rPr>
              <a:t>Advanced Analytics (Plug-in for Excel)</a:t>
            </a:r>
          </a:p>
        </p:txBody>
      </p:sp>
      <p:sp>
        <p:nvSpPr>
          <p:cNvPr id="133123" name="Slide Number Placeholder 3">
            <a:extLst>
              <a:ext uri="{FF2B5EF4-FFF2-40B4-BE49-F238E27FC236}">
                <a16:creationId xmlns:a16="http://schemas.microsoft.com/office/drawing/2014/main" id="{178A1108-4012-4711-9CBC-48046B0F7A4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97BC9810-9D70-4B82-BCA0-770EC1D79FAB}" type="slidenum">
              <a:rPr lang="he-IL" altLang="zh-CN" sz="1200"/>
              <a:pPr eaLnBrk="1" hangingPunct="1"/>
              <a:t>4</a:t>
            </a:fld>
            <a:endParaRPr lang="en-US" altLang="zh-CN" sz="1200"/>
          </a:p>
        </p:txBody>
      </p:sp>
      <p:sp>
        <p:nvSpPr>
          <p:cNvPr id="7" name="Slide Image Placeholder 6">
            <a:extLst>
              <a:ext uri="{FF2B5EF4-FFF2-40B4-BE49-F238E27FC236}">
                <a16:creationId xmlns:a16="http://schemas.microsoft.com/office/drawing/2014/main" id="{F184E45E-1F41-4145-83CA-88857A9FDDB1}"/>
              </a:ext>
            </a:extLst>
          </p:cNvPr>
          <p:cNvSpPr>
            <a:spLocks noGrp="1" noRot="1" noChangeAspect="1"/>
          </p:cNvSpPr>
          <p:nvPr>
            <p:ph type="sldImg"/>
          </p:nvPr>
        </p:nvSpPr>
        <p:spPr>
          <a:xfrm>
            <a:off x="852488" y="744538"/>
            <a:ext cx="4964112" cy="3724275"/>
          </a:xfr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extLst>
      <p:ext uri="{BB962C8B-B14F-4D97-AF65-F5344CB8AC3E}">
        <p14:creationId xmlns:p14="http://schemas.microsoft.com/office/powerpoint/2010/main" val="363604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6BD6141-4213-410E-938A-D44A97ACE676}"/>
              </a:ext>
            </a:extLst>
          </p:cNvPr>
          <p:cNvSpPr>
            <a:spLocks noGrp="1" noRot="1" noChangeAspect="1" noTextEdit="1"/>
          </p:cNvSpPr>
          <p:nvPr>
            <p:ph type="sldImg"/>
          </p:nvPr>
        </p:nvSpPr>
        <p:spPr>
          <a:ln/>
        </p:spPr>
      </p:sp>
      <p:sp>
        <p:nvSpPr>
          <p:cNvPr id="134147" name="Notes Placeholder 2">
            <a:extLst>
              <a:ext uri="{FF2B5EF4-FFF2-40B4-BE49-F238E27FC236}">
                <a16:creationId xmlns:a16="http://schemas.microsoft.com/office/drawing/2014/main" id="{55863BBA-15E0-4A34-B685-79AD8C074F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a:latin typeface="Arial" panose="020B0604020202020204" pitchFamily="34" charset="0"/>
              </a:rPr>
              <a:t>Before the first thumbnail is scribbled on a napkin, you must define the goals of your campaign: What do you want to achieve, how much of it do you want to achieve, and what measurement best communicates the two? Once your goal is defined in terms of collectable data, ask how the creative execution drives towards that goal. And, when the campaign is finished, an in-depth data analysis is crucial to leverage your past experience to better optimise future campaigns. Increase your success metrics by basing your creative plan on sound analytical strategy. </a:t>
            </a:r>
            <a:endParaRPr lang="en-US" altLang="zh-CN">
              <a:latin typeface="Arial" panose="020B0604020202020204" pitchFamily="34" charset="0"/>
            </a:endParaRPr>
          </a:p>
        </p:txBody>
      </p:sp>
      <p:sp>
        <p:nvSpPr>
          <p:cNvPr id="134148" name="Slide Number Placeholder 3">
            <a:extLst>
              <a:ext uri="{FF2B5EF4-FFF2-40B4-BE49-F238E27FC236}">
                <a16:creationId xmlns:a16="http://schemas.microsoft.com/office/drawing/2014/main" id="{7D5A13CE-6F2A-4DAA-83D6-3D0BA5A1E5E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9E69A14E-C40B-4F94-B0B0-D7416B8502AA}" type="slidenum">
              <a:rPr lang="he-IL" altLang="zh-CN" sz="1200">
                <a:solidFill>
                  <a:srgbClr val="000000"/>
                </a:solidFill>
              </a:rPr>
              <a:pPr eaLnBrk="1" hangingPunct="1">
                <a:lnSpc>
                  <a:spcPct val="85000"/>
                </a:lnSpc>
                <a:spcBef>
                  <a:spcPct val="15000"/>
                </a:spcBef>
                <a:buClr>
                  <a:srgbClr val="747273"/>
                </a:buClr>
              </a:pPr>
              <a:t>5</a:t>
            </a:fld>
            <a:endParaRPr lang="en-US" altLang="zh-CN" sz="1200">
              <a:solidFill>
                <a:srgbClr val="000000"/>
              </a:solidFill>
            </a:endParaRPr>
          </a:p>
        </p:txBody>
      </p:sp>
    </p:spTree>
    <p:extLst>
      <p:ext uri="{BB962C8B-B14F-4D97-AF65-F5344CB8AC3E}">
        <p14:creationId xmlns:p14="http://schemas.microsoft.com/office/powerpoint/2010/main" val="3399011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0A35C0E7-EAAE-4654-B285-77FCE4C7EAAA}"/>
              </a:ext>
            </a:extLst>
          </p:cNvPr>
          <p:cNvSpPr>
            <a:spLocks noGrp="1" noRot="1" noChangeAspect="1" noTextEdit="1"/>
          </p:cNvSpPr>
          <p:nvPr>
            <p:ph type="sldImg"/>
          </p:nvPr>
        </p:nvSpPr>
        <p:spPr>
          <a:ln/>
        </p:spPr>
      </p:sp>
      <p:sp>
        <p:nvSpPr>
          <p:cNvPr id="131075" name="Notes Placeholder 2">
            <a:extLst>
              <a:ext uri="{FF2B5EF4-FFF2-40B4-BE49-F238E27FC236}">
                <a16:creationId xmlns:a16="http://schemas.microsoft.com/office/drawing/2014/main" id="{9E8EA8DC-A586-45B6-82CF-05386D30F2A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Digital Advertising provides Agencies with something traditional channels have never been able to deliver—The ability to track and measure consumers interactions and engagement with your Brand Message.</a:t>
            </a:r>
          </a:p>
          <a:p>
            <a:r>
              <a:rPr lang="en-US" altLang="zh-CN">
                <a:latin typeface="Arial" panose="020B0604020202020204" pitchFamily="34" charset="0"/>
              </a:rPr>
              <a:t>However, as Digital advertising has evolved, with multi-channel campaigns, being tracked by disparate reporting systems, the amount and variety of metrics have increased to the point where Agencies are now drowning in a sea of information.</a:t>
            </a:r>
          </a:p>
          <a:p>
            <a:endParaRPr lang="en-US" altLang="zh-CN">
              <a:latin typeface="Arial" panose="020B0604020202020204" pitchFamily="34" charset="0"/>
            </a:endParaRPr>
          </a:p>
          <a:p>
            <a:r>
              <a:rPr lang="en-US" altLang="zh-CN">
                <a:latin typeface="Arial" panose="020B0604020202020204" pitchFamily="34" charset="0"/>
              </a:rPr>
              <a:t>How do you stay afloat in, let alone take advantage of, the overwhelming amount of data that digital campaigns create?</a:t>
            </a:r>
          </a:p>
          <a:p>
            <a:endParaRPr lang="en-US" altLang="zh-CN">
              <a:latin typeface="Arial" panose="020B0604020202020204" pitchFamily="34" charset="0"/>
            </a:endParaRPr>
          </a:p>
          <a:p>
            <a:r>
              <a:rPr lang="en-US" altLang="zh-CN">
                <a:latin typeface="Arial" panose="020B0604020202020204" pitchFamily="34" charset="0"/>
              </a:rPr>
              <a:t>Eyeblaster Analytics</a:t>
            </a:r>
          </a:p>
        </p:txBody>
      </p:sp>
      <p:sp>
        <p:nvSpPr>
          <p:cNvPr id="131076" name="Slide Number Placeholder 3">
            <a:extLst>
              <a:ext uri="{FF2B5EF4-FFF2-40B4-BE49-F238E27FC236}">
                <a16:creationId xmlns:a16="http://schemas.microsoft.com/office/drawing/2014/main" id="{F43289D1-F6CC-4244-84A4-EBACD8B42F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D423B5ED-CF9B-43B7-91AB-9508C9AF5595}" type="slidenum">
              <a:rPr lang="he-IL" altLang="zh-CN" sz="1200">
                <a:solidFill>
                  <a:srgbClr val="000000"/>
                </a:solidFill>
              </a:rPr>
              <a:pPr eaLnBrk="1" hangingPunct="1">
                <a:lnSpc>
                  <a:spcPct val="85000"/>
                </a:lnSpc>
                <a:spcBef>
                  <a:spcPct val="15000"/>
                </a:spcBef>
                <a:buClr>
                  <a:srgbClr val="747273"/>
                </a:buClr>
              </a:pPr>
              <a:t>6</a:t>
            </a:fld>
            <a:endParaRPr lang="en-US" altLang="zh-CN" sz="12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Notes Placeholder 2">
            <a:extLst>
              <a:ext uri="{FF2B5EF4-FFF2-40B4-BE49-F238E27FC236}">
                <a16:creationId xmlns:a16="http://schemas.microsoft.com/office/drawing/2014/main" id="{98D205C3-1015-496B-8FB5-DAEBFC1679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Complimentary tools for different use cases</a:t>
            </a:r>
          </a:p>
          <a:p>
            <a:r>
              <a:rPr lang="en-US" altLang="zh-CN">
                <a:latin typeface="Arial" panose="020B0604020202020204" pitchFamily="34" charset="0"/>
              </a:rPr>
              <a:t>Campaign Monitor</a:t>
            </a:r>
          </a:p>
          <a:p>
            <a:r>
              <a:rPr lang="en-US" altLang="zh-CN">
                <a:latin typeface="Arial" panose="020B0604020202020204" pitchFamily="34" charset="0"/>
              </a:rPr>
              <a:t>One-click reporting (POWERPOINT GENERATOR)</a:t>
            </a:r>
          </a:p>
          <a:p>
            <a:r>
              <a:rPr lang="en-US" altLang="zh-CN">
                <a:latin typeface="Arial" panose="020B0604020202020204" pitchFamily="34" charset="0"/>
              </a:rPr>
              <a:t>Report Generator (ONLINE REPORTING)</a:t>
            </a:r>
          </a:p>
          <a:p>
            <a:r>
              <a:rPr lang="en-US" altLang="zh-CN">
                <a:latin typeface="Arial" panose="020B0604020202020204" pitchFamily="34" charset="0"/>
              </a:rPr>
              <a:t>Custom Report Builder- custom reports or service</a:t>
            </a:r>
          </a:p>
          <a:p>
            <a:r>
              <a:rPr lang="en-US" altLang="zh-CN">
                <a:latin typeface="Arial" panose="020B0604020202020204" pitchFamily="34" charset="0"/>
              </a:rPr>
              <a:t>Advanced Analytics (Plug-in for Excel)</a:t>
            </a:r>
          </a:p>
        </p:txBody>
      </p:sp>
      <p:sp>
        <p:nvSpPr>
          <p:cNvPr id="133123" name="Slide Number Placeholder 3">
            <a:extLst>
              <a:ext uri="{FF2B5EF4-FFF2-40B4-BE49-F238E27FC236}">
                <a16:creationId xmlns:a16="http://schemas.microsoft.com/office/drawing/2014/main" id="{178A1108-4012-4711-9CBC-48046B0F7A4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97BC9810-9D70-4B82-BCA0-770EC1D79FAB}" type="slidenum">
              <a:rPr lang="he-IL" altLang="zh-CN" sz="1200"/>
              <a:pPr eaLnBrk="1" hangingPunct="1"/>
              <a:t>7</a:t>
            </a:fld>
            <a:endParaRPr lang="en-US" altLang="zh-CN" sz="1200"/>
          </a:p>
        </p:txBody>
      </p:sp>
      <p:sp>
        <p:nvSpPr>
          <p:cNvPr id="7" name="Slide Image Placeholder 6">
            <a:extLst>
              <a:ext uri="{FF2B5EF4-FFF2-40B4-BE49-F238E27FC236}">
                <a16:creationId xmlns:a16="http://schemas.microsoft.com/office/drawing/2014/main" id="{F184E45E-1F41-4145-83CA-88857A9FDDB1}"/>
              </a:ext>
            </a:extLst>
          </p:cNvPr>
          <p:cNvSpPr>
            <a:spLocks noGrp="1" noRot="1" noChangeAspect="1"/>
          </p:cNvSpPr>
          <p:nvPr>
            <p:ph type="sldImg"/>
          </p:nvPr>
        </p:nvSpPr>
        <p:spPr>
          <a:xfrm>
            <a:off x="852488" y="744538"/>
            <a:ext cx="4964112" cy="3724275"/>
          </a:xfr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8DABDBC1-2B28-4056-8BAA-8CAEF231BD8D}"/>
              </a:ext>
            </a:extLst>
          </p:cNvPr>
          <p:cNvSpPr>
            <a:spLocks noGrp="1" noRot="1" noChangeAspect="1" noTextEdit="1"/>
          </p:cNvSpPr>
          <p:nvPr>
            <p:ph type="sldImg"/>
          </p:nvPr>
        </p:nvSpPr>
        <p:spPr>
          <a:ln/>
        </p:spPr>
      </p:sp>
      <p:sp>
        <p:nvSpPr>
          <p:cNvPr id="132099" name="Notes Placeholder 2">
            <a:extLst>
              <a:ext uri="{FF2B5EF4-FFF2-40B4-BE49-F238E27FC236}">
                <a16:creationId xmlns:a16="http://schemas.microsoft.com/office/drawing/2014/main" id="{99E442F3-9A4B-4C15-AA75-CFE53FAB2B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
        <p:nvSpPr>
          <p:cNvPr id="132100" name="Slide Number Placeholder 3">
            <a:extLst>
              <a:ext uri="{FF2B5EF4-FFF2-40B4-BE49-F238E27FC236}">
                <a16:creationId xmlns:a16="http://schemas.microsoft.com/office/drawing/2014/main" id="{D69D5F76-CAB1-4542-9736-2B535ED478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fld id="{5811BF49-537C-4094-AE09-2BEBE96CD826}" type="slidenum">
              <a:rPr lang="en-US" altLang="zh-CN" sz="1200"/>
              <a:pPr eaLnBrk="1" hangingPunct="1"/>
              <a:t>8</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6BD6141-4213-410E-938A-D44A97ACE676}"/>
              </a:ext>
            </a:extLst>
          </p:cNvPr>
          <p:cNvSpPr>
            <a:spLocks noGrp="1" noRot="1" noChangeAspect="1" noTextEdit="1"/>
          </p:cNvSpPr>
          <p:nvPr>
            <p:ph type="sldImg"/>
          </p:nvPr>
        </p:nvSpPr>
        <p:spPr>
          <a:ln/>
        </p:spPr>
      </p:sp>
      <p:sp>
        <p:nvSpPr>
          <p:cNvPr id="134147" name="Notes Placeholder 2">
            <a:extLst>
              <a:ext uri="{FF2B5EF4-FFF2-40B4-BE49-F238E27FC236}">
                <a16:creationId xmlns:a16="http://schemas.microsoft.com/office/drawing/2014/main" id="{55863BBA-15E0-4A34-B685-79AD8C074F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a:latin typeface="Arial" panose="020B0604020202020204" pitchFamily="34" charset="0"/>
              </a:rPr>
              <a:t>Before the first thumbnail is scribbled on a napkin, you must define the goals of your campaign: What do you want to achieve, how much of it do you want to achieve, and what measurement best communicates the two? Once your goal is defined in terms of collectable data, ask how the creative execution drives towards that goal. And, when the campaign is finished, an in-depth data analysis is crucial to leverage your past experience to better optimise future campaigns. Increase your success metrics by basing your creative plan on sound analytical strategy. </a:t>
            </a:r>
            <a:endParaRPr lang="en-US" altLang="zh-CN">
              <a:latin typeface="Arial" panose="020B0604020202020204" pitchFamily="34" charset="0"/>
            </a:endParaRPr>
          </a:p>
        </p:txBody>
      </p:sp>
      <p:sp>
        <p:nvSpPr>
          <p:cNvPr id="134148" name="Slide Number Placeholder 3">
            <a:extLst>
              <a:ext uri="{FF2B5EF4-FFF2-40B4-BE49-F238E27FC236}">
                <a16:creationId xmlns:a16="http://schemas.microsoft.com/office/drawing/2014/main" id="{7D5A13CE-6F2A-4DAA-83D6-3D0BA5A1E5E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fld id="{9E69A14E-C40B-4F94-B0B0-D7416B8502AA}" type="slidenum">
              <a:rPr lang="he-IL" altLang="zh-CN" sz="1200">
                <a:solidFill>
                  <a:srgbClr val="000000"/>
                </a:solidFill>
              </a:rPr>
              <a:pPr eaLnBrk="1" hangingPunct="1">
                <a:lnSpc>
                  <a:spcPct val="85000"/>
                </a:lnSpc>
                <a:spcBef>
                  <a:spcPct val="15000"/>
                </a:spcBef>
                <a:buClr>
                  <a:srgbClr val="747273"/>
                </a:buClr>
              </a:pPr>
              <a:t>9</a:t>
            </a:fld>
            <a:endParaRPr lang="en-US" altLang="zh-CN" sz="12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7.xml"/><Relationship Id="rId4" Type="http://schemas.openxmlformats.org/officeDocument/2006/relationships/image" Target="../media/image10.w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Master" Target="../slideMasters/slideMaster1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Master" Target="../slideMasters/slideMaster1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6.xml"/><Relationship Id="rId4" Type="http://schemas.openxmlformats.org/officeDocument/2006/relationships/image" Target="../media/image10.wmf"/></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Master" Target="../slideMasters/slideMaster17.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Master" Target="../slideMasters/slideMaster18.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Master" Target="../slideMasters/slideMaster1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9.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Master" Target="../slideMasters/slideMaster20.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Master" Target="../slideMasters/slideMaster20.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B Title">
    <p:spTree>
      <p:nvGrpSpPr>
        <p:cNvPr id="1" name=""/>
        <p:cNvGrpSpPr/>
        <p:nvPr/>
      </p:nvGrpSpPr>
      <p:grpSpPr>
        <a:xfrm>
          <a:off x="0" y="0"/>
          <a:ext cx="0" cy="0"/>
          <a:chOff x="0" y="0"/>
          <a:chExt cx="0" cy="0"/>
        </a:xfrm>
      </p:grpSpPr>
      <p:sp>
        <p:nvSpPr>
          <p:cNvPr id="3" name="Text Placeholder 3"/>
          <p:cNvSpPr>
            <a:spLocks noGrp="1"/>
          </p:cNvSpPr>
          <p:nvPr>
            <p:ph type="body" sz="half" idx="2"/>
          </p:nvPr>
        </p:nvSpPr>
        <p:spPr>
          <a:xfrm>
            <a:off x="370800" y="3582445"/>
            <a:ext cx="5486400" cy="751561"/>
          </a:xfrm>
          <a:prstGeom prst="rect">
            <a:avLst/>
          </a:prstGeom>
        </p:spPr>
        <p:txBody>
          <a:bodyPr/>
          <a:lstStyle>
            <a:lvl1pPr marL="0" indent="0">
              <a:spcBef>
                <a:spcPts val="600"/>
              </a:spcBef>
              <a:buNone/>
              <a:defRPr kumimoji="0" lang="en-US" sz="2000" b="0" i="0" u="none" strike="noStrike" kern="1200" cap="none" spc="0" normalizeH="0" baseline="0" noProof="0" dirty="0" smtClean="0">
                <a:ln>
                  <a:noFill/>
                </a:ln>
                <a:solidFill>
                  <a:srgbClr val="A1A1A1"/>
                </a:solidFill>
                <a:effectLst/>
                <a:uLnTx/>
                <a:uFillTx/>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0"/>
          </p:nvPr>
        </p:nvSpPr>
        <p:spPr>
          <a:xfrm>
            <a:off x="370800" y="3963988"/>
            <a:ext cx="5486400" cy="580199"/>
          </a:xfrm>
          <a:prstGeom prst="rect">
            <a:avLst/>
          </a:prstGeom>
        </p:spPr>
        <p:txBody>
          <a:bodyPr/>
          <a:lstStyle>
            <a:lvl1pPr marL="0" indent="0" algn="l" defTabSz="914400" rtl="0" eaLnBrk="1" latinLnBrk="0" hangingPunct="1">
              <a:spcBef>
                <a:spcPts val="300"/>
              </a:spcBef>
              <a:buFont typeface="Arial" pitchFamily="34" charset="0"/>
              <a:buNone/>
              <a:defRPr kumimoji="0" lang="en-US" sz="1000" b="1" i="0" u="none" strike="noStrike" kern="1200" cap="none" spc="0" normalizeH="0" baseline="0" noProof="0" dirty="0" smtClean="0">
                <a:ln>
                  <a:noFill/>
                </a:ln>
                <a:solidFill>
                  <a:srgbClr val="A1A1A1"/>
                </a:solidFill>
                <a:effectLst/>
                <a:uLnTx/>
                <a:uFillTx/>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370800" y="2968668"/>
            <a:ext cx="8229600" cy="65355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a:t>Click to edit Master title style</a:t>
            </a:r>
            <a:endParaRPr lang="en-GB" dirty="0"/>
          </a:p>
        </p:txBody>
      </p:sp>
    </p:spTree>
    <p:extLst>
      <p:ext uri="{BB962C8B-B14F-4D97-AF65-F5344CB8AC3E}">
        <p14:creationId xmlns:p14="http://schemas.microsoft.com/office/powerpoint/2010/main" val="358891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6B54810C-308B-4FC7-807F-F419E670706E}"/>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68E99B22-83F8-415F-A607-E86C8704596B}"/>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a:t>Click to edit Master title style</a:t>
            </a:r>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14563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6F2E35EA-5406-406F-B58D-72E168078EF7}"/>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838D1B9D-929B-45E4-8A5F-9FCBC2CDBCCF}"/>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561263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9D00BBA7-81BD-4890-9B1C-22333E7B47C3}"/>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55C7BC49-1520-4AFC-9BFF-8A9227DD8BC1}"/>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805601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a:extLst>
              <a:ext uri="{FF2B5EF4-FFF2-40B4-BE49-F238E27FC236}">
                <a16:creationId xmlns:a16="http://schemas.microsoft.com/office/drawing/2014/main" id="{8D937B0B-05F3-495A-9F41-1FE8548C1B37}"/>
              </a:ext>
            </a:extLst>
          </p:cNvPr>
          <p:cNvGrpSpPr>
            <a:grpSpLocks/>
          </p:cNvGrpSpPr>
          <p:nvPr userDrawn="1"/>
        </p:nvGrpSpPr>
        <p:grpSpPr bwMode="auto">
          <a:xfrm>
            <a:off x="0" y="0"/>
            <a:ext cx="9144000" cy="6858000"/>
            <a:chOff x="0" y="0"/>
            <a:chExt cx="9144000" cy="6858000"/>
          </a:xfrm>
        </p:grpSpPr>
        <p:sp>
          <p:nvSpPr>
            <p:cNvPr id="3" name="Rectangle 10">
              <a:extLst>
                <a:ext uri="{FF2B5EF4-FFF2-40B4-BE49-F238E27FC236}">
                  <a16:creationId xmlns:a16="http://schemas.microsoft.com/office/drawing/2014/main" id="{539E05B3-C5AA-4924-BF0A-8CD24D636997}"/>
                </a:ext>
              </a:extLst>
            </p:cNvPr>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a:extLst>
                <a:ext uri="{FF2B5EF4-FFF2-40B4-BE49-F238E27FC236}">
                  <a16:creationId xmlns:a16="http://schemas.microsoft.com/office/drawing/2014/main" id="{7728B4B2-483B-47C1-9E85-983C0E24F23C}"/>
                </a:ext>
              </a:extLst>
            </p:cNvPr>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a:extLst>
                <a:ext uri="{FF2B5EF4-FFF2-40B4-BE49-F238E27FC236}">
                  <a16:creationId xmlns:a16="http://schemas.microsoft.com/office/drawing/2014/main" id="{BBE74140-A368-4112-84D0-D19A51D23686}"/>
                </a:ext>
              </a:extLst>
            </p:cNvPr>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ooter Placeholder 6">
            <a:extLst>
              <a:ext uri="{FF2B5EF4-FFF2-40B4-BE49-F238E27FC236}">
                <a16:creationId xmlns:a16="http://schemas.microsoft.com/office/drawing/2014/main" id="{8FE8525E-93A5-4629-8287-CD83831ECE35}"/>
              </a:ext>
            </a:extLst>
          </p:cNvPr>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900" dirty="0">
              <a:solidFill>
                <a:srgbClr val="7F7F7F"/>
              </a:solidFill>
            </a:endParaRPr>
          </a:p>
        </p:txBody>
      </p:sp>
    </p:spTree>
    <p:extLst>
      <p:ext uri="{BB962C8B-B14F-4D97-AF65-F5344CB8AC3E}">
        <p14:creationId xmlns:p14="http://schemas.microsoft.com/office/powerpoint/2010/main" val="1329995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a:extLst>
              <a:ext uri="{FF2B5EF4-FFF2-40B4-BE49-F238E27FC236}">
                <a16:creationId xmlns:a16="http://schemas.microsoft.com/office/drawing/2014/main" id="{A001E104-F37B-4962-9B66-00C0E0C882C1}"/>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Tree>
    <p:extLst>
      <p:ext uri="{BB962C8B-B14F-4D97-AF65-F5344CB8AC3E}">
        <p14:creationId xmlns:p14="http://schemas.microsoft.com/office/powerpoint/2010/main" val="4120829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E54A2B3B-EA03-452F-9DF4-EFF06A057375}"/>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p>
            <a:r>
              <a:rPr lang="en-US" dirty="0"/>
              <a:t>Click to edit Master title style</a:t>
            </a:r>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lvl1pPr>
            <a:lvl2pPr marL="1371600" indent="-457200">
              <a:spcAft>
                <a:spcPts val="1800"/>
              </a:spcAft>
              <a:defRPr sz="2000"/>
            </a:lvl2pPr>
            <a:lvl3pPr marL="1828800" indent="-452438">
              <a:spcBef>
                <a:spcPts val="600"/>
              </a:spcBef>
              <a:spcAft>
                <a:spcPts val="1800"/>
              </a:spcAft>
              <a:defRPr sz="18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22608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5B2FC4BF-7EAB-4BFD-B3A2-2C7077509CDF}"/>
              </a:ext>
            </a:extLst>
          </p:cNvPr>
          <p:cNvGrpSpPr>
            <a:grpSpLocks noChangeAspect="1"/>
          </p:cNvGrpSpPr>
          <p:nvPr userDrawn="1"/>
        </p:nvGrpSpPr>
        <p:grpSpPr bwMode="auto">
          <a:xfrm>
            <a:off x="-6994525" y="-1090613"/>
            <a:ext cx="2286000" cy="1714501"/>
            <a:chOff x="0" y="0"/>
            <a:chExt cx="9144000" cy="6858000"/>
          </a:xfrm>
        </p:grpSpPr>
        <p:sp>
          <p:nvSpPr>
            <p:cNvPr id="3" name="Rectangle 14">
              <a:extLst>
                <a:ext uri="{FF2B5EF4-FFF2-40B4-BE49-F238E27FC236}">
                  <a16:creationId xmlns:a16="http://schemas.microsoft.com/office/drawing/2014/main" id="{4CE86AF5-E956-4DA0-BD06-73D6D3154CE5}"/>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a:extLst>
                <a:ext uri="{FF2B5EF4-FFF2-40B4-BE49-F238E27FC236}">
                  <a16:creationId xmlns:a16="http://schemas.microsoft.com/office/drawing/2014/main" id="{F12CB9EC-E1BB-4D8F-97BC-88ECA6839F19}"/>
                </a:ext>
              </a:extLst>
            </p:cNvPr>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a:extLst>
                <a:ext uri="{FF2B5EF4-FFF2-40B4-BE49-F238E27FC236}">
                  <a16:creationId xmlns:a16="http://schemas.microsoft.com/office/drawing/2014/main" id="{110DE66B-A543-4050-A9D6-C69325B1DA70}"/>
                </a:ext>
              </a:extLst>
            </p:cNvPr>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a:extLst>
                <a:ext uri="{FF2B5EF4-FFF2-40B4-BE49-F238E27FC236}">
                  <a16:creationId xmlns:a16="http://schemas.microsoft.com/office/drawing/2014/main" id="{DCEF6FDE-8C41-45B2-9E38-8B4245490DF8}"/>
                </a:ext>
              </a:extLst>
            </p:cNvPr>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8" name="Footer Placeholder 6">
            <a:extLst>
              <a:ext uri="{FF2B5EF4-FFF2-40B4-BE49-F238E27FC236}">
                <a16:creationId xmlns:a16="http://schemas.microsoft.com/office/drawing/2014/main" id="{F28903A0-8145-4565-A2C0-0F9D7E9053C1}"/>
              </a:ext>
            </a:extLst>
          </p:cNvPr>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r>
              <a:rPr lang="en-US" altLang="zh-CN" sz="900">
                <a:solidFill>
                  <a:srgbClr val="7F7F7F"/>
                </a:solidFill>
                <a:ea typeface="宋体" panose="02010600030101010101" pitchFamily="2" charset="-122"/>
              </a:rPr>
              <a:t>© 2008 Eyeblaster. All rights reserved</a:t>
            </a:r>
          </a:p>
        </p:txBody>
      </p:sp>
    </p:spTree>
    <p:extLst>
      <p:ext uri="{BB962C8B-B14F-4D97-AF65-F5344CB8AC3E}">
        <p14:creationId xmlns:p14="http://schemas.microsoft.com/office/powerpoint/2010/main" val="549567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58D794AC-0084-4C88-8915-A0BF968140E3}"/>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4">
            <a:extLst>
              <a:ext uri="{FF2B5EF4-FFF2-40B4-BE49-F238E27FC236}">
                <a16:creationId xmlns:a16="http://schemas.microsoft.com/office/drawing/2014/main" id="{9227566E-D74B-4A9D-9E35-FCCB0D22CDA8}"/>
              </a:ext>
            </a:extLst>
          </p:cNvPr>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lvl1pPr>
            <a:lvl2pPr marL="685800" indent="-228600">
              <a:spcAft>
                <a:spcPts val="1200"/>
              </a:spcAft>
              <a:defRPr sz="1600"/>
            </a:lvl2pPr>
            <a:lvl3pPr marL="1138238" indent="-228600">
              <a:spcBef>
                <a:spcPts val="600"/>
              </a:spcBef>
              <a:spcAft>
                <a:spcPts val="1200"/>
              </a:spcAft>
              <a:defRPr sz="14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54658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2D4A958E-913E-4389-9EB8-9BA720C2E171}"/>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4">
            <a:extLst>
              <a:ext uri="{FF2B5EF4-FFF2-40B4-BE49-F238E27FC236}">
                <a16:creationId xmlns:a16="http://schemas.microsoft.com/office/drawing/2014/main" id="{71381490-6630-4D95-B052-0AB2DC4202F8}"/>
              </a:ext>
            </a:extLst>
          </p:cNvPr>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87915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B 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2425204"/>
            <a:ext cx="8229600" cy="653550"/>
          </a:xfrm>
          <a:prstGeom prst="rect">
            <a:avLst/>
          </a:prstGeom>
        </p:spPr>
        <p:txBody>
          <a:bodyPr/>
          <a:lstStyle>
            <a:lvl1pPr algn="ctr">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a:t>Click to edit Master title style</a:t>
            </a:r>
            <a:endParaRPr lang="en-GB" dirty="0"/>
          </a:p>
        </p:txBody>
      </p:sp>
    </p:spTree>
    <p:extLst>
      <p:ext uri="{BB962C8B-B14F-4D97-AF65-F5344CB8AC3E}">
        <p14:creationId xmlns:p14="http://schemas.microsoft.com/office/powerpoint/2010/main" val="215460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B Orange Spark Agenda">
    <p:spTree>
      <p:nvGrpSpPr>
        <p:cNvPr id="1" name=""/>
        <p:cNvGrpSpPr/>
        <p:nvPr/>
      </p:nvGrpSpPr>
      <p:grpSpPr>
        <a:xfrm>
          <a:off x="0" y="0"/>
          <a:ext cx="0" cy="0"/>
          <a:chOff x="0" y="0"/>
          <a:chExt cx="0" cy="0"/>
        </a:xfrm>
      </p:grpSpPr>
      <p:sp>
        <p:nvSpPr>
          <p:cNvPr id="2" name="Title 1"/>
          <p:cNvSpPr>
            <a:spLocks noGrp="1"/>
          </p:cNvSpPr>
          <p:nvPr>
            <p:ph type="title"/>
          </p:nvPr>
        </p:nvSpPr>
        <p:spPr>
          <a:xfrm>
            <a:off x="369517" y="610916"/>
            <a:ext cx="8566521" cy="806721"/>
          </a:xfrm>
          <a:prstGeom prst="rect">
            <a:avLst/>
          </a:prstGeom>
        </p:spPr>
        <p:txBody>
          <a:bodyPr/>
          <a:lstStyle>
            <a:lvl1pPr>
              <a:defRPr baseline="0">
                <a:solidFill>
                  <a:srgbClr val="515151"/>
                </a:solidFill>
                <a:latin typeface="Arial" pitchFamily="34" charset="0"/>
                <a:cs typeface="Arial"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369516" y="1519823"/>
            <a:ext cx="6625009" cy="3764965"/>
          </a:xfrm>
          <a:prstGeom prst="rect">
            <a:avLst/>
          </a:prstGeom>
        </p:spPr>
        <p:txBody>
          <a:bodyPr/>
          <a:lstStyle>
            <a:lvl1pPr marL="223838" indent="-223838">
              <a:buClr>
                <a:srgbClr val="515151"/>
              </a:buClr>
              <a:buSzPct val="125000"/>
              <a:defRPr>
                <a:latin typeface="Arial" pitchFamily="34" charset="0"/>
                <a:cs typeface="Arial" pitchFamily="34" charset="0"/>
              </a:defRPr>
            </a:lvl1pPr>
            <a:lvl2pPr marL="690563" indent="-241300">
              <a:buFontTx/>
              <a:buNone/>
              <a:defRPr>
                <a:latin typeface="Arial" pitchFamily="34" charset="0"/>
                <a:cs typeface="Arial" pitchFamily="34" charset="0"/>
              </a:defRPr>
            </a:lvl2pPr>
            <a:lvl3pPr marL="1138238" indent="-241300">
              <a:buSzPct val="125000"/>
              <a:buFontTx/>
              <a:buNone/>
              <a:defRPr>
                <a:latin typeface="Arial" pitchFamily="34" charset="0"/>
                <a:cs typeface="Arial" pitchFamily="34" charset="0"/>
              </a:defRPr>
            </a:lvl3pPr>
            <a:lvl4pPr marL="1339850" indent="-174625">
              <a:buSzPct val="125000"/>
              <a:buFontTx/>
              <a:buNone/>
              <a:tabLst/>
              <a:defRPr>
                <a:latin typeface="Arial" pitchFamily="34" charset="0"/>
                <a:cs typeface="Arial" pitchFamily="34" charset="0"/>
              </a:defRPr>
            </a:lvl4pPr>
            <a:lvl5pPr marL="1703388" indent="-174625">
              <a:buSzPct val="125000"/>
              <a:buFontTx/>
              <a:buNone/>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905071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EB White Title Only">
    <p:spTree>
      <p:nvGrpSpPr>
        <p:cNvPr id="1" name=""/>
        <p:cNvGrpSpPr/>
        <p:nvPr/>
      </p:nvGrpSpPr>
      <p:grpSpPr>
        <a:xfrm>
          <a:off x="0" y="0"/>
          <a:ext cx="0" cy="0"/>
          <a:chOff x="0" y="0"/>
          <a:chExt cx="0" cy="0"/>
        </a:xfrm>
      </p:grpSpPr>
      <p:sp>
        <p:nvSpPr>
          <p:cNvPr id="3" name="Rectangle 8">
            <a:extLst>
              <a:ext uri="{FF2B5EF4-FFF2-40B4-BE49-F238E27FC236}">
                <a16:creationId xmlns:a16="http://schemas.microsoft.com/office/drawing/2014/main" id="{33599738-613A-4C2C-8D3E-26E78F5A80EB}"/>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latin typeface="Arial" pitchFamily="34" charset="0"/>
              <a:cs typeface="Arial" pitchFamily="34" charset="0"/>
            </a:endParaRPr>
          </a:p>
        </p:txBody>
      </p:sp>
      <p:sp>
        <p:nvSpPr>
          <p:cNvPr id="2" name="Title 1"/>
          <p:cNvSpPr>
            <a:spLocks noGrp="1"/>
          </p:cNvSpPr>
          <p:nvPr>
            <p:ph type="title"/>
          </p:nvPr>
        </p:nvSpPr>
        <p:spPr>
          <a:xfrm>
            <a:off x="370800" y="374400"/>
            <a:ext cx="8292188" cy="676800"/>
          </a:xfrm>
          <a:prstGeom prst="rect">
            <a:avLst/>
          </a:prstGeom>
        </p:spPr>
        <p:txBody>
          <a:bodyPr/>
          <a:lstStyle>
            <a:lvl1pPr>
              <a:defRPr>
                <a:latin typeface="+mj-lt"/>
              </a:defRPr>
            </a:lvl1pPr>
          </a:lstStyle>
          <a:p>
            <a:r>
              <a:rPr lang="en-US" noProof="0"/>
              <a:t>Click to edit Master title style</a:t>
            </a:r>
          </a:p>
        </p:txBody>
      </p:sp>
    </p:spTree>
    <p:extLst>
      <p:ext uri="{BB962C8B-B14F-4D97-AF65-F5344CB8AC3E}">
        <p14:creationId xmlns:p14="http://schemas.microsoft.com/office/powerpoint/2010/main" val="10961236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97E28F-C855-458A-8D4E-E89E803AD001}"/>
              </a:ext>
            </a:extLst>
          </p:cNvPr>
          <p:cNvSpPr>
            <a:spLocks noGrp="1"/>
          </p:cNvSpPr>
          <p:nvPr>
            <p:ph type="dt" sz="half" idx="10"/>
          </p:nvPr>
        </p:nvSpPr>
        <p:spPr>
          <a:xfrm>
            <a:off x="457200" y="6356350"/>
            <a:ext cx="2133600" cy="365125"/>
          </a:xfrm>
          <a:prstGeom prst="rect">
            <a:avLst/>
          </a:prstGeom>
        </p:spPr>
        <p:txBody>
          <a:bodyPr/>
          <a:lstStyle>
            <a:lvl1pPr>
              <a:defRPr/>
            </a:lvl1pPr>
          </a:lstStyle>
          <a:p>
            <a:pPr>
              <a:defRPr/>
            </a:pPr>
            <a:fld id="{24732412-3105-4EAB-B5C7-C80315BB8CE3}" type="datetimeFigureOut">
              <a:rPr lang="zh-CN" altLang="en-US" smtClean="0"/>
              <a:pPr>
                <a:defRPr/>
              </a:pPr>
              <a:t>2017/9/7</a:t>
            </a:fld>
            <a:endParaRPr lang="zh-CN" altLang="en-US" dirty="0"/>
          </a:p>
        </p:txBody>
      </p:sp>
      <p:sp>
        <p:nvSpPr>
          <p:cNvPr id="5" name="页脚占位符 4">
            <a:extLst>
              <a:ext uri="{FF2B5EF4-FFF2-40B4-BE49-F238E27FC236}">
                <a16:creationId xmlns:a16="http://schemas.microsoft.com/office/drawing/2014/main" id="{2F0BEA29-60BE-49AC-9CE6-73D88ED7AE4E}"/>
              </a:ext>
            </a:extLst>
          </p:cNvPr>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dirty="0"/>
          </a:p>
        </p:txBody>
      </p:sp>
      <p:sp>
        <p:nvSpPr>
          <p:cNvPr id="6" name="灯片编号占位符 5">
            <a:extLst>
              <a:ext uri="{FF2B5EF4-FFF2-40B4-BE49-F238E27FC236}">
                <a16:creationId xmlns:a16="http://schemas.microsoft.com/office/drawing/2014/main" id="{0FCAF3D6-D792-40BE-9B55-9ADF982450A9}"/>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741EF21-9F6F-4296-B17A-16400405C9E0}" type="slidenum">
              <a:rPr lang="zh-CN" altLang="en-US"/>
              <a:pPr/>
              <a:t>‹#›</a:t>
            </a:fld>
            <a:endParaRPr lang="zh-CN" altLang="en-US"/>
          </a:p>
        </p:txBody>
      </p:sp>
    </p:spTree>
    <p:extLst>
      <p:ext uri="{BB962C8B-B14F-4D97-AF65-F5344CB8AC3E}">
        <p14:creationId xmlns:p14="http://schemas.microsoft.com/office/powerpoint/2010/main" val="994526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D087E5E1-66B8-4514-9D98-A113FD70CD95}"/>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noProof="0"/>
              <a:t>Click to edit Master title style</a:t>
            </a:r>
          </a:p>
        </p:txBody>
      </p:sp>
    </p:spTree>
    <p:extLst>
      <p:ext uri="{BB962C8B-B14F-4D97-AF65-F5344CB8AC3E}">
        <p14:creationId xmlns:p14="http://schemas.microsoft.com/office/powerpoint/2010/main" val="3479423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5E7C3954-E63F-4909-8FFE-B3761C221EDE}"/>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5" name="Picture 5" descr="\\eyestore\Home\ori.carmon\Re-Branding\logos new Mortar\Logo white.wmf">
            <a:extLst>
              <a:ext uri="{FF2B5EF4-FFF2-40B4-BE49-F238E27FC236}">
                <a16:creationId xmlns:a16="http://schemas.microsoft.com/office/drawing/2014/main" id="{321B3EDC-9566-4062-9441-A7DC24F67B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6">
            <a:extLst>
              <a:ext uri="{FF2B5EF4-FFF2-40B4-BE49-F238E27FC236}">
                <a16:creationId xmlns:a16="http://schemas.microsoft.com/office/drawing/2014/main" id="{021DFC09-D3FC-417B-B821-0C7246F49D79}"/>
              </a:ext>
            </a:extLst>
          </p:cNvPr>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p>
        </p:txBody>
      </p:sp>
      <p:sp>
        <p:nvSpPr>
          <p:cNvPr id="2" name="Title 1"/>
          <p:cNvSpPr>
            <a:spLocks noGrp="1"/>
          </p:cNvSpPr>
          <p:nvPr>
            <p:ph type="title"/>
          </p:nvPr>
        </p:nvSpPr>
        <p:spPr/>
        <p:txBody>
          <a:bodyPr/>
          <a:lstStyle/>
          <a:p>
            <a:r>
              <a:rPr lang="en-US" noProof="0"/>
              <a:t>Click to edit Master title style</a:t>
            </a:r>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75256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79B12A6C-AD80-434E-BD1B-82F41D5FC7CB}"/>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6" name="Picture 5" descr="\\eyestore\Home\ori.carmon\Re-Branding\logos new Mortar\Logo white.wmf">
            <a:extLst>
              <a:ext uri="{FF2B5EF4-FFF2-40B4-BE49-F238E27FC236}">
                <a16:creationId xmlns:a16="http://schemas.microsoft.com/office/drawing/2014/main" id="{6A50CA22-5F6F-47C3-8A69-5ADDB84943A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a:extLst>
              <a:ext uri="{FF2B5EF4-FFF2-40B4-BE49-F238E27FC236}">
                <a16:creationId xmlns:a16="http://schemas.microsoft.com/office/drawing/2014/main" id="{2FEDF401-A352-4D34-AC9F-9769F25EFBE1}"/>
              </a:ext>
            </a:extLst>
          </p:cNvPr>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p>
        </p:txBody>
      </p:sp>
      <p:sp>
        <p:nvSpPr>
          <p:cNvPr id="2" name="Title 1"/>
          <p:cNvSpPr>
            <a:spLocks noGrp="1"/>
          </p:cNvSpPr>
          <p:nvPr>
            <p:ph type="title"/>
          </p:nvPr>
        </p:nvSpPr>
        <p:spPr>
          <a:xfrm>
            <a:off x="370800" y="374400"/>
            <a:ext cx="8292188" cy="676800"/>
          </a:xfrm>
        </p:spPr>
        <p:txBody>
          <a:bodyPr/>
          <a:lstStyle/>
          <a:p>
            <a:r>
              <a:rPr lang="en-US" noProof="0"/>
              <a:t>Click to edit Master title style</a:t>
            </a:r>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41500542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F17912E9-5B11-457D-928E-01EE9BE8C872}"/>
              </a:ext>
            </a:extLst>
          </p:cNvPr>
          <p:cNvGrpSpPr>
            <a:grpSpLocks noChangeAspect="1"/>
          </p:cNvGrpSpPr>
          <p:nvPr userDrawn="1"/>
        </p:nvGrpSpPr>
        <p:grpSpPr bwMode="auto">
          <a:xfrm>
            <a:off x="-6994525" y="-1090613"/>
            <a:ext cx="2286000" cy="1714501"/>
            <a:chOff x="0" y="0"/>
            <a:chExt cx="9144000" cy="6858000"/>
          </a:xfrm>
        </p:grpSpPr>
        <p:sp>
          <p:nvSpPr>
            <p:cNvPr id="3" name="Rectangle 14">
              <a:extLst>
                <a:ext uri="{FF2B5EF4-FFF2-40B4-BE49-F238E27FC236}">
                  <a16:creationId xmlns:a16="http://schemas.microsoft.com/office/drawing/2014/main" id="{F7D1C14C-26C4-4AF9-954E-F1FA4EE517D6}"/>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a:extLst>
                <a:ext uri="{FF2B5EF4-FFF2-40B4-BE49-F238E27FC236}">
                  <a16:creationId xmlns:a16="http://schemas.microsoft.com/office/drawing/2014/main" id="{55EBA09F-CC01-4963-A9C1-480976B4B349}"/>
                </a:ext>
              </a:extLst>
            </p:cNvPr>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a:extLst>
                <a:ext uri="{FF2B5EF4-FFF2-40B4-BE49-F238E27FC236}">
                  <a16:creationId xmlns:a16="http://schemas.microsoft.com/office/drawing/2014/main" id="{3741843D-FF5A-4401-B870-9978C37E6F66}"/>
                </a:ext>
              </a:extLst>
            </p:cNvPr>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a:extLst>
                <a:ext uri="{FF2B5EF4-FFF2-40B4-BE49-F238E27FC236}">
                  <a16:creationId xmlns:a16="http://schemas.microsoft.com/office/drawing/2014/main" id="{F1AF143A-AD55-4A0D-A45B-4F5197DD4980}"/>
                </a:ext>
              </a:extLst>
            </p:cNvPr>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5" descr="\\eyestore\Home\ori.carmon\Re-Branding\logos new Mortar\Logo white.wmf">
            <a:extLst>
              <a:ext uri="{FF2B5EF4-FFF2-40B4-BE49-F238E27FC236}">
                <a16:creationId xmlns:a16="http://schemas.microsoft.com/office/drawing/2014/main" id="{FE5DCB84-9A2E-4AB6-BFC7-34EBBF37A51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a:extLst>
              <a:ext uri="{FF2B5EF4-FFF2-40B4-BE49-F238E27FC236}">
                <a16:creationId xmlns:a16="http://schemas.microsoft.com/office/drawing/2014/main" id="{2D07D7F3-57F9-49B7-88CF-B765E6AD3CC8}"/>
              </a:ext>
            </a:extLst>
          </p:cNvPr>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p>
        </p:txBody>
      </p:sp>
    </p:spTree>
    <p:extLst>
      <p:ext uri="{BB962C8B-B14F-4D97-AF65-F5344CB8AC3E}">
        <p14:creationId xmlns:p14="http://schemas.microsoft.com/office/powerpoint/2010/main" val="15003016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56AC45C3-66B1-4F76-9A85-66A8FAA3EF06}"/>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4">
            <a:extLst>
              <a:ext uri="{FF2B5EF4-FFF2-40B4-BE49-F238E27FC236}">
                <a16:creationId xmlns:a16="http://schemas.microsoft.com/office/drawing/2014/main" id="{E9204675-CF15-4A77-8594-1FFC7A589E90}"/>
              </a:ext>
            </a:extLst>
          </p:cNvPr>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a:t>Click to edit Master title style</a:t>
            </a:r>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41709937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B027E3E6-CEB9-4DFB-97EB-1D89590B7207}"/>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4">
            <a:extLst>
              <a:ext uri="{FF2B5EF4-FFF2-40B4-BE49-F238E27FC236}">
                <a16:creationId xmlns:a16="http://schemas.microsoft.com/office/drawing/2014/main" id="{B89FE344-21AC-42C6-A008-E0BF158955CD}"/>
              </a:ext>
            </a:extLst>
          </p:cNvPr>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a:t>Click to edit Master title style</a:t>
            </a:r>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6071239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9BC0903C-0C9E-46CC-BC1D-9133C9CD0B8F}"/>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4A7B11F9-52A7-4ECC-AF69-7AF1BA71F7C4}"/>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a:t>Click to edit Master title style</a:t>
            </a:r>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392286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215DE2FE-B4A2-4450-B99F-8534A9F31082}"/>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4E7662A9-782D-4A7B-A48E-C5AFC8A2E937}"/>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71987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B Orange Spark 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9517" y="610916"/>
            <a:ext cx="8566521" cy="806721"/>
          </a:xfrm>
          <a:prstGeom prst="rect">
            <a:avLst/>
          </a:prstGeom>
        </p:spPr>
        <p:txBody>
          <a:bodyPr/>
          <a:lstStyle>
            <a:lvl1pPr>
              <a:defRPr baseline="0">
                <a:solidFill>
                  <a:srgbClr val="515151"/>
                </a:solidFill>
                <a:latin typeface="Arial" pitchFamily="34" charset="0"/>
                <a:cs typeface="Arial"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4577771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34044AEC-9556-448A-AC36-ED7BF89E670E}"/>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BDB2BCBE-6620-4397-994C-3F5525C7DB21}"/>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2305034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a:extLst>
              <a:ext uri="{FF2B5EF4-FFF2-40B4-BE49-F238E27FC236}">
                <a16:creationId xmlns:a16="http://schemas.microsoft.com/office/drawing/2014/main" id="{8D61FE94-E100-4222-9F32-3FEA319CC94A}"/>
              </a:ext>
            </a:extLst>
          </p:cNvPr>
          <p:cNvGrpSpPr>
            <a:grpSpLocks/>
          </p:cNvGrpSpPr>
          <p:nvPr userDrawn="1"/>
        </p:nvGrpSpPr>
        <p:grpSpPr bwMode="auto">
          <a:xfrm>
            <a:off x="0" y="0"/>
            <a:ext cx="9144000" cy="6858000"/>
            <a:chOff x="0" y="0"/>
            <a:chExt cx="9144000" cy="6858000"/>
          </a:xfrm>
        </p:grpSpPr>
        <p:sp>
          <p:nvSpPr>
            <p:cNvPr id="3" name="Rectangle 10">
              <a:extLst>
                <a:ext uri="{FF2B5EF4-FFF2-40B4-BE49-F238E27FC236}">
                  <a16:creationId xmlns:a16="http://schemas.microsoft.com/office/drawing/2014/main" id="{DBED9343-10FA-4675-A97B-A216ADE467AC}"/>
                </a:ext>
              </a:extLst>
            </p:cNvPr>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a:extLst>
                <a:ext uri="{FF2B5EF4-FFF2-40B4-BE49-F238E27FC236}">
                  <a16:creationId xmlns:a16="http://schemas.microsoft.com/office/drawing/2014/main" id="{2EEC3F11-3FA0-487B-A916-97F534FB98C2}"/>
                </a:ext>
              </a:extLst>
            </p:cNvPr>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a:extLst>
                <a:ext uri="{FF2B5EF4-FFF2-40B4-BE49-F238E27FC236}">
                  <a16:creationId xmlns:a16="http://schemas.microsoft.com/office/drawing/2014/main" id="{6A2C683C-2B17-4F76-98B7-3D8B6BB7946C}"/>
                </a:ext>
              </a:extLst>
            </p:cNvPr>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ooter Placeholder 6">
            <a:extLst>
              <a:ext uri="{FF2B5EF4-FFF2-40B4-BE49-F238E27FC236}">
                <a16:creationId xmlns:a16="http://schemas.microsoft.com/office/drawing/2014/main" id="{A8071C6E-5E58-4624-98E6-6618313B476E}"/>
              </a:ext>
            </a:extLst>
          </p:cNvPr>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endParaRPr lang="en-US" altLang="zh-CN" sz="900" dirty="0">
              <a:solidFill>
                <a:srgbClr val="7F7F7F"/>
              </a:solidFill>
            </a:endParaRPr>
          </a:p>
        </p:txBody>
      </p:sp>
    </p:spTree>
    <p:extLst>
      <p:ext uri="{BB962C8B-B14F-4D97-AF65-F5344CB8AC3E}">
        <p14:creationId xmlns:p14="http://schemas.microsoft.com/office/powerpoint/2010/main" val="37541333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a:t>Click to edit Master title style</a:t>
            </a:r>
            <a:endParaRPr lang="en-GB" dirty="0"/>
          </a:p>
        </p:txBody>
      </p:sp>
    </p:spTree>
    <p:extLst>
      <p:ext uri="{BB962C8B-B14F-4D97-AF65-F5344CB8AC3E}">
        <p14:creationId xmlns:p14="http://schemas.microsoft.com/office/powerpoint/2010/main" val="38933705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FA6E4D62-56D9-4404-8A93-49EC415CC35B}"/>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D7A8A066-CE0D-4050-92EF-D7AB04E6B04D}"/>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a:t>Click to edit Master title style</a:t>
            </a:r>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475579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9A78C5F8-D175-4CDA-A4AB-E185882E34AE}"/>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3D9E8F5A-60C3-4498-A1E1-DF7B84D6FC45}"/>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7480577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26549F0A-7B57-4DD9-8861-2EBECBB05A14}"/>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914FB353-4785-49AC-9A1B-8FBBF5206D51}"/>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0862277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a:extLst>
              <a:ext uri="{FF2B5EF4-FFF2-40B4-BE49-F238E27FC236}">
                <a16:creationId xmlns:a16="http://schemas.microsoft.com/office/drawing/2014/main" id="{2DF2D6A8-985D-4392-A986-8544CABAB109}"/>
              </a:ext>
            </a:extLst>
          </p:cNvPr>
          <p:cNvGrpSpPr>
            <a:grpSpLocks/>
          </p:cNvGrpSpPr>
          <p:nvPr userDrawn="1"/>
        </p:nvGrpSpPr>
        <p:grpSpPr bwMode="auto">
          <a:xfrm>
            <a:off x="0" y="0"/>
            <a:ext cx="9144000" cy="6858000"/>
            <a:chOff x="0" y="0"/>
            <a:chExt cx="9144000" cy="6858000"/>
          </a:xfrm>
        </p:grpSpPr>
        <p:sp>
          <p:nvSpPr>
            <p:cNvPr id="3" name="Rectangle 10">
              <a:extLst>
                <a:ext uri="{FF2B5EF4-FFF2-40B4-BE49-F238E27FC236}">
                  <a16:creationId xmlns:a16="http://schemas.microsoft.com/office/drawing/2014/main" id="{01C3E104-E4FC-4E06-9015-B8FEE7BFF8B1}"/>
                </a:ext>
              </a:extLst>
            </p:cNvPr>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a:extLst>
                <a:ext uri="{FF2B5EF4-FFF2-40B4-BE49-F238E27FC236}">
                  <a16:creationId xmlns:a16="http://schemas.microsoft.com/office/drawing/2014/main" id="{234C8623-469B-4ACB-97B8-E991BCC17211}"/>
                </a:ext>
              </a:extLst>
            </p:cNvPr>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a:extLst>
                <a:ext uri="{FF2B5EF4-FFF2-40B4-BE49-F238E27FC236}">
                  <a16:creationId xmlns:a16="http://schemas.microsoft.com/office/drawing/2014/main" id="{2CB1AE92-BB05-43E6-83BD-7B1FBC544CF8}"/>
                </a:ext>
              </a:extLst>
            </p:cNvPr>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840146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a:t>Click to edit Master title style</a:t>
            </a:r>
            <a:endParaRPr lang="en-GB" dirty="0"/>
          </a:p>
        </p:txBody>
      </p:sp>
    </p:spTree>
    <p:extLst>
      <p:ext uri="{BB962C8B-B14F-4D97-AF65-F5344CB8AC3E}">
        <p14:creationId xmlns:p14="http://schemas.microsoft.com/office/powerpoint/2010/main" val="36169454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0BF75C54-1121-432F-A2C5-69935E93A991}"/>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352F597F-8F9F-45D2-8882-9B3229C62241}"/>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a:t>Click to edit Master title style</a:t>
            </a:r>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5738499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3E698A7B-599D-41D2-8C3F-2B82C8D567BB}"/>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32631D71-E23A-47EF-A7C3-F5E9247862DE}"/>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313130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B Orange Spark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572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CD9BF194-815A-4D57-BA46-EBDB4DC7DDB0}"/>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92EC5CFC-E23F-4EB8-87C5-EAD2A211DA84}"/>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6370837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a:extLst>
              <a:ext uri="{FF2B5EF4-FFF2-40B4-BE49-F238E27FC236}">
                <a16:creationId xmlns:a16="http://schemas.microsoft.com/office/drawing/2014/main" id="{1DF3B430-8910-4ACA-89BB-EFF084C5E46F}"/>
              </a:ext>
            </a:extLst>
          </p:cNvPr>
          <p:cNvGrpSpPr>
            <a:grpSpLocks/>
          </p:cNvGrpSpPr>
          <p:nvPr userDrawn="1"/>
        </p:nvGrpSpPr>
        <p:grpSpPr bwMode="auto">
          <a:xfrm>
            <a:off x="0" y="0"/>
            <a:ext cx="9144000" cy="6858000"/>
            <a:chOff x="0" y="0"/>
            <a:chExt cx="9144000" cy="6858000"/>
          </a:xfrm>
        </p:grpSpPr>
        <p:sp>
          <p:nvSpPr>
            <p:cNvPr id="3" name="Rectangle 10">
              <a:extLst>
                <a:ext uri="{FF2B5EF4-FFF2-40B4-BE49-F238E27FC236}">
                  <a16:creationId xmlns:a16="http://schemas.microsoft.com/office/drawing/2014/main" id="{B7C7E1C9-2FF7-4069-83FB-4B158A66E709}"/>
                </a:ext>
              </a:extLst>
            </p:cNvPr>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a:extLst>
                <a:ext uri="{FF2B5EF4-FFF2-40B4-BE49-F238E27FC236}">
                  <a16:creationId xmlns:a16="http://schemas.microsoft.com/office/drawing/2014/main" id="{C22F610B-B50B-4DB2-BDF0-D1A2E1762150}"/>
                </a:ext>
              </a:extLst>
            </p:cNvPr>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a:extLst>
                <a:ext uri="{FF2B5EF4-FFF2-40B4-BE49-F238E27FC236}">
                  <a16:creationId xmlns:a16="http://schemas.microsoft.com/office/drawing/2014/main" id="{A4C71976-00A8-4741-BB73-6F2D19463296}"/>
                </a:ext>
              </a:extLst>
            </p:cNvPr>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862509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a:t>Click to edit Master title style</a:t>
            </a:r>
            <a:endParaRPr lang="en-GB" dirty="0"/>
          </a:p>
        </p:txBody>
      </p:sp>
    </p:spTree>
    <p:extLst>
      <p:ext uri="{BB962C8B-B14F-4D97-AF65-F5344CB8AC3E}">
        <p14:creationId xmlns:p14="http://schemas.microsoft.com/office/powerpoint/2010/main" val="5701603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0F784EC3-3DFA-4F4E-B229-93E5015BD0FD}"/>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50223DC8-51FE-4131-AEF7-96C323B32AEE}"/>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a:t>Click to edit Master title style</a:t>
            </a:r>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3324483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A2602CAB-3652-40DF-8A3C-291215172F99}"/>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F0C9B6F7-8007-466A-92E7-98CB6BF793F7}"/>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8749937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EAC5A657-8D0F-4DC8-BB31-17718E582E1D}"/>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B8F3E7A0-5242-483A-9FCB-F738BE02B4B6}"/>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356039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a:extLst>
              <a:ext uri="{FF2B5EF4-FFF2-40B4-BE49-F238E27FC236}">
                <a16:creationId xmlns:a16="http://schemas.microsoft.com/office/drawing/2014/main" id="{917E00E4-F4CE-4746-A927-F4CA854692BA}"/>
              </a:ext>
            </a:extLst>
          </p:cNvPr>
          <p:cNvGrpSpPr>
            <a:grpSpLocks/>
          </p:cNvGrpSpPr>
          <p:nvPr userDrawn="1"/>
        </p:nvGrpSpPr>
        <p:grpSpPr bwMode="auto">
          <a:xfrm>
            <a:off x="0" y="0"/>
            <a:ext cx="9144000" cy="6858000"/>
            <a:chOff x="0" y="0"/>
            <a:chExt cx="9144000" cy="6858000"/>
          </a:xfrm>
        </p:grpSpPr>
        <p:sp>
          <p:nvSpPr>
            <p:cNvPr id="3" name="Rectangle 10">
              <a:extLst>
                <a:ext uri="{FF2B5EF4-FFF2-40B4-BE49-F238E27FC236}">
                  <a16:creationId xmlns:a16="http://schemas.microsoft.com/office/drawing/2014/main" id="{315AB3F0-4551-44F5-A76F-D2F79E6FBBA7}"/>
                </a:ext>
              </a:extLst>
            </p:cNvPr>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a:extLst>
                <a:ext uri="{FF2B5EF4-FFF2-40B4-BE49-F238E27FC236}">
                  <a16:creationId xmlns:a16="http://schemas.microsoft.com/office/drawing/2014/main" id="{88CC515D-7660-471B-97F9-E48C33959EB2}"/>
                </a:ext>
              </a:extLst>
            </p:cNvPr>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a:extLst>
                <a:ext uri="{FF2B5EF4-FFF2-40B4-BE49-F238E27FC236}">
                  <a16:creationId xmlns:a16="http://schemas.microsoft.com/office/drawing/2014/main" id="{95BFEA1B-DB3E-4F69-B969-AF15EDBD39E0}"/>
                </a:ext>
              </a:extLst>
            </p:cNvPr>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6339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a:t>Click to edit Master title style</a:t>
            </a:r>
            <a:endParaRPr lang="en-GB" dirty="0"/>
          </a:p>
        </p:txBody>
      </p:sp>
    </p:spTree>
    <p:extLst>
      <p:ext uri="{BB962C8B-B14F-4D97-AF65-F5344CB8AC3E}">
        <p14:creationId xmlns:p14="http://schemas.microsoft.com/office/powerpoint/2010/main" val="10538947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8312ACD8-BE43-410A-B419-CB02827E6F07}"/>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9C0028AA-42D6-4FBC-8EAB-56047C6CE9F0}"/>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a:t>Click to edit Master title style</a:t>
            </a:r>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492828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E6CE0751-36CB-4226-9428-B0458F8C37A0}"/>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DFDB162A-95F0-4B1F-B80B-7602876EC9C9}"/>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2134394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EB Orange Spark Picture Bumper">
    <p:spTree>
      <p:nvGrpSpPr>
        <p:cNvPr id="1" name=""/>
        <p:cNvGrpSpPr/>
        <p:nvPr/>
      </p:nvGrpSpPr>
      <p:grpSpPr>
        <a:xfrm>
          <a:off x="0" y="0"/>
          <a:ext cx="0" cy="0"/>
          <a:chOff x="0" y="0"/>
          <a:chExt cx="0" cy="0"/>
        </a:xfrm>
      </p:grpSpPr>
      <p:sp>
        <p:nvSpPr>
          <p:cNvPr id="2" name="Title 1"/>
          <p:cNvSpPr>
            <a:spLocks noGrp="1"/>
          </p:cNvSpPr>
          <p:nvPr>
            <p:ph type="title"/>
          </p:nvPr>
        </p:nvSpPr>
        <p:spPr>
          <a:xfrm>
            <a:off x="2644058" y="1092896"/>
            <a:ext cx="6211017" cy="896242"/>
          </a:xfrm>
          <a:prstGeom prst="rect">
            <a:avLst/>
          </a:prstGeom>
        </p:spPr>
        <p:txBody>
          <a:bodyPr anchor="ctr" anchorCtr="0"/>
          <a:lstStyle>
            <a:lvl1pPr algn="l">
              <a:defRPr sz="3600" b="0">
                <a:solidFill>
                  <a:srgbClr val="515151"/>
                </a:solidFill>
                <a:latin typeface="Arial" pitchFamily="34" charset="0"/>
                <a:cs typeface="Arial" pitchFamily="34" charset="0"/>
              </a:defRPr>
            </a:lvl1pPr>
          </a:lstStyle>
          <a:p>
            <a:r>
              <a:rPr lang="en-US" dirty="0"/>
              <a:t>Click to edit Master title style</a:t>
            </a:r>
            <a:endParaRPr lang="en-GB" dirty="0"/>
          </a:p>
        </p:txBody>
      </p:sp>
      <p:sp>
        <p:nvSpPr>
          <p:cNvPr id="3" name="Picture Placeholder 2"/>
          <p:cNvSpPr>
            <a:spLocks noGrp="1"/>
          </p:cNvSpPr>
          <p:nvPr>
            <p:ph type="pic" idx="1"/>
          </p:nvPr>
        </p:nvSpPr>
        <p:spPr>
          <a:xfrm>
            <a:off x="2776538" y="1909762"/>
            <a:ext cx="5866420" cy="24050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676141" y="4519478"/>
            <a:ext cx="6178933" cy="614497"/>
          </a:xfrm>
          <a:prstGeom prst="rect">
            <a:avLst/>
          </a:prstGeom>
        </p:spPr>
        <p:txBody>
          <a:bodyPr/>
          <a:lstStyle>
            <a:lvl1pPr marL="223838" indent="-223838">
              <a:buClr>
                <a:srgbClr val="515151"/>
              </a:buClr>
              <a:buFont typeface="Arial" pitchFamily="34" charset="0"/>
              <a:buChar char="•"/>
              <a:defRPr lang="en-US" sz="2000" kern="1200" dirty="0" smtClean="0">
                <a:solidFill>
                  <a:schemeClr val="bg1"/>
                </a:solidFill>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5063545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DD8ABB94-262E-49C4-9C77-55DEF133F6CE}"/>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B2F93066-50A8-4027-B811-1ECE09A5B842}"/>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2176813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a:extLst>
              <a:ext uri="{FF2B5EF4-FFF2-40B4-BE49-F238E27FC236}">
                <a16:creationId xmlns:a16="http://schemas.microsoft.com/office/drawing/2014/main" id="{253173DF-E6F3-48D8-8C5B-A577BCA40E0B}"/>
              </a:ext>
            </a:extLst>
          </p:cNvPr>
          <p:cNvGrpSpPr>
            <a:grpSpLocks/>
          </p:cNvGrpSpPr>
          <p:nvPr userDrawn="1"/>
        </p:nvGrpSpPr>
        <p:grpSpPr bwMode="auto">
          <a:xfrm>
            <a:off x="0" y="0"/>
            <a:ext cx="9144000" cy="6858000"/>
            <a:chOff x="0" y="0"/>
            <a:chExt cx="9144000" cy="6858000"/>
          </a:xfrm>
        </p:grpSpPr>
        <p:sp>
          <p:nvSpPr>
            <p:cNvPr id="3" name="Rectangle 10">
              <a:extLst>
                <a:ext uri="{FF2B5EF4-FFF2-40B4-BE49-F238E27FC236}">
                  <a16:creationId xmlns:a16="http://schemas.microsoft.com/office/drawing/2014/main" id="{70E228E2-88C1-4A0B-993D-3861DF5C921A}"/>
                </a:ext>
              </a:extLst>
            </p:cNvPr>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a:extLst>
                <a:ext uri="{FF2B5EF4-FFF2-40B4-BE49-F238E27FC236}">
                  <a16:creationId xmlns:a16="http://schemas.microsoft.com/office/drawing/2014/main" id="{9228E0DE-932E-4917-831F-00DD729B9EEE}"/>
                </a:ext>
              </a:extLst>
            </p:cNvPr>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a:extLst>
                <a:ext uri="{FF2B5EF4-FFF2-40B4-BE49-F238E27FC236}">
                  <a16:creationId xmlns:a16="http://schemas.microsoft.com/office/drawing/2014/main" id="{FBFCFF98-ED0A-4A9F-A64D-3066D1341BBD}"/>
                </a:ext>
              </a:extLst>
            </p:cNvPr>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619648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a:t>Click to edit Master title style</a:t>
            </a:r>
            <a:endParaRPr lang="en-GB" dirty="0"/>
          </a:p>
        </p:txBody>
      </p:sp>
    </p:spTree>
    <p:extLst>
      <p:ext uri="{BB962C8B-B14F-4D97-AF65-F5344CB8AC3E}">
        <p14:creationId xmlns:p14="http://schemas.microsoft.com/office/powerpoint/2010/main" val="34508289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71402146-51AB-4406-BC81-7EC0CB23FFE8}"/>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011FB750-F68E-49D3-9DF6-7A435F2920D8}"/>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a:t>Click to edit Master title style</a:t>
            </a:r>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1371600" indent="-457200">
              <a:spcBef>
                <a:spcPts val="600"/>
              </a:spcBef>
              <a:spcAft>
                <a:spcPts val="1800"/>
              </a:spcAft>
              <a:buNone/>
              <a:defRPr sz="2000">
                <a:solidFill>
                  <a:schemeClr val="bg1"/>
                </a:solidFill>
                <a:latin typeface="Arial" pitchFamily="34" charset="0"/>
                <a:cs typeface="Arial" pitchFamily="34" charset="0"/>
              </a:defRPr>
            </a:lvl2pPr>
            <a:lvl3pPr marL="1828800" indent="-45243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504967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3EE000B5-D404-45D3-828D-6554E572CDAF}"/>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1EC0D7F9-563B-42EA-B9DF-303E2BBEFCA8}"/>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9551118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B316CD91-01CC-41EC-9F48-6873177A08B5}"/>
              </a:ext>
            </a:extLst>
          </p:cNvPr>
          <p:cNvSpPr/>
          <p:nvPr userDrawn="1"/>
        </p:nvSpPr>
        <p:spPr>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10">
            <a:extLst>
              <a:ext uri="{FF2B5EF4-FFF2-40B4-BE49-F238E27FC236}">
                <a16:creationId xmlns:a16="http://schemas.microsoft.com/office/drawing/2014/main" id="{B9031E01-FDFA-4DBE-ACED-6CD0BFA798D3}"/>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9539540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a:extLst>
              <a:ext uri="{FF2B5EF4-FFF2-40B4-BE49-F238E27FC236}">
                <a16:creationId xmlns:a16="http://schemas.microsoft.com/office/drawing/2014/main" id="{A6B9ADE6-0324-4D55-965D-4C2BA270AAF3}"/>
              </a:ext>
            </a:extLst>
          </p:cNvPr>
          <p:cNvGrpSpPr>
            <a:grpSpLocks/>
          </p:cNvGrpSpPr>
          <p:nvPr userDrawn="1"/>
        </p:nvGrpSpPr>
        <p:grpSpPr bwMode="auto">
          <a:xfrm>
            <a:off x="0" y="0"/>
            <a:ext cx="9144000" cy="6858000"/>
            <a:chOff x="0" y="0"/>
            <a:chExt cx="9144000" cy="6858000"/>
          </a:xfrm>
        </p:grpSpPr>
        <p:sp>
          <p:nvSpPr>
            <p:cNvPr id="3" name="Rectangle 10">
              <a:extLst>
                <a:ext uri="{FF2B5EF4-FFF2-40B4-BE49-F238E27FC236}">
                  <a16:creationId xmlns:a16="http://schemas.microsoft.com/office/drawing/2014/main" id="{D9100C2F-BDFB-4E0A-A648-E51C97730588}"/>
                </a:ext>
              </a:extLst>
            </p:cNvPr>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11" descr="Bottom-wave-for-dean.png">
              <a:extLst>
                <a:ext uri="{FF2B5EF4-FFF2-40B4-BE49-F238E27FC236}">
                  <a16:creationId xmlns:a16="http://schemas.microsoft.com/office/drawing/2014/main" id="{D7C88FD3-B505-4792-8C4A-F1BA8D100E2D}"/>
                </a:ext>
              </a:extLst>
            </p:cNvPr>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top-wave-for-Dean.png">
              <a:extLst>
                <a:ext uri="{FF2B5EF4-FFF2-40B4-BE49-F238E27FC236}">
                  <a16:creationId xmlns:a16="http://schemas.microsoft.com/office/drawing/2014/main" id="{384E7546-7133-49E6-BE7F-593A20EB9BDE}"/>
                </a:ext>
              </a:extLst>
            </p:cNvPr>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232559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70833"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lvl1pPr>
          </a:lstStyle>
          <a:p>
            <a:r>
              <a:rPr lang="en-US"/>
              <a:t>Click to edit Master title style</a:t>
            </a:r>
            <a:endParaRPr lang="en-GB" dirty="0"/>
          </a:p>
        </p:txBody>
      </p:sp>
    </p:spTree>
    <p:extLst>
      <p:ext uri="{BB962C8B-B14F-4D97-AF65-F5344CB8AC3E}">
        <p14:creationId xmlns:p14="http://schemas.microsoft.com/office/powerpoint/2010/main" val="13938907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B 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2425204"/>
            <a:ext cx="8229600" cy="653550"/>
          </a:xfrm>
          <a:prstGeom prst="rect">
            <a:avLst/>
          </a:prstGeom>
        </p:spPr>
        <p:txBody>
          <a:bodyPr/>
          <a:lstStyle>
            <a:lvl1pPr algn="ctr">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a:t>Click to edit Master title style</a:t>
            </a:r>
            <a:endParaRPr lang="en-GB" dirty="0"/>
          </a:p>
        </p:txBody>
      </p:sp>
    </p:spTree>
    <p:extLst>
      <p:ext uri="{BB962C8B-B14F-4D97-AF65-F5344CB8AC3E}">
        <p14:creationId xmlns:p14="http://schemas.microsoft.com/office/powerpoint/2010/main" val="2520746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cSld name="EB White Title Only">
    <p:spTree>
      <p:nvGrpSpPr>
        <p:cNvPr id="1" name=""/>
        <p:cNvGrpSpPr/>
        <p:nvPr/>
      </p:nvGrpSpPr>
      <p:grpSpPr>
        <a:xfrm>
          <a:off x="0" y="0"/>
          <a:ext cx="0" cy="0"/>
          <a:chOff x="0" y="0"/>
          <a:chExt cx="0" cy="0"/>
        </a:xfrm>
      </p:grpSpPr>
      <p:sp>
        <p:nvSpPr>
          <p:cNvPr id="3" name="Rectangle 8">
            <a:extLst>
              <a:ext uri="{FF2B5EF4-FFF2-40B4-BE49-F238E27FC236}">
                <a16:creationId xmlns:a16="http://schemas.microsoft.com/office/drawing/2014/main" id="{785DD243-D3D5-4074-8BA6-B288087B568D}"/>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latin typeface="Arial" pitchFamily="34" charset="0"/>
              <a:cs typeface="Arial" pitchFamily="34" charset="0"/>
            </a:endParaRPr>
          </a:p>
        </p:txBody>
      </p:sp>
      <p:sp>
        <p:nvSpPr>
          <p:cNvPr id="2" name="Title 1"/>
          <p:cNvSpPr>
            <a:spLocks noGrp="1"/>
          </p:cNvSpPr>
          <p:nvPr>
            <p:ph type="title"/>
          </p:nvPr>
        </p:nvSpPr>
        <p:spPr>
          <a:xfrm>
            <a:off x="370800" y="374400"/>
            <a:ext cx="8292188" cy="676800"/>
          </a:xfrm>
          <a:prstGeom prst="rect">
            <a:avLst/>
          </a:prstGeom>
        </p:spPr>
        <p:txBody>
          <a:bodyPr/>
          <a:lstStyle>
            <a:lvl1pPr>
              <a:defRPr>
                <a:latin typeface="+mj-lt"/>
              </a:defRPr>
            </a:lvl1pPr>
          </a:lstStyle>
          <a:p>
            <a:r>
              <a:rPr lang="en-US" noProof="0"/>
              <a:t>Click to edit Master title style</a:t>
            </a:r>
          </a:p>
        </p:txBody>
      </p:sp>
    </p:spTree>
    <p:extLst>
      <p:ext uri="{BB962C8B-B14F-4D97-AF65-F5344CB8AC3E}">
        <p14:creationId xmlns:p14="http://schemas.microsoft.com/office/powerpoint/2010/main" val="157335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B Black Spark Agenda">
    <p:spTree>
      <p:nvGrpSpPr>
        <p:cNvPr id="1" name=""/>
        <p:cNvGrpSpPr/>
        <p:nvPr/>
      </p:nvGrpSpPr>
      <p:grpSpPr>
        <a:xfrm>
          <a:off x="0" y="0"/>
          <a:ext cx="0" cy="0"/>
          <a:chOff x="0" y="0"/>
          <a:chExt cx="0" cy="0"/>
        </a:xfrm>
      </p:grpSpPr>
      <p:sp>
        <p:nvSpPr>
          <p:cNvPr id="6" name="Title 1"/>
          <p:cNvSpPr>
            <a:spLocks noGrp="1"/>
          </p:cNvSpPr>
          <p:nvPr>
            <p:ph type="title"/>
          </p:nvPr>
        </p:nvSpPr>
        <p:spPr>
          <a:xfrm>
            <a:off x="369517" y="610916"/>
            <a:ext cx="8566521" cy="806721"/>
          </a:xfrm>
          <a:prstGeom prst="rect">
            <a:avLst/>
          </a:prstGeom>
        </p:spPr>
        <p:txBody>
          <a:bodyPr/>
          <a:lstStyle>
            <a:lvl1pPr>
              <a:defRPr>
                <a:solidFill>
                  <a:srgbClr val="F68933"/>
                </a:solidFill>
                <a:latin typeface="Arial" pitchFamily="34" charset="0"/>
                <a:cs typeface="Arial" pitchFamily="34" charset="0"/>
              </a:defRPr>
            </a:lvl1pPr>
          </a:lstStyle>
          <a:p>
            <a:r>
              <a:rPr lang="en-US" dirty="0"/>
              <a:t>Click to edit Master title style</a:t>
            </a:r>
            <a:endParaRPr lang="en-GB" dirty="0"/>
          </a:p>
        </p:txBody>
      </p:sp>
      <p:sp>
        <p:nvSpPr>
          <p:cNvPr id="7" name="Content Placeholder 2"/>
          <p:cNvSpPr>
            <a:spLocks noGrp="1"/>
          </p:cNvSpPr>
          <p:nvPr>
            <p:ph idx="1"/>
          </p:nvPr>
        </p:nvSpPr>
        <p:spPr>
          <a:xfrm>
            <a:off x="369516" y="1519823"/>
            <a:ext cx="6625009" cy="3764965"/>
          </a:xfrm>
          <a:prstGeom prst="rect">
            <a:avLst/>
          </a:prstGeom>
        </p:spPr>
        <p:txBody>
          <a:bodyPr/>
          <a:lstStyle>
            <a:lvl1pPr marL="223838" indent="-223838">
              <a:buClr>
                <a:srgbClr val="F68933"/>
              </a:buClr>
              <a:buSzPct val="125000"/>
              <a:defRPr>
                <a:latin typeface="Arial" pitchFamily="34" charset="0"/>
                <a:cs typeface="Arial" pitchFamily="34" charset="0"/>
              </a:defRPr>
            </a:lvl1pPr>
            <a:lvl2pPr marL="690563" indent="-241300">
              <a:buFontTx/>
              <a:buNone/>
              <a:defRPr>
                <a:latin typeface="Arial" pitchFamily="34" charset="0"/>
                <a:cs typeface="Arial" pitchFamily="34" charset="0"/>
              </a:defRPr>
            </a:lvl2pPr>
            <a:lvl3pPr marL="1138238" indent="-241300">
              <a:buSzPct val="125000"/>
              <a:buFontTx/>
              <a:buNone/>
              <a:defRPr>
                <a:latin typeface="Arial" pitchFamily="34" charset="0"/>
                <a:cs typeface="Arial" pitchFamily="34" charset="0"/>
              </a:defRPr>
            </a:lvl3pPr>
            <a:lvl4pPr marL="1339850" indent="-174625">
              <a:buSzPct val="125000"/>
              <a:buFontTx/>
              <a:buNone/>
              <a:tabLst/>
              <a:defRPr>
                <a:latin typeface="Arial" pitchFamily="34" charset="0"/>
                <a:cs typeface="Arial" pitchFamily="34" charset="0"/>
              </a:defRPr>
            </a:lvl4pPr>
            <a:lvl5pPr marL="1703388" indent="-174625">
              <a:buSzPct val="125000"/>
              <a:buFontTx/>
              <a:buNone/>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1082294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EB Black Text">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FA14C9C5-6192-4937-BE19-203FD88FFDD5}"/>
              </a:ext>
            </a:extLst>
          </p:cNvPr>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a:t>Click to edit Master title style</a:t>
            </a:r>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914400" indent="0">
              <a:spcBef>
                <a:spcPts val="600"/>
              </a:spcBef>
              <a:spcAft>
                <a:spcPts val="1800"/>
              </a:spcAft>
              <a:buNone/>
              <a:defRPr sz="2000">
                <a:solidFill>
                  <a:schemeClr val="bg1"/>
                </a:solidFill>
                <a:latin typeface="Arial" pitchFamily="34" charset="0"/>
                <a:cs typeface="Arial" pitchFamily="34" charset="0"/>
              </a:defRPr>
            </a:lvl2pPr>
            <a:lvl3pPr marL="1377950" indent="-158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9364398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EB Black Text 2 Column">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9215AC4-69D4-4495-8D19-777FA86F7D9D}"/>
              </a:ext>
            </a:extLst>
          </p:cNvPr>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a:t>Click to edit Master title style</a:t>
            </a:r>
          </a:p>
        </p:txBody>
      </p:sp>
      <p:sp>
        <p:nvSpPr>
          <p:cNvPr id="8"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buClr>
                <a:schemeClr val="accent4"/>
              </a:buClr>
              <a:buSzPct val="125000"/>
              <a:defRPr sz="2000">
                <a:solidFill>
                  <a:schemeClr val="bg1"/>
                </a:solidFill>
                <a:latin typeface="Arial" pitchFamily="34" charset="0"/>
                <a:cs typeface="Arial" pitchFamily="34" charset="0"/>
              </a:defRPr>
            </a:lvl1pPr>
            <a:lvl2pPr marL="914400" indent="0">
              <a:spcBef>
                <a:spcPts val="600"/>
              </a:spcBef>
              <a:spcAft>
                <a:spcPts val="1800"/>
              </a:spcAft>
              <a:buNone/>
              <a:defRPr sz="1600">
                <a:solidFill>
                  <a:schemeClr val="bg1"/>
                </a:solidFill>
                <a:latin typeface="Arial" pitchFamily="34" charset="0"/>
                <a:cs typeface="Arial" pitchFamily="34" charset="0"/>
              </a:defRPr>
            </a:lvl2pPr>
            <a:lvl3pPr marL="1377950" indent="-1588">
              <a:spcBef>
                <a:spcPts val="600"/>
              </a:spcBef>
              <a:spcAft>
                <a:spcPts val="1800"/>
              </a:spcAft>
              <a:buNone/>
              <a:defRPr sz="14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6"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buClr>
                <a:schemeClr val="accent4"/>
              </a:buClr>
              <a:buSzPct val="125000"/>
              <a:defRPr sz="2000">
                <a:solidFill>
                  <a:schemeClr val="bg1"/>
                </a:solidFill>
                <a:latin typeface="Arial" pitchFamily="34" charset="0"/>
                <a:cs typeface="Arial" pitchFamily="34" charset="0"/>
              </a:defRPr>
            </a:lvl1pPr>
            <a:lvl2pPr marL="914400" indent="0">
              <a:spcBef>
                <a:spcPts val="600"/>
              </a:spcBef>
              <a:spcAft>
                <a:spcPts val="1800"/>
              </a:spcAft>
              <a:buNone/>
              <a:defRPr sz="1600">
                <a:solidFill>
                  <a:schemeClr val="bg1"/>
                </a:solidFill>
                <a:latin typeface="Arial" pitchFamily="34" charset="0"/>
                <a:cs typeface="Arial" pitchFamily="34" charset="0"/>
              </a:defRPr>
            </a:lvl2pPr>
            <a:lvl3pPr marL="1377950" indent="-1588">
              <a:spcBef>
                <a:spcPts val="600"/>
              </a:spcBef>
              <a:spcAft>
                <a:spcPts val="1800"/>
              </a:spcAft>
              <a:buNone/>
              <a:defRPr sz="14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457109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EB Black Title Only">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16DD86D-D5A1-4E66-BB43-794F1C2BA777}"/>
              </a:ext>
            </a:extLst>
          </p:cNvPr>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26717029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EB Black Sample with Text">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052F21FA-0B7A-4934-A5CD-F74AE8C7CA71}"/>
              </a:ext>
            </a:extLst>
          </p:cNvPr>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5" name="Rectangle 8">
            <a:extLst>
              <a:ext uri="{FF2B5EF4-FFF2-40B4-BE49-F238E27FC236}">
                <a16:creationId xmlns:a16="http://schemas.microsoft.com/office/drawing/2014/main" id="{80C16589-0F6A-46BC-9B34-225E4668ABB4}"/>
              </a:ext>
            </a:extLst>
          </p:cNvPr>
          <p:cNvSpPr/>
          <p:nvPr userDrawn="1"/>
        </p:nvSpPr>
        <p:spPr>
          <a:xfrm>
            <a:off x="0" y="4267200"/>
            <a:ext cx="9144000" cy="1751013"/>
          </a:xfrm>
          <a:prstGeom prst="rect">
            <a:avLst/>
          </a:prstGeom>
          <a:gradFill>
            <a:gsLst>
              <a:gs pos="95000">
                <a:schemeClr val="bg1">
                  <a:alpha val="3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3" name="Title 1"/>
          <p:cNvSpPr>
            <a:spLocks noGrp="1"/>
          </p:cNvSpPr>
          <p:nvPr>
            <p:ph type="title"/>
          </p:nvPr>
        </p:nvSpPr>
        <p:spPr>
          <a:xfrm>
            <a:off x="370799" y="374400"/>
            <a:ext cx="8397419" cy="676800"/>
          </a:xfrm>
          <a:prstGeom prst="rect">
            <a:avLst/>
          </a:prstGeom>
        </p:spPr>
        <p:txBody>
          <a:bodyPr/>
          <a:lstStyle>
            <a:lvl1pPr algn="l">
              <a:defRPr kumimoji="0" lang="en-GB" sz="3600" b="0" i="0" u="none" strike="noStrike" kern="1200" cap="none" spc="0" normalizeH="0" baseline="0" noProof="0" dirty="0" smtClean="0">
                <a:ln>
                  <a:noFill/>
                </a:ln>
                <a:solidFill>
                  <a:srgbClr val="F68933"/>
                </a:solidFill>
                <a:effectLst/>
                <a:uLnTx/>
                <a:uFillTx/>
                <a:latin typeface="Arial" pitchFamily="34" charset="0"/>
                <a:ea typeface="Arial" pitchFamily="34" charset="0"/>
                <a:cs typeface="Arial" pitchFamily="34" charset="0"/>
              </a:defRPr>
            </a:lvl1pPr>
          </a:lstStyle>
          <a:p>
            <a:r>
              <a:rPr lang="en-US" dirty="0"/>
              <a:t>Click to edit Master title style</a:t>
            </a:r>
            <a:endParaRPr lang="en-GB" dirty="0"/>
          </a:p>
        </p:txBody>
      </p:sp>
      <p:sp>
        <p:nvSpPr>
          <p:cNvPr id="6"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Clr>
                <a:schemeClr val="accent4"/>
              </a:buClr>
              <a:buSzPct val="125000"/>
              <a:buFont typeface="Arial" pitchFamily="34" charset="0"/>
              <a:buChar char="•"/>
              <a:defRPr sz="2000">
                <a:solidFill>
                  <a:schemeClr val="bg1"/>
                </a:solidFill>
                <a:latin typeface="Arial" pitchFamily="34" charset="0"/>
                <a:cs typeface="Arial" pitchFamily="34" charset="0"/>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012329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EB Black Blank">
    <p:spTree>
      <p:nvGrpSpPr>
        <p:cNvPr id="1" name=""/>
        <p:cNvGrpSpPr/>
        <p:nvPr/>
      </p:nvGrpSpPr>
      <p:grpSpPr>
        <a:xfrm>
          <a:off x="0" y="0"/>
          <a:ext cx="0" cy="0"/>
          <a:chOff x="0" y="0"/>
          <a:chExt cx="0" cy="0"/>
        </a:xfrm>
      </p:grpSpPr>
      <p:grpSp>
        <p:nvGrpSpPr>
          <p:cNvPr id="2" name="Group 20">
            <a:extLst>
              <a:ext uri="{FF2B5EF4-FFF2-40B4-BE49-F238E27FC236}">
                <a16:creationId xmlns:a16="http://schemas.microsoft.com/office/drawing/2014/main" id="{F39D1753-18B2-4085-9111-358C062863D4}"/>
              </a:ext>
            </a:extLst>
          </p:cNvPr>
          <p:cNvGrpSpPr>
            <a:grpSpLocks/>
          </p:cNvGrpSpPr>
          <p:nvPr userDrawn="1"/>
        </p:nvGrpSpPr>
        <p:grpSpPr bwMode="auto">
          <a:xfrm>
            <a:off x="0" y="0"/>
            <a:ext cx="9144000" cy="6858000"/>
            <a:chOff x="0" y="0"/>
            <a:chExt cx="9144000" cy="6858000"/>
          </a:xfrm>
        </p:grpSpPr>
        <p:sp>
          <p:nvSpPr>
            <p:cNvPr id="3" name="Rectangle 8">
              <a:extLst>
                <a:ext uri="{FF2B5EF4-FFF2-40B4-BE49-F238E27FC236}">
                  <a16:creationId xmlns:a16="http://schemas.microsoft.com/office/drawing/2014/main" id="{51A7D99F-737D-4360-8CE9-03595F591A17}"/>
                </a:ext>
              </a:extLst>
            </p:cNvPr>
            <p:cNvSpPr/>
            <p:nvPr userDrawn="1"/>
          </p:nvSpPr>
          <p:spPr bwMode="invGray">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GB" altLang="zh-CN">
                  <a:solidFill>
                    <a:srgbClr val="FFFFFF"/>
                  </a:solidFill>
                  <a:latin typeface="HelveticaNeueLT Std Lt"/>
                  <a:cs typeface="Arial" pitchFamily="34" charset="0"/>
                </a:rPr>
                <a:t> </a:t>
              </a:r>
            </a:p>
          </p:txBody>
        </p:sp>
        <p:pic>
          <p:nvPicPr>
            <p:cNvPr id="4" name="Picture 9" descr="Bottom-wave-for-dean.png">
              <a:extLst>
                <a:ext uri="{FF2B5EF4-FFF2-40B4-BE49-F238E27FC236}">
                  <a16:creationId xmlns:a16="http://schemas.microsoft.com/office/drawing/2014/main" id="{5906DB44-A784-4078-9887-279BFD91A37B}"/>
                </a:ext>
              </a:extLst>
            </p:cNvPr>
            <p:cNvPicPr>
              <a:picLocks noChangeAspect="1"/>
            </p:cNvPicPr>
            <p:nvPr userDrawn="1"/>
          </p:nvPicPr>
          <p:blipFill>
            <a:blip r:embed="rId2">
              <a:lum bright="100000" contrast="-100000"/>
              <a:extLst>
                <a:ext uri="{28A0092B-C50C-407E-A947-70E740481C1C}">
                  <a14:useLocalDpi xmlns:a14="http://schemas.microsoft.com/office/drawing/2010/main" val="0"/>
                </a:ext>
              </a:extLst>
            </a:blip>
            <a:srcRect l="-1044" t="-6880" r="641" b="-1041"/>
            <a:stretch>
              <a:fillRect/>
            </a:stretch>
          </p:blipFill>
          <p:spPr bwMode="invGray">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top-wave-for-Dean.png">
              <a:extLst>
                <a:ext uri="{FF2B5EF4-FFF2-40B4-BE49-F238E27FC236}">
                  <a16:creationId xmlns:a16="http://schemas.microsoft.com/office/drawing/2014/main" id="{DCCDA119-E4F8-49DB-B293-7259EBAACE05}"/>
                </a:ext>
              </a:extLst>
            </p:cNvPr>
            <p:cNvPicPr>
              <a:picLocks noChangeAspect="1"/>
            </p:cNvPicPr>
            <p:nvPr userDrawn="1"/>
          </p:nvPicPr>
          <p:blipFill>
            <a:blip r:embed="rId3">
              <a:lum bright="20000" contrast="80000"/>
              <a:extLst>
                <a:ext uri="{28A0092B-C50C-407E-A947-70E740481C1C}">
                  <a14:useLocalDpi xmlns:a14="http://schemas.microsoft.com/office/drawing/2010/main" val="0"/>
                </a:ext>
              </a:extLst>
            </a:blip>
            <a:srcRect t="1216" r="-7225"/>
            <a:stretch>
              <a:fillRect/>
            </a:stretch>
          </p:blipFill>
          <p:spPr bwMode="invGray">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9612519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a:extLst>
              <a:ext uri="{FF2B5EF4-FFF2-40B4-BE49-F238E27FC236}">
                <a16:creationId xmlns:a16="http://schemas.microsoft.com/office/drawing/2014/main" id="{F3B568CC-7C59-4853-B01B-16F34A401D82}"/>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Tree>
    <p:extLst>
      <p:ext uri="{BB962C8B-B14F-4D97-AF65-F5344CB8AC3E}">
        <p14:creationId xmlns:p14="http://schemas.microsoft.com/office/powerpoint/2010/main" val="26432977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AA813809-AEEA-420D-9107-82E7D95D9C0D}"/>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5" name="Picture 5" descr="\\eyestore\Home\ori.carmon\Re-Branding\logos new Mortar\Logo white.wmf">
            <a:extLst>
              <a:ext uri="{FF2B5EF4-FFF2-40B4-BE49-F238E27FC236}">
                <a16:creationId xmlns:a16="http://schemas.microsoft.com/office/drawing/2014/main" id="{A30B825F-141E-4D3A-8425-31B20DBFAA3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6">
            <a:extLst>
              <a:ext uri="{FF2B5EF4-FFF2-40B4-BE49-F238E27FC236}">
                <a16:creationId xmlns:a16="http://schemas.microsoft.com/office/drawing/2014/main" id="{0313D7A4-F2AB-48A6-BC17-4A6F7AF4EE61}"/>
              </a:ext>
            </a:extLst>
          </p:cNvPr>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p>
        </p:txBody>
      </p:sp>
      <p:sp>
        <p:nvSpPr>
          <p:cNvPr id="2" name="Title 1"/>
          <p:cNvSpPr>
            <a:spLocks noGrp="1"/>
          </p:cNvSpPr>
          <p:nvPr>
            <p:ph type="title"/>
          </p:nvPr>
        </p:nvSpPr>
        <p:spPr/>
        <p:txBody>
          <a:bodyPr/>
          <a:lstStyle/>
          <a:p>
            <a:r>
              <a:rPr lang="en-US" dirty="0"/>
              <a:t>Click to edit Master title style</a:t>
            </a:r>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932863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621B0BDF-9907-4B09-A748-84F60D37760B}"/>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6" name="Picture 5" descr="\\eyestore\Home\ori.carmon\Re-Branding\logos new Mortar\Logo white.wmf">
            <a:extLst>
              <a:ext uri="{FF2B5EF4-FFF2-40B4-BE49-F238E27FC236}">
                <a16:creationId xmlns:a16="http://schemas.microsoft.com/office/drawing/2014/main" id="{22D01E5C-A36B-4392-863B-E4AFF215B9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a:extLst>
              <a:ext uri="{FF2B5EF4-FFF2-40B4-BE49-F238E27FC236}">
                <a16:creationId xmlns:a16="http://schemas.microsoft.com/office/drawing/2014/main" id="{42ED6927-D534-4108-AB82-BE0DC374F68E}"/>
              </a:ext>
            </a:extLst>
          </p:cNvPr>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p>
        </p:txBody>
      </p:sp>
      <p:sp>
        <p:nvSpPr>
          <p:cNvPr id="2" name="Title 1"/>
          <p:cNvSpPr>
            <a:spLocks noGrp="1"/>
          </p:cNvSpPr>
          <p:nvPr>
            <p:ph type="title"/>
          </p:nvPr>
        </p:nvSpPr>
        <p:spPr>
          <a:xfrm>
            <a:off x="370800" y="374400"/>
            <a:ext cx="8292188" cy="676800"/>
          </a:xfrm>
        </p:spPr>
        <p:txBody>
          <a:bodyPr/>
          <a:lstStyle/>
          <a:p>
            <a:r>
              <a:rPr lang="en-US" dirty="0"/>
              <a:t>Click to edit Master title style</a:t>
            </a:r>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54060301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51CD5BD6-198F-4A43-9A52-8946228DA6C0}"/>
              </a:ext>
            </a:extLst>
          </p:cNvPr>
          <p:cNvGrpSpPr>
            <a:grpSpLocks noChangeAspect="1"/>
          </p:cNvGrpSpPr>
          <p:nvPr userDrawn="1"/>
        </p:nvGrpSpPr>
        <p:grpSpPr bwMode="auto">
          <a:xfrm>
            <a:off x="-6994525" y="-1090613"/>
            <a:ext cx="2286000" cy="1714501"/>
            <a:chOff x="0" y="0"/>
            <a:chExt cx="9144000" cy="6858000"/>
          </a:xfrm>
        </p:grpSpPr>
        <p:sp>
          <p:nvSpPr>
            <p:cNvPr id="3" name="Rectangle 10">
              <a:extLst>
                <a:ext uri="{FF2B5EF4-FFF2-40B4-BE49-F238E27FC236}">
                  <a16:creationId xmlns:a16="http://schemas.microsoft.com/office/drawing/2014/main" id="{7C8E4B02-D081-4E85-9031-3596CB0F9403}"/>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a:extLst>
                <a:ext uri="{FF2B5EF4-FFF2-40B4-BE49-F238E27FC236}">
                  <a16:creationId xmlns:a16="http://schemas.microsoft.com/office/drawing/2014/main" id="{AE1C2BCA-366D-4A77-9FFE-3D2E6AA87744}"/>
                </a:ext>
              </a:extLst>
            </p:cNvPr>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a:extLst>
                <a:ext uri="{FF2B5EF4-FFF2-40B4-BE49-F238E27FC236}">
                  <a16:creationId xmlns:a16="http://schemas.microsoft.com/office/drawing/2014/main" id="{D1CAD91B-903B-49CB-B9C9-A602AB056396}"/>
                </a:ext>
              </a:extLst>
            </p:cNvPr>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a:extLst>
                <a:ext uri="{FF2B5EF4-FFF2-40B4-BE49-F238E27FC236}">
                  <a16:creationId xmlns:a16="http://schemas.microsoft.com/office/drawing/2014/main" id="{3CF34A41-DC7A-4F5B-888A-B30977D572A8}"/>
                </a:ext>
              </a:extLst>
            </p:cNvPr>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5" descr="\\eyestore\Home\ori.carmon\Re-Branding\logos new Mortar\Logo white.wmf">
            <a:extLst>
              <a:ext uri="{FF2B5EF4-FFF2-40B4-BE49-F238E27FC236}">
                <a16:creationId xmlns:a16="http://schemas.microsoft.com/office/drawing/2014/main" id="{CC8CD22E-332B-4DFB-9D49-0DAF5EBDB09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a:extLst>
              <a:ext uri="{FF2B5EF4-FFF2-40B4-BE49-F238E27FC236}">
                <a16:creationId xmlns:a16="http://schemas.microsoft.com/office/drawing/2014/main" id="{6B7415E5-EB0C-484C-BED0-A8D4E8713691}"/>
              </a:ext>
            </a:extLst>
          </p:cNvPr>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p>
        </p:txBody>
      </p:sp>
    </p:spTree>
    <p:extLst>
      <p:ext uri="{BB962C8B-B14F-4D97-AF65-F5344CB8AC3E}">
        <p14:creationId xmlns:p14="http://schemas.microsoft.com/office/powerpoint/2010/main" val="38193427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C45E17AC-711A-4EAB-B191-D7C4836BEFEF}"/>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0">
            <a:extLst>
              <a:ext uri="{FF2B5EF4-FFF2-40B4-BE49-F238E27FC236}">
                <a16:creationId xmlns:a16="http://schemas.microsoft.com/office/drawing/2014/main" id="{E12A1810-AE0F-41EC-89F7-C117D9F0571E}"/>
              </a:ext>
            </a:extLst>
          </p:cNvPr>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8816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B Black Spark Title Only">
    <p:spTree>
      <p:nvGrpSpPr>
        <p:cNvPr id="1" name=""/>
        <p:cNvGrpSpPr/>
        <p:nvPr/>
      </p:nvGrpSpPr>
      <p:grpSpPr>
        <a:xfrm>
          <a:off x="0" y="0"/>
          <a:ext cx="0" cy="0"/>
          <a:chOff x="0" y="0"/>
          <a:chExt cx="0" cy="0"/>
        </a:xfrm>
      </p:grpSpPr>
      <p:sp>
        <p:nvSpPr>
          <p:cNvPr id="6" name="Title 1"/>
          <p:cNvSpPr>
            <a:spLocks noGrp="1"/>
          </p:cNvSpPr>
          <p:nvPr>
            <p:ph type="title"/>
          </p:nvPr>
        </p:nvSpPr>
        <p:spPr>
          <a:xfrm>
            <a:off x="369517" y="610916"/>
            <a:ext cx="8566521" cy="806721"/>
          </a:xfrm>
          <a:prstGeom prst="rect">
            <a:avLst/>
          </a:prstGeom>
        </p:spPr>
        <p:txBody>
          <a:bodyPr/>
          <a:lstStyle>
            <a:lvl1pPr>
              <a:defRPr>
                <a:solidFill>
                  <a:srgbClr val="F68933"/>
                </a:solidFill>
                <a:latin typeface="Arial" pitchFamily="34" charset="0"/>
                <a:cs typeface="Arial"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8532225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CB02E976-C420-4FEA-9AAF-1E122BD1FB17}"/>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0">
            <a:extLst>
              <a:ext uri="{FF2B5EF4-FFF2-40B4-BE49-F238E27FC236}">
                <a16:creationId xmlns:a16="http://schemas.microsoft.com/office/drawing/2014/main" id="{8115C22E-EFEB-451C-B1A5-8374176C677D}"/>
              </a:ext>
            </a:extLst>
          </p:cNvPr>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1910642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EB Black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2D494FCA-4AB7-4498-AE49-E3039482DB4F}"/>
              </a:ext>
            </a:extLst>
          </p:cNvPr>
          <p:cNvSpPr/>
          <p:nvPr userDrawn="1"/>
        </p:nvSpPr>
        <p:spPr bwMode="ltGray">
          <a:xfrm>
            <a:off x="0" y="315913"/>
            <a:ext cx="9144000" cy="762000"/>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12" name="Title 1"/>
          <p:cNvSpPr>
            <a:spLocks noGrp="1"/>
          </p:cNvSpPr>
          <p:nvPr>
            <p:ph type="title"/>
          </p:nvPr>
        </p:nvSpPr>
        <p:spPr>
          <a:xfrm>
            <a:off x="370800" y="374400"/>
            <a:ext cx="8292188" cy="676800"/>
          </a:xfrm>
          <a:prstGeom prst="rect">
            <a:avLst/>
          </a:prstGeom>
        </p:spPr>
        <p:txBody>
          <a:bodyPr/>
          <a:lstStyle>
            <a:lvl1pPr algn="l">
              <a:defRPr sz="3600">
                <a:solidFill>
                  <a:srgbClr val="F68933"/>
                </a:solidFill>
                <a:latin typeface="Arial" pitchFamily="34" charset="0"/>
                <a:cs typeface="Arial" pitchFamily="34" charset="0"/>
              </a:defRPr>
            </a:lvl1pPr>
          </a:lstStyle>
          <a:p>
            <a:r>
              <a:rPr lang="en-US" dirty="0"/>
              <a:t>Click to edit Master title style</a:t>
            </a:r>
          </a:p>
        </p:txBody>
      </p:sp>
      <p:sp>
        <p:nvSpPr>
          <p:cNvPr id="8"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buClr>
                <a:schemeClr val="accent4"/>
              </a:buClr>
              <a:buSzPct val="125000"/>
              <a:defRPr sz="2800">
                <a:solidFill>
                  <a:schemeClr val="bg1"/>
                </a:solidFill>
                <a:latin typeface="Arial" pitchFamily="34" charset="0"/>
                <a:cs typeface="Arial" pitchFamily="34" charset="0"/>
              </a:defRPr>
            </a:lvl1pPr>
            <a:lvl2pPr marL="914400" indent="0">
              <a:spcBef>
                <a:spcPts val="600"/>
              </a:spcBef>
              <a:spcAft>
                <a:spcPts val="1800"/>
              </a:spcAft>
              <a:buNone/>
              <a:defRPr sz="2000">
                <a:solidFill>
                  <a:schemeClr val="bg1"/>
                </a:solidFill>
                <a:latin typeface="Arial" pitchFamily="34" charset="0"/>
                <a:cs typeface="Arial" pitchFamily="34" charset="0"/>
              </a:defRPr>
            </a:lvl2pPr>
            <a:lvl3pPr marL="1377950" indent="-1588">
              <a:spcBef>
                <a:spcPts val="600"/>
              </a:spcBef>
              <a:spcAft>
                <a:spcPts val="1800"/>
              </a:spcAft>
              <a:buNone/>
              <a:defRPr sz="1800">
                <a:solidFill>
                  <a:schemeClr val="bg1"/>
                </a:solidFill>
                <a:latin typeface="Arial" pitchFamily="34" charset="0"/>
                <a:cs typeface="Arial" pitchFamily="34" charset="0"/>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70108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3AA70541-75CD-41C9-86B8-1B1D6828A44A}"/>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Tree>
    <p:extLst>
      <p:ext uri="{BB962C8B-B14F-4D97-AF65-F5344CB8AC3E}">
        <p14:creationId xmlns:p14="http://schemas.microsoft.com/office/powerpoint/2010/main" val="13599502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5FDBC75E-3153-41E7-9211-611263AABA61}"/>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5" name="Picture 5" descr="\\eyestore\Home\ori.carmon\Re-Branding\logos new Mortar\Logo white.wmf">
            <a:extLst>
              <a:ext uri="{FF2B5EF4-FFF2-40B4-BE49-F238E27FC236}">
                <a16:creationId xmlns:a16="http://schemas.microsoft.com/office/drawing/2014/main" id="{75C5200B-753E-4159-8A2D-7E2AF487FC4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marR="0" indent="0" algn="l" defTabSz="914400" rtl="0" eaLnBrk="1" fontAlgn="auto" latinLnBrk="0" hangingPunct="1">
              <a:lnSpc>
                <a:spcPct val="100000"/>
              </a:lnSpc>
              <a:spcBef>
                <a:spcPts val="600"/>
              </a:spcBef>
              <a:spcAft>
                <a:spcPts val="1800"/>
              </a:spcAft>
              <a:buClr>
                <a:srgbClr val="F18B1E"/>
              </a:buClr>
              <a:buSzPct val="125000"/>
              <a:buFontTx/>
              <a:buNone/>
              <a:tabLst/>
              <a:defRPr sz="2000">
                <a:solidFill>
                  <a:srgbClr val="515151"/>
                </a:solidFill>
              </a:defRPr>
            </a:lvl2pPr>
            <a:lvl3pPr marL="1828800" indent="-45243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 Second level Second level Second level Second level </a:t>
            </a:r>
          </a:p>
          <a:p>
            <a:pPr lvl="1"/>
            <a:endParaRPr lang="en-US" dirty="0"/>
          </a:p>
          <a:p>
            <a:pPr lvl="1"/>
            <a:endParaRPr lang="en-US" dirty="0"/>
          </a:p>
          <a:p>
            <a:pPr lvl="1"/>
            <a:endParaRPr lang="en-US" dirty="0"/>
          </a:p>
          <a:p>
            <a:pPr lvl="1"/>
            <a:r>
              <a:rPr lang="en-US" dirty="0"/>
              <a:t> </a:t>
            </a:r>
          </a:p>
          <a:p>
            <a:pPr lvl="2"/>
            <a:r>
              <a:rPr lang="en-US" dirty="0"/>
              <a:t>Third level</a:t>
            </a:r>
          </a:p>
        </p:txBody>
      </p:sp>
    </p:spTree>
    <p:extLst>
      <p:ext uri="{BB962C8B-B14F-4D97-AF65-F5344CB8AC3E}">
        <p14:creationId xmlns:p14="http://schemas.microsoft.com/office/powerpoint/2010/main" val="117884093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7490D465-1CAC-4E17-B235-BA15E6E8FD31}"/>
              </a:ext>
            </a:extLst>
          </p:cNvPr>
          <p:cNvGrpSpPr>
            <a:grpSpLocks noChangeAspect="1"/>
          </p:cNvGrpSpPr>
          <p:nvPr userDrawn="1"/>
        </p:nvGrpSpPr>
        <p:grpSpPr bwMode="auto">
          <a:xfrm>
            <a:off x="-6994525" y="-1090613"/>
            <a:ext cx="2286000" cy="1714501"/>
            <a:chOff x="0" y="0"/>
            <a:chExt cx="9144000" cy="6858000"/>
          </a:xfrm>
        </p:grpSpPr>
        <p:sp>
          <p:nvSpPr>
            <p:cNvPr id="3" name="Rectangle 14">
              <a:extLst>
                <a:ext uri="{FF2B5EF4-FFF2-40B4-BE49-F238E27FC236}">
                  <a16:creationId xmlns:a16="http://schemas.microsoft.com/office/drawing/2014/main" id="{3501EFAA-5730-4FBD-A412-C03A3436BEDC}"/>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a:extLst>
                <a:ext uri="{FF2B5EF4-FFF2-40B4-BE49-F238E27FC236}">
                  <a16:creationId xmlns:a16="http://schemas.microsoft.com/office/drawing/2014/main" id="{56B79C78-1F27-4519-8A66-9AC9A98A2296}"/>
                </a:ext>
              </a:extLst>
            </p:cNvPr>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a:extLst>
                <a:ext uri="{FF2B5EF4-FFF2-40B4-BE49-F238E27FC236}">
                  <a16:creationId xmlns:a16="http://schemas.microsoft.com/office/drawing/2014/main" id="{34D975E5-A868-45F5-9DBD-2139E71C16CB}"/>
                </a:ext>
              </a:extLst>
            </p:cNvPr>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a:extLst>
                <a:ext uri="{FF2B5EF4-FFF2-40B4-BE49-F238E27FC236}">
                  <a16:creationId xmlns:a16="http://schemas.microsoft.com/office/drawing/2014/main" id="{FB36A933-DBEA-46DB-8C15-316B01B11963}"/>
                </a:ext>
              </a:extLst>
            </p:cNvPr>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322961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268DF22F-988C-4F52-9D85-BD70EBE6BA3D}"/>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14">
            <a:extLst>
              <a:ext uri="{FF2B5EF4-FFF2-40B4-BE49-F238E27FC236}">
                <a16:creationId xmlns:a16="http://schemas.microsoft.com/office/drawing/2014/main" id="{F97AB5C8-210F-4376-8D0A-9CE759394EE3}"/>
              </a:ext>
            </a:extLst>
          </p:cNvPr>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193979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79772CFE-9BEB-4263-9003-AD894317D491}"/>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14">
            <a:extLst>
              <a:ext uri="{FF2B5EF4-FFF2-40B4-BE49-F238E27FC236}">
                <a16:creationId xmlns:a16="http://schemas.microsoft.com/office/drawing/2014/main" id="{96F16ED9-E69F-40D3-97D5-957877C99E5A}"/>
              </a:ext>
            </a:extLst>
          </p:cNvPr>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84431595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a:extLst>
              <a:ext uri="{FF2B5EF4-FFF2-40B4-BE49-F238E27FC236}">
                <a16:creationId xmlns:a16="http://schemas.microsoft.com/office/drawing/2014/main" id="{3F692712-7831-4E29-B0F0-85C86E82453C}"/>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Tree>
    <p:extLst>
      <p:ext uri="{BB962C8B-B14F-4D97-AF65-F5344CB8AC3E}">
        <p14:creationId xmlns:p14="http://schemas.microsoft.com/office/powerpoint/2010/main" val="25287948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76C47434-18C2-403B-BABA-B61B33F5A19A}"/>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5" name="Picture 5" descr="\\eyestore\Home\ori.carmon\Re-Branding\logos new Mortar\Logo white.wmf">
            <a:extLst>
              <a:ext uri="{FF2B5EF4-FFF2-40B4-BE49-F238E27FC236}">
                <a16:creationId xmlns:a16="http://schemas.microsoft.com/office/drawing/2014/main" id="{7E0396FC-5455-49EC-8E3B-8575868960F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6">
            <a:extLst>
              <a:ext uri="{FF2B5EF4-FFF2-40B4-BE49-F238E27FC236}">
                <a16:creationId xmlns:a16="http://schemas.microsoft.com/office/drawing/2014/main" id="{1D38021C-2441-412A-A581-54B8E048067B}"/>
              </a:ext>
            </a:extLst>
          </p:cNvPr>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p>
        </p:txBody>
      </p:sp>
      <p:sp>
        <p:nvSpPr>
          <p:cNvPr id="2" name="Title 1"/>
          <p:cNvSpPr>
            <a:spLocks noGrp="1"/>
          </p:cNvSpPr>
          <p:nvPr>
            <p:ph type="title"/>
          </p:nvPr>
        </p:nvSpPr>
        <p:spPr/>
        <p:txBody>
          <a:bodyPr/>
          <a:lstStyle/>
          <a:p>
            <a:r>
              <a:rPr lang="en-US" dirty="0"/>
              <a:t>Click to edit Master title style</a:t>
            </a:r>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512428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5C631B97-CF2A-4479-AB49-62A68E6C22FA}"/>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6" name="Picture 5" descr="\\eyestore\Home\ori.carmon\Re-Branding\logos new Mortar\Logo white.wmf">
            <a:extLst>
              <a:ext uri="{FF2B5EF4-FFF2-40B4-BE49-F238E27FC236}">
                <a16:creationId xmlns:a16="http://schemas.microsoft.com/office/drawing/2014/main" id="{0FA4AB1D-5099-4A04-83CE-1ABA5A13B32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a:extLst>
              <a:ext uri="{FF2B5EF4-FFF2-40B4-BE49-F238E27FC236}">
                <a16:creationId xmlns:a16="http://schemas.microsoft.com/office/drawing/2014/main" id="{1F8932DE-765C-4E44-9679-26E631C8486B}"/>
              </a:ext>
            </a:extLst>
          </p:cNvPr>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p>
        </p:txBody>
      </p:sp>
      <p:sp>
        <p:nvSpPr>
          <p:cNvPr id="2" name="Title 1"/>
          <p:cNvSpPr>
            <a:spLocks noGrp="1"/>
          </p:cNvSpPr>
          <p:nvPr>
            <p:ph type="title"/>
          </p:nvPr>
        </p:nvSpPr>
        <p:spPr>
          <a:xfrm>
            <a:off x="370800" y="374400"/>
            <a:ext cx="8292188" cy="676800"/>
          </a:xfrm>
        </p:spPr>
        <p:txBody>
          <a:bodyPr/>
          <a:lstStyle/>
          <a:p>
            <a:r>
              <a:rPr lang="en-US" dirty="0"/>
              <a:t>Click to edit Master title style</a:t>
            </a:r>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5966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B Black Spark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67892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BFC68A53-2751-440E-B894-9CBFE6D76FDF}"/>
              </a:ext>
            </a:extLst>
          </p:cNvPr>
          <p:cNvGrpSpPr>
            <a:grpSpLocks noChangeAspect="1"/>
          </p:cNvGrpSpPr>
          <p:nvPr userDrawn="1"/>
        </p:nvGrpSpPr>
        <p:grpSpPr bwMode="auto">
          <a:xfrm>
            <a:off x="-6994525" y="-1090613"/>
            <a:ext cx="2286000" cy="1714501"/>
            <a:chOff x="0" y="0"/>
            <a:chExt cx="9144000" cy="6858000"/>
          </a:xfrm>
        </p:grpSpPr>
        <p:sp>
          <p:nvSpPr>
            <p:cNvPr id="3" name="Rectangle 2">
              <a:extLst>
                <a:ext uri="{FF2B5EF4-FFF2-40B4-BE49-F238E27FC236}">
                  <a16:creationId xmlns:a16="http://schemas.microsoft.com/office/drawing/2014/main" id="{3509904D-A7A6-4E07-9778-72DB1E32C9DF}"/>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a:extLst>
                <a:ext uri="{FF2B5EF4-FFF2-40B4-BE49-F238E27FC236}">
                  <a16:creationId xmlns:a16="http://schemas.microsoft.com/office/drawing/2014/main" id="{A65762F3-1599-4714-B282-A9337488223B}"/>
                </a:ext>
              </a:extLst>
            </p:cNvPr>
            <p:cNvPicPr>
              <a:picLocks noChangeAspect="1"/>
            </p:cNvPicPr>
            <p:nvPr/>
          </p:nvPicPr>
          <p:blipFill>
            <a:blip r:embed="rId2">
              <a:lum bright="-80000" contrast="60000"/>
              <a:extLst>
                <a:ext uri="{28A0092B-C50C-407E-A947-70E740481C1C}">
                  <a14:useLocalDpi xmlns:a14="http://schemas.microsoft.com/office/drawing/2010/main" val="0"/>
                </a:ext>
              </a:extLst>
            </a:blip>
            <a:srcRect l="-1050" t="-6880"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a:extLst>
                <a:ext uri="{FF2B5EF4-FFF2-40B4-BE49-F238E27FC236}">
                  <a16:creationId xmlns:a16="http://schemas.microsoft.com/office/drawing/2014/main" id="{A616F03A-72C0-4E27-844F-F725B710CFE8}"/>
                </a:ext>
              </a:extLst>
            </p:cNvPr>
            <p:cNvPicPr>
              <a:picLocks noChangeAspect="1"/>
            </p:cNvPicPr>
            <p:nvPr/>
          </p:nvPicPr>
          <p:blipFill>
            <a:blip r:embed="rId3">
              <a:lum bright="-76000" contrast="70000"/>
              <a:extLst>
                <a:ext uri="{28A0092B-C50C-407E-A947-70E740481C1C}">
                  <a14:useLocalDpi xmlns:a14="http://schemas.microsoft.com/office/drawing/2010/main" val="0"/>
                </a:ext>
              </a:extLst>
            </a:blip>
            <a:srcRect r="-7219"/>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a:extLst>
                <a:ext uri="{FF2B5EF4-FFF2-40B4-BE49-F238E27FC236}">
                  <a16:creationId xmlns:a16="http://schemas.microsoft.com/office/drawing/2014/main" id="{F12BAFA4-3040-4D63-96D5-C7145435DA22}"/>
                </a:ext>
              </a:extLst>
            </p:cNvPr>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231932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CA8576A5-DD3A-4276-8A58-D4B6FC13A1E4}"/>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6">
            <a:extLst>
              <a:ext uri="{FF2B5EF4-FFF2-40B4-BE49-F238E27FC236}">
                <a16:creationId xmlns:a16="http://schemas.microsoft.com/office/drawing/2014/main" id="{70B288EF-F2D9-47D8-923F-82EF0E4EA3A9}"/>
              </a:ext>
            </a:extLst>
          </p:cNvPr>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91753084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9A0675B8-87B5-4EC6-AA83-287D65724C2A}"/>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5">
            <a:extLst>
              <a:ext uri="{FF2B5EF4-FFF2-40B4-BE49-F238E27FC236}">
                <a16:creationId xmlns:a16="http://schemas.microsoft.com/office/drawing/2014/main" id="{88855C51-7DA4-4453-8438-EFB43AEEE02A}"/>
              </a:ext>
            </a:extLst>
          </p:cNvPr>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0850431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spcBef>
                <a:spcPts val="1200"/>
              </a:spcBef>
              <a:buClr>
                <a:srgbClr val="F18B1E"/>
              </a:buClr>
              <a:defRPr/>
            </a:lvl1pPr>
            <a:lvl2pPr marL="538163" indent="0">
              <a:spcBef>
                <a:spcPts val="400"/>
              </a:spcBef>
              <a:buClr>
                <a:srgbClr val="F18B1E"/>
              </a:buClr>
              <a:defRPr/>
            </a:lvl2pPr>
            <a:lvl3pPr>
              <a:buClr>
                <a:srgbClr val="F18B1E"/>
              </a:buClr>
              <a:defRPr/>
            </a:lvl3pPr>
            <a:lvl4pPr>
              <a:buClr>
                <a:srgbClr val="F18B1E"/>
              </a:buClr>
              <a:defRPr/>
            </a:lvl4pPr>
            <a:lvl5pPr>
              <a:buClr>
                <a:srgbClr val="F18B1E"/>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1938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0800" y="1216800"/>
            <a:ext cx="4113518" cy="4920953"/>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60934" y="1229326"/>
            <a:ext cx="4038600" cy="4920953"/>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27821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2044" y="1221963"/>
            <a:ext cx="4114800" cy="639762"/>
          </a:xfrm>
        </p:spPr>
        <p:txBody>
          <a:bodyPr/>
          <a:lstStyle>
            <a:lvl1pPr marL="0" indent="0">
              <a:buNone/>
              <a:defRPr sz="2000" b="1">
                <a:solidFill>
                  <a:srgbClr val="99A28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2044" y="1861725"/>
            <a:ext cx="4102274" cy="4263502"/>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70285" y="1221963"/>
            <a:ext cx="4041775" cy="639762"/>
          </a:xfrm>
        </p:spPr>
        <p:txBody>
          <a:bodyPr/>
          <a:lstStyle>
            <a:lvl1pPr marL="0" indent="0">
              <a:buNone/>
              <a:defRPr sz="2000" b="1">
                <a:solidFill>
                  <a:srgbClr val="99A28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70285" y="1861725"/>
            <a:ext cx="4041775" cy="4276028"/>
          </a:xfrm>
        </p:spPr>
        <p:txBody>
          <a:bodyPr/>
          <a:lstStyle>
            <a:lvl1pPr>
              <a:spcBef>
                <a:spcPts val="1200"/>
              </a:spcBef>
              <a:defRPr sz="2000"/>
            </a:lvl1pPr>
            <a:lvl2pPr>
              <a:spcBef>
                <a:spcPts val="400"/>
              </a:spcBef>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421376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461471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blank)">
    <p:spTree>
      <p:nvGrpSpPr>
        <p:cNvPr id="1" name=""/>
        <p:cNvGrpSpPr/>
        <p:nvPr/>
      </p:nvGrpSpPr>
      <p:grpSpPr>
        <a:xfrm>
          <a:off x="0" y="0"/>
          <a:ext cx="0" cy="0"/>
          <a:chOff x="0" y="0"/>
          <a:chExt cx="0" cy="0"/>
        </a:xfrm>
      </p:grpSpPr>
      <p:sp>
        <p:nvSpPr>
          <p:cNvPr id="3" name="Rectangle 14">
            <a:extLst>
              <a:ext uri="{FF2B5EF4-FFF2-40B4-BE49-F238E27FC236}">
                <a16:creationId xmlns:a16="http://schemas.microsoft.com/office/drawing/2014/main" id="{FA8B0C07-4B6B-43BE-9E3A-5437273FDAF3}"/>
              </a:ext>
            </a:extLst>
          </p:cNvPr>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21" descr="Bottom-wave-for-dean.png">
            <a:extLst>
              <a:ext uri="{FF2B5EF4-FFF2-40B4-BE49-F238E27FC236}">
                <a16:creationId xmlns:a16="http://schemas.microsoft.com/office/drawing/2014/main" id="{D8E68FC7-279A-4BAB-9619-9789F9D5DA63}"/>
              </a:ext>
            </a:extLst>
          </p:cNvPr>
          <p:cNvPicPr>
            <a:picLocks noChangeAspect="1"/>
          </p:cNvPicPr>
          <p:nvPr userDrawn="1"/>
        </p:nvPicPr>
        <p:blipFill>
          <a:blip r:embed="rId2">
            <a:lum bright="-86000" contrast="5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3" descr="top-wave-for-Dean.png">
            <a:extLst>
              <a:ext uri="{FF2B5EF4-FFF2-40B4-BE49-F238E27FC236}">
                <a16:creationId xmlns:a16="http://schemas.microsoft.com/office/drawing/2014/main" id="{180D733B-FEA6-4C85-8437-EBA63922878A}"/>
              </a:ext>
            </a:extLst>
          </p:cNvPr>
          <p:cNvPicPr>
            <a:picLocks noChangeAspect="1"/>
          </p:cNvPicPr>
          <p:nvPr userDrawn="1"/>
        </p:nvPicPr>
        <p:blipFill>
          <a:blip r:embed="rId3">
            <a:lum bright="-8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4">
            <a:extLst>
              <a:ext uri="{FF2B5EF4-FFF2-40B4-BE49-F238E27FC236}">
                <a16:creationId xmlns:a16="http://schemas.microsoft.com/office/drawing/2014/main" id="{036699BF-B345-45AC-8D24-D7ADB1CBB51A}"/>
              </a:ext>
            </a:extLst>
          </p:cNvPr>
          <p:cNvSpPr/>
          <p:nvPr userDrawn="1"/>
        </p:nvSpPr>
        <p:spPr>
          <a:xfrm>
            <a:off x="0" y="315913"/>
            <a:ext cx="9144000" cy="762000"/>
          </a:xfrm>
          <a:prstGeom prst="rect">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cxnSp>
        <p:nvCxnSpPr>
          <p:cNvPr id="7" name="Straight Connector 25">
            <a:extLst>
              <a:ext uri="{FF2B5EF4-FFF2-40B4-BE49-F238E27FC236}">
                <a16:creationId xmlns:a16="http://schemas.microsoft.com/office/drawing/2014/main" id="{C2225B5D-2699-4C7F-A62B-43A1688EF034}"/>
              </a:ext>
            </a:extLst>
          </p:cNvPr>
          <p:cNvCxnSpPr/>
          <p:nvPr userDrawn="1"/>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Rectangle 28">
            <a:extLst>
              <a:ext uri="{FF2B5EF4-FFF2-40B4-BE49-F238E27FC236}">
                <a16:creationId xmlns:a16="http://schemas.microsoft.com/office/drawing/2014/main" id="{DC201C85-0079-48F5-BB47-0299F022CFE8}"/>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59357330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6DA1A3D9-65DE-4960-8EE2-FDE844E3E93A}"/>
              </a:ext>
            </a:extLst>
          </p:cNvPr>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3" name="Picture 21" descr="Bottom-wave-for-dean.png">
            <a:extLst>
              <a:ext uri="{FF2B5EF4-FFF2-40B4-BE49-F238E27FC236}">
                <a16:creationId xmlns:a16="http://schemas.microsoft.com/office/drawing/2014/main" id="{D7607412-8051-4E13-AF08-0D0D02F1AFE8}"/>
              </a:ext>
            </a:extLst>
          </p:cNvPr>
          <p:cNvPicPr>
            <a:picLocks noChangeAspect="1"/>
          </p:cNvPicPr>
          <p:nvPr userDrawn="1"/>
        </p:nvPicPr>
        <p:blipFill>
          <a:blip r:embed="rId2">
            <a:lum bright="-86000" contrast="5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3" descr="top-wave-for-Dean.png">
            <a:extLst>
              <a:ext uri="{FF2B5EF4-FFF2-40B4-BE49-F238E27FC236}">
                <a16:creationId xmlns:a16="http://schemas.microsoft.com/office/drawing/2014/main" id="{10C4E58F-1246-472D-85DA-575598A8FE8A}"/>
              </a:ext>
            </a:extLst>
          </p:cNvPr>
          <p:cNvPicPr>
            <a:picLocks noChangeAspect="1"/>
          </p:cNvPicPr>
          <p:nvPr userDrawn="1"/>
        </p:nvPicPr>
        <p:blipFill>
          <a:blip r:embed="rId3">
            <a:lum bright="-8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24">
            <a:extLst>
              <a:ext uri="{FF2B5EF4-FFF2-40B4-BE49-F238E27FC236}">
                <a16:creationId xmlns:a16="http://schemas.microsoft.com/office/drawing/2014/main" id="{E3D0DC6C-7CBB-400D-97F9-87523C0FC35C}"/>
              </a:ext>
            </a:extLst>
          </p:cNvPr>
          <p:cNvCxnSpPr/>
          <p:nvPr userDrawn="1"/>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23464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0800" y="374400"/>
            <a:ext cx="8248389" cy="676800"/>
          </a:xfrm>
        </p:spPr>
        <p:txBody>
          <a:bodyPr/>
          <a:lstStyle>
            <a:lvl1pPr algn="l">
              <a:defRPr sz="3600" b="0"/>
            </a:lvl1pPr>
          </a:lstStyle>
          <a:p>
            <a:r>
              <a:rPr lang="en-US" dirty="0"/>
              <a:t>Click to edit Master title style</a:t>
            </a:r>
          </a:p>
        </p:txBody>
      </p:sp>
      <p:sp>
        <p:nvSpPr>
          <p:cNvPr id="3" name="Content Placeholder 2"/>
          <p:cNvSpPr>
            <a:spLocks noGrp="1"/>
          </p:cNvSpPr>
          <p:nvPr>
            <p:ph idx="1"/>
          </p:nvPr>
        </p:nvSpPr>
        <p:spPr>
          <a:xfrm>
            <a:off x="370800" y="1216799"/>
            <a:ext cx="8223337" cy="3054575"/>
          </a:xfrm>
        </p:spPr>
        <p:txBody>
          <a:bodyPr/>
          <a:lstStyle>
            <a:lvl1pPr>
              <a:defRPr sz="2000"/>
            </a:lvl1pPr>
            <a:lvl2pPr>
              <a:defRPr sz="16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70800" y="4321479"/>
            <a:ext cx="8260915" cy="1804684"/>
          </a:xfrm>
        </p:spPr>
        <p:txBody>
          <a:bodyPr/>
          <a:lstStyle>
            <a:lvl1pPr marL="263525" indent="-263525">
              <a:buFont typeface="Arial" pitchFamily="34" charset="0"/>
              <a:buChar char="•"/>
              <a:defRPr sz="2000"/>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605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B Black Spark Picture Bumper">
    <p:spTree>
      <p:nvGrpSpPr>
        <p:cNvPr id="1" name=""/>
        <p:cNvGrpSpPr/>
        <p:nvPr/>
      </p:nvGrpSpPr>
      <p:grpSpPr>
        <a:xfrm>
          <a:off x="0" y="0"/>
          <a:ext cx="0" cy="0"/>
          <a:chOff x="0" y="0"/>
          <a:chExt cx="0" cy="0"/>
        </a:xfrm>
      </p:grpSpPr>
      <p:sp>
        <p:nvSpPr>
          <p:cNvPr id="8" name="Title 1"/>
          <p:cNvSpPr>
            <a:spLocks noGrp="1"/>
          </p:cNvSpPr>
          <p:nvPr>
            <p:ph type="title"/>
          </p:nvPr>
        </p:nvSpPr>
        <p:spPr>
          <a:xfrm>
            <a:off x="2644058" y="1092896"/>
            <a:ext cx="6211017" cy="896242"/>
          </a:xfrm>
          <a:prstGeom prst="rect">
            <a:avLst/>
          </a:prstGeom>
        </p:spPr>
        <p:txBody>
          <a:bodyPr anchor="ctr" anchorCtr="0"/>
          <a:lstStyle>
            <a:lvl1pPr algn="l">
              <a:defRPr sz="3600" b="0" baseline="0">
                <a:solidFill>
                  <a:srgbClr val="F68933"/>
                </a:solidFill>
                <a:latin typeface="Arial" pitchFamily="34" charset="0"/>
                <a:cs typeface="Arial" pitchFamily="34" charset="0"/>
              </a:defRPr>
            </a:lvl1pPr>
          </a:lstStyle>
          <a:p>
            <a:r>
              <a:rPr lang="en-US" dirty="0"/>
              <a:t>Click to edit Master title style</a:t>
            </a:r>
            <a:endParaRPr lang="en-GB" dirty="0"/>
          </a:p>
        </p:txBody>
      </p:sp>
      <p:sp>
        <p:nvSpPr>
          <p:cNvPr id="9" name="Picture Placeholder 2"/>
          <p:cNvSpPr>
            <a:spLocks noGrp="1"/>
          </p:cNvSpPr>
          <p:nvPr>
            <p:ph type="pic" idx="1"/>
          </p:nvPr>
        </p:nvSpPr>
        <p:spPr>
          <a:xfrm>
            <a:off x="2776538" y="1909762"/>
            <a:ext cx="5866420" cy="24050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10" name="Text Placeholder 3"/>
          <p:cNvSpPr>
            <a:spLocks noGrp="1"/>
          </p:cNvSpPr>
          <p:nvPr>
            <p:ph type="body" sz="half" idx="2"/>
          </p:nvPr>
        </p:nvSpPr>
        <p:spPr>
          <a:xfrm>
            <a:off x="2676141" y="4519478"/>
            <a:ext cx="6178933" cy="614497"/>
          </a:xfrm>
          <a:prstGeom prst="rect">
            <a:avLst/>
          </a:prstGeom>
        </p:spPr>
        <p:txBody>
          <a:bodyPr/>
          <a:lstStyle>
            <a:lvl1pPr marL="223838" indent="-223838">
              <a:buClr>
                <a:srgbClr val="F68933"/>
              </a:buClr>
              <a:buFont typeface="Arial" pitchFamily="34" charset="0"/>
              <a:buChar char="•"/>
              <a:defRPr lang="en-US" sz="2000" kern="1200" dirty="0" smtClean="0">
                <a:solidFill>
                  <a:schemeClr val="bg1"/>
                </a:solidFill>
                <a:latin typeface="Arial" pitchFamily="34" charset="0"/>
                <a:ea typeface="+mn-ea"/>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17006331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70800" y="1216800"/>
            <a:ext cx="4122976" cy="490080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63370" y="1216800"/>
            <a:ext cx="4017376" cy="49258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370799" y="374400"/>
            <a:ext cx="8460049" cy="6768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3154511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70799" y="374400"/>
            <a:ext cx="8510153" cy="676800"/>
          </a:xfrm>
        </p:spPr>
        <p:txBody>
          <a:bodyPr/>
          <a:lstStyle/>
          <a:p>
            <a:r>
              <a:rPr lang="en-US"/>
              <a:t>Click to edit Master title style</a:t>
            </a:r>
            <a:endParaRPr lang="en-GB"/>
          </a:p>
        </p:txBody>
      </p:sp>
      <p:sp>
        <p:nvSpPr>
          <p:cNvPr id="3" name="Content Placeholder 2"/>
          <p:cNvSpPr>
            <a:spLocks noGrp="1"/>
          </p:cNvSpPr>
          <p:nvPr>
            <p:ph sz="half" idx="1"/>
          </p:nvPr>
        </p:nvSpPr>
        <p:spPr>
          <a:xfrm>
            <a:off x="370800" y="1216800"/>
            <a:ext cx="4213726" cy="494600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quarter" idx="2"/>
          </p:nvPr>
        </p:nvSpPr>
        <p:spPr>
          <a:xfrm>
            <a:off x="4762800" y="1224419"/>
            <a:ext cx="3898900" cy="30344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Content Placeholder 4"/>
          <p:cNvSpPr>
            <a:spLocks noGrp="1"/>
          </p:cNvSpPr>
          <p:nvPr>
            <p:ph sz="quarter" idx="3"/>
          </p:nvPr>
        </p:nvSpPr>
        <p:spPr>
          <a:xfrm>
            <a:off x="4762800" y="4287230"/>
            <a:ext cx="3898900" cy="18755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2214885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70800" y="374400"/>
            <a:ext cx="8229600" cy="676800"/>
          </a:xfrm>
        </p:spPr>
        <p:txBody>
          <a:bodyPr/>
          <a:lstStyle/>
          <a:p>
            <a:r>
              <a:rPr lang="en-US" dirty="0"/>
              <a:t>Click to edit Master title style</a:t>
            </a:r>
            <a:endParaRPr lang="en-GB" dirty="0"/>
          </a:p>
        </p:txBody>
      </p:sp>
      <p:sp>
        <p:nvSpPr>
          <p:cNvPr id="3" name="Chart Placeholder 2"/>
          <p:cNvSpPr>
            <a:spLocks noGrp="1"/>
          </p:cNvSpPr>
          <p:nvPr>
            <p:ph type="chart" idx="1"/>
          </p:nvPr>
        </p:nvSpPr>
        <p:spPr>
          <a:xfrm>
            <a:off x="370800" y="1216800"/>
            <a:ext cx="8229600" cy="3079627"/>
          </a:xfrm>
        </p:spPr>
        <p:txBody>
          <a:bodyPr/>
          <a:lstStyle/>
          <a:p>
            <a:pPr lvl="0"/>
            <a:endParaRPr lang="en-GB" noProof="0"/>
          </a:p>
        </p:txBody>
      </p:sp>
    </p:spTree>
    <p:extLst>
      <p:ext uri="{BB962C8B-B14F-4D97-AF65-F5344CB8AC3E}">
        <p14:creationId xmlns:p14="http://schemas.microsoft.com/office/powerpoint/2010/main" val="37446026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4058" y="1092896"/>
            <a:ext cx="5998901" cy="566738"/>
          </a:xfrm>
          <a:prstGeom prst="rect">
            <a:avLst/>
          </a:prstGeom>
        </p:spPr>
        <p:txBody>
          <a:bodyPr anchor="t"/>
          <a:lstStyle>
            <a:lvl1pPr algn="l">
              <a:defRPr sz="3200" b="0">
                <a:latin typeface="Arial" pitchFamily="34" charset="0"/>
                <a:cs typeface="Arial" pitchFamily="34" charset="0"/>
              </a:defRPr>
            </a:lvl1pPr>
          </a:lstStyle>
          <a:p>
            <a:r>
              <a:rPr lang="en-US" dirty="0"/>
              <a:t>Click to edit Master title style</a:t>
            </a:r>
            <a:endParaRPr lang="en-GB" dirty="0"/>
          </a:p>
        </p:txBody>
      </p:sp>
      <p:sp>
        <p:nvSpPr>
          <p:cNvPr id="3" name="Picture Placeholder 2"/>
          <p:cNvSpPr>
            <a:spLocks noGrp="1"/>
          </p:cNvSpPr>
          <p:nvPr>
            <p:ph type="pic" idx="1"/>
          </p:nvPr>
        </p:nvSpPr>
        <p:spPr>
          <a:xfrm>
            <a:off x="2731739" y="1816274"/>
            <a:ext cx="5911219" cy="2430050"/>
          </a:xfrm>
          <a:prstGeom prst="rect">
            <a:avLst/>
          </a:prstGeo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644058" y="4359058"/>
            <a:ext cx="5486400" cy="1725460"/>
          </a:xfrm>
          <a:prstGeom prst="rect">
            <a:avLst/>
          </a:prstGeom>
        </p:spPr>
        <p:txBody>
          <a:bodyPr/>
          <a:lstStyle>
            <a:lvl1pPr marL="0" indent="0">
              <a:buNone/>
              <a:defRPr sz="20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4125230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EB White Title Only">
    <p:spTree>
      <p:nvGrpSpPr>
        <p:cNvPr id="1" name=""/>
        <p:cNvGrpSpPr/>
        <p:nvPr/>
      </p:nvGrpSpPr>
      <p:grpSpPr>
        <a:xfrm>
          <a:off x="0" y="0"/>
          <a:ext cx="0" cy="0"/>
          <a:chOff x="0" y="0"/>
          <a:chExt cx="0" cy="0"/>
        </a:xfrm>
      </p:grpSpPr>
      <p:sp>
        <p:nvSpPr>
          <p:cNvPr id="3" name="Rectangle 9">
            <a:extLst>
              <a:ext uri="{FF2B5EF4-FFF2-40B4-BE49-F238E27FC236}">
                <a16:creationId xmlns:a16="http://schemas.microsoft.com/office/drawing/2014/main" id="{BAE98E37-0A1A-44DD-A0D1-519D18179113}"/>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p:txBody>
          <a:bodyPr/>
          <a:lstStyle>
            <a:lvl1pPr>
              <a:defRPr>
                <a:latin typeface="+mj-lt"/>
              </a:defRPr>
            </a:lvl1pPr>
          </a:lstStyle>
          <a:p>
            <a:r>
              <a:rPr lang="en-US" noProof="0"/>
              <a:t>Click to edit Master title style</a:t>
            </a:r>
          </a:p>
        </p:txBody>
      </p:sp>
    </p:spTree>
    <p:extLst>
      <p:ext uri="{BB962C8B-B14F-4D97-AF65-F5344CB8AC3E}">
        <p14:creationId xmlns:p14="http://schemas.microsoft.com/office/powerpoint/2010/main" val="302604982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EB White Text">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1B2D512E-A528-47AE-965B-95D3B3F33549}"/>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5" name="Picture 5" descr="\\eyestore\Home\ori.carmon\Re-Branding\logos new Mortar\Logo white.wmf">
            <a:extLst>
              <a:ext uri="{FF2B5EF4-FFF2-40B4-BE49-F238E27FC236}">
                <a16:creationId xmlns:a16="http://schemas.microsoft.com/office/drawing/2014/main" id="{1C22D025-1B49-494F-85E6-6EF7AEDB747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6">
            <a:extLst>
              <a:ext uri="{FF2B5EF4-FFF2-40B4-BE49-F238E27FC236}">
                <a16:creationId xmlns:a16="http://schemas.microsoft.com/office/drawing/2014/main" id="{705EDF37-2630-4186-8331-1E504D8FDAA7}"/>
              </a:ext>
            </a:extLst>
          </p:cNvPr>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p>
        </p:txBody>
      </p:sp>
      <p:sp>
        <p:nvSpPr>
          <p:cNvPr id="2" name="Title 1"/>
          <p:cNvSpPr>
            <a:spLocks noGrp="1"/>
          </p:cNvSpPr>
          <p:nvPr>
            <p:ph type="title"/>
          </p:nvPr>
        </p:nvSpPr>
        <p:spPr/>
        <p:txBody>
          <a:bodyPr/>
          <a:lstStyle/>
          <a:p>
            <a:r>
              <a:rPr lang="en-US" noProof="0"/>
              <a:t>Click to edit Master title style</a:t>
            </a:r>
          </a:p>
        </p:txBody>
      </p:sp>
      <p:sp>
        <p:nvSpPr>
          <p:cNvPr id="12" name="Content Placeholder 2"/>
          <p:cNvSpPr>
            <a:spLocks noGrp="1"/>
          </p:cNvSpPr>
          <p:nvPr>
            <p:ph idx="1"/>
          </p:nvPr>
        </p:nvSpPr>
        <p:spPr>
          <a:xfrm>
            <a:off x="370800" y="1216799"/>
            <a:ext cx="8292188" cy="4991914"/>
          </a:xfrm>
          <a:prstGeom prst="rect">
            <a:avLst/>
          </a:prstGeom>
        </p:spPr>
        <p:txBody>
          <a:bodyPr/>
          <a:lstStyle>
            <a:lvl1pPr marL="457200" indent="-457200">
              <a:spcBef>
                <a:spcPts val="600"/>
              </a:spcBef>
              <a:defRPr sz="2800">
                <a:solidFill>
                  <a:srgbClr val="515151"/>
                </a:solidFill>
              </a:defRPr>
            </a:lvl1pPr>
            <a:lvl2pPr marL="914400" indent="0">
              <a:spcAft>
                <a:spcPts val="1800"/>
              </a:spcAft>
              <a:defRPr sz="2000">
                <a:solidFill>
                  <a:srgbClr val="515151"/>
                </a:solidFill>
              </a:defRPr>
            </a:lvl2pPr>
            <a:lvl3pPr marL="1377950" indent="-1588">
              <a:spcBef>
                <a:spcPts val="600"/>
              </a:spcBef>
              <a:spcAft>
                <a:spcPts val="1800"/>
              </a:spcAft>
              <a:defRPr sz="18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5075820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EB White Text 2 Column">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219E044F-B75E-4F52-8BF7-1035BBDE17B6}"/>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6" name="Picture 5" descr="\\eyestore\Home\ori.carmon\Re-Branding\logos new Mortar\Logo white.wmf">
            <a:extLst>
              <a:ext uri="{FF2B5EF4-FFF2-40B4-BE49-F238E27FC236}">
                <a16:creationId xmlns:a16="http://schemas.microsoft.com/office/drawing/2014/main" id="{0A7A29C5-CB9F-494E-A7B6-B7D1815B9C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6">
            <a:extLst>
              <a:ext uri="{FF2B5EF4-FFF2-40B4-BE49-F238E27FC236}">
                <a16:creationId xmlns:a16="http://schemas.microsoft.com/office/drawing/2014/main" id="{095D7CEA-82DB-491E-B095-0E856B3F4B4F}"/>
              </a:ext>
            </a:extLst>
          </p:cNvPr>
          <p:cNvSpPr txBox="1">
            <a:spLocks/>
          </p:cNvSpPr>
          <p:nvPr userDrawn="1"/>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900">
                <a:solidFill>
                  <a:srgbClr val="8A8A8A"/>
                </a:solidFill>
                <a:ea typeface="宋体" panose="02010600030101010101" pitchFamily="2" charset="-122"/>
              </a:rPr>
              <a:t>© 2008 Eyeblaster. All rights reserved</a:t>
            </a:r>
          </a:p>
        </p:txBody>
      </p:sp>
      <p:sp>
        <p:nvSpPr>
          <p:cNvPr id="2" name="Title 1"/>
          <p:cNvSpPr>
            <a:spLocks noGrp="1"/>
          </p:cNvSpPr>
          <p:nvPr>
            <p:ph type="title"/>
          </p:nvPr>
        </p:nvSpPr>
        <p:spPr>
          <a:xfrm>
            <a:off x="370800" y="374400"/>
            <a:ext cx="8292188" cy="676800"/>
          </a:xfrm>
        </p:spPr>
        <p:txBody>
          <a:bodyPr/>
          <a:lstStyle/>
          <a:p>
            <a:r>
              <a:rPr lang="en-US" noProof="0"/>
              <a:t>Click to edit Master title style</a:t>
            </a:r>
          </a:p>
        </p:txBody>
      </p:sp>
      <p:sp>
        <p:nvSpPr>
          <p:cNvPr id="12" name="Content Placeholder 2"/>
          <p:cNvSpPr>
            <a:spLocks noGrp="1"/>
          </p:cNvSpPr>
          <p:nvPr>
            <p:ph idx="1"/>
          </p:nvPr>
        </p:nvSpPr>
        <p:spPr>
          <a:xfrm>
            <a:off x="370800"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p:txBody>
      </p:sp>
      <p:sp>
        <p:nvSpPr>
          <p:cNvPr id="7" name="Content Placeholder 2"/>
          <p:cNvSpPr>
            <a:spLocks noGrp="1"/>
          </p:cNvSpPr>
          <p:nvPr>
            <p:ph idx="10"/>
          </p:nvPr>
        </p:nvSpPr>
        <p:spPr>
          <a:xfrm>
            <a:off x="4731068" y="1216799"/>
            <a:ext cx="3931920" cy="4991914"/>
          </a:xfrm>
          <a:prstGeom prst="rect">
            <a:avLst/>
          </a:prstGeom>
        </p:spPr>
        <p:txBody>
          <a:bodyPr/>
          <a:lstStyle>
            <a:lvl1pPr marL="457200" indent="-457200">
              <a:spcBef>
                <a:spcPts val="600"/>
              </a:spcBef>
              <a:defRPr sz="2000">
                <a:solidFill>
                  <a:srgbClr val="515151"/>
                </a:solidFill>
              </a:defRPr>
            </a:lvl1pPr>
            <a:lvl2pPr marL="914400" indent="0">
              <a:spcAft>
                <a:spcPts val="1800"/>
              </a:spcAft>
              <a:defRPr sz="1600">
                <a:solidFill>
                  <a:srgbClr val="515151"/>
                </a:solidFill>
              </a:defRPr>
            </a:lvl2pPr>
            <a:lvl3pPr marL="1377950" indent="-1588">
              <a:spcBef>
                <a:spcPts val="600"/>
              </a:spcBef>
              <a:spcAft>
                <a:spcPts val="18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74412643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EB White Blank">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47380C97-2008-4501-A176-47649F76B7D9}"/>
              </a:ext>
            </a:extLst>
          </p:cNvPr>
          <p:cNvGrpSpPr>
            <a:grpSpLocks noChangeAspect="1"/>
          </p:cNvGrpSpPr>
          <p:nvPr userDrawn="1"/>
        </p:nvGrpSpPr>
        <p:grpSpPr bwMode="auto">
          <a:xfrm>
            <a:off x="-6994525" y="-1090613"/>
            <a:ext cx="2286000" cy="1714501"/>
            <a:chOff x="0" y="0"/>
            <a:chExt cx="9144000" cy="6858000"/>
          </a:xfrm>
        </p:grpSpPr>
        <p:sp>
          <p:nvSpPr>
            <p:cNvPr id="3" name="Rectangle 2">
              <a:extLst>
                <a:ext uri="{FF2B5EF4-FFF2-40B4-BE49-F238E27FC236}">
                  <a16:creationId xmlns:a16="http://schemas.microsoft.com/office/drawing/2014/main" id="{07B05EF0-BC7B-4F07-BE7E-F91845ED1874}"/>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4" name="Picture 15" descr="Bottom-wave-for-dean.png">
              <a:extLst>
                <a:ext uri="{FF2B5EF4-FFF2-40B4-BE49-F238E27FC236}">
                  <a16:creationId xmlns:a16="http://schemas.microsoft.com/office/drawing/2014/main" id="{108FA570-DB7C-4E28-89B8-D64483BC7BCC}"/>
                </a:ext>
              </a:extLst>
            </p:cNvPr>
            <p:cNvPicPr>
              <a:picLocks noChangeAspect="1"/>
            </p:cNvPicPr>
            <p:nvPr/>
          </p:nvPicPr>
          <p:blipFill>
            <a:blip r:embed="rId2">
              <a:lum bright="-80000" contrast="60000"/>
              <a:extLst>
                <a:ext uri="{28A0092B-C50C-407E-A947-70E740481C1C}">
                  <a14:useLocalDpi xmlns:a14="http://schemas.microsoft.com/office/drawing/2010/main" val="0"/>
                </a:ext>
              </a:extLst>
            </a:blip>
            <a:srcRect l="-1044" t="-6880" r="641" b="-1041"/>
            <a:stretch>
              <a:fillRect/>
            </a:stretch>
          </p:blipFill>
          <p:spPr bwMode="auto">
            <a:xfrm>
              <a:off x="0" y="3858038"/>
              <a:ext cx="9144000" cy="299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top-wave-for-Dean.png">
              <a:extLst>
                <a:ext uri="{FF2B5EF4-FFF2-40B4-BE49-F238E27FC236}">
                  <a16:creationId xmlns:a16="http://schemas.microsoft.com/office/drawing/2014/main" id="{7EA98115-7443-4CC8-8F5C-DE107C8AFCB8}"/>
                </a:ext>
              </a:extLst>
            </p:cNvPr>
            <p:cNvPicPr>
              <a:picLocks noChangeAspect="1"/>
            </p:cNvPicPr>
            <p:nvPr/>
          </p:nvPicPr>
          <p:blipFill>
            <a:blip r:embed="rId3">
              <a:lum bright="-76000" contrast="70000"/>
              <a:extLst>
                <a:ext uri="{28A0092B-C50C-407E-A947-70E740481C1C}">
                  <a14:useLocalDpi xmlns:a14="http://schemas.microsoft.com/office/drawing/2010/main" val="0"/>
                </a:ext>
              </a:extLst>
            </a:blip>
            <a:srcRect r="-7225"/>
            <a:stretch>
              <a:fillRect/>
            </a:stretch>
          </p:blipFill>
          <p:spPr bwMode="auto">
            <a:xfrm>
              <a:off x="0" y="0"/>
              <a:ext cx="9144000" cy="33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17">
              <a:extLst>
                <a:ext uri="{FF2B5EF4-FFF2-40B4-BE49-F238E27FC236}">
                  <a16:creationId xmlns:a16="http://schemas.microsoft.com/office/drawing/2014/main" id="{B36D9242-73E8-4F27-8C82-0F021B9DD5B6}"/>
                </a:ext>
              </a:extLst>
            </p:cNvPr>
            <p:cNvCxnSpPr/>
            <p:nvPr/>
          </p:nvCxnSpPr>
          <p:spPr>
            <a:xfrm>
              <a:off x="0" y="6007100"/>
              <a:ext cx="914400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183546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EB White Text + Bottom Line">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551C2DB5-0CDF-4CA9-BD6B-CF2AD4832EAC}"/>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7" name="Rectangle 6">
            <a:extLst>
              <a:ext uri="{FF2B5EF4-FFF2-40B4-BE49-F238E27FC236}">
                <a16:creationId xmlns:a16="http://schemas.microsoft.com/office/drawing/2014/main" id="{52D46BE9-502E-4740-970C-EB7DE60EB559}"/>
              </a:ext>
            </a:extLst>
          </p:cNvPr>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a:t>Click to edit Master title style</a:t>
            </a:r>
          </a:p>
        </p:txBody>
      </p:sp>
      <p:sp>
        <p:nvSpPr>
          <p:cNvPr id="4" name="Text Placeholder 3"/>
          <p:cNvSpPr>
            <a:spLocks noGrp="1"/>
          </p:cNvSpPr>
          <p:nvPr>
            <p:ph type="body" sz="half" idx="2"/>
          </p:nvPr>
        </p:nvSpPr>
        <p:spPr>
          <a:xfrm>
            <a:off x="370800" y="4779963"/>
            <a:ext cx="8260915" cy="995362"/>
          </a:xfrm>
          <a:prstGeom prst="rect">
            <a:avLst/>
          </a:prstGeom>
        </p:spPr>
        <p:txBody>
          <a:bodyPr anchor="ctr" anchorCtr="0"/>
          <a:lstStyle>
            <a:lvl1pPr marL="0" indent="0" algn="ctr">
              <a:buFontTx/>
              <a:buNone/>
              <a:defRPr sz="32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6" name="Content Placeholder 2"/>
          <p:cNvSpPr>
            <a:spLocks noGrp="1"/>
          </p:cNvSpPr>
          <p:nvPr>
            <p:ph idx="1"/>
          </p:nvPr>
        </p:nvSpPr>
        <p:spPr>
          <a:xfrm>
            <a:off x="370800" y="1216799"/>
            <a:ext cx="8292188" cy="3054575"/>
          </a:xfrm>
          <a:prstGeom prst="rect">
            <a:avLst/>
          </a:prstGeom>
        </p:spPr>
        <p:txBody>
          <a:bodyPr/>
          <a:lstStyle>
            <a:lvl1pPr marL="223838" indent="-223838">
              <a:spcBef>
                <a:spcPts val="600"/>
              </a:spcBef>
              <a:defRPr sz="2000">
                <a:solidFill>
                  <a:srgbClr val="515151"/>
                </a:solidFill>
              </a:defRPr>
            </a:lvl1pPr>
            <a:lvl2pPr marL="685800" indent="-228600">
              <a:spcAft>
                <a:spcPts val="1200"/>
              </a:spcAft>
              <a:defRPr sz="1600">
                <a:solidFill>
                  <a:srgbClr val="515151"/>
                </a:solidFill>
              </a:defRPr>
            </a:lvl2pPr>
            <a:lvl3pPr marL="1138238" indent="-228600">
              <a:spcBef>
                <a:spcPts val="600"/>
              </a:spcBef>
              <a:spcAft>
                <a:spcPts val="1200"/>
              </a:spcAft>
              <a:defRPr sz="1400">
                <a:solidFill>
                  <a:srgbClr val="515151"/>
                </a:solidFill>
              </a:defRPr>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2436687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EB White Sample with Text">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D73275D1-C925-421D-BBC9-BAF55EB7B1F1}"/>
              </a:ext>
            </a:extLst>
          </p:cNvPr>
          <p:cNvSpPr/>
          <p:nvPr userDrawn="1"/>
        </p:nvSpPr>
        <p:spPr>
          <a:xfrm>
            <a:off x="0" y="316199"/>
            <a:ext cx="9144000" cy="761973"/>
          </a:xfrm>
          <a:prstGeom prst="rect">
            <a:avLst/>
          </a:prstGeom>
          <a:gradFill>
            <a:gsLst>
              <a:gs pos="95000">
                <a:schemeClr val="tx1">
                  <a:alpha val="5000"/>
                </a:schemeClr>
              </a:gs>
              <a:gs pos="30000">
                <a:schemeClr val="tx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6" name="Rectangle 5">
            <a:extLst>
              <a:ext uri="{FF2B5EF4-FFF2-40B4-BE49-F238E27FC236}">
                <a16:creationId xmlns:a16="http://schemas.microsoft.com/office/drawing/2014/main" id="{193A4705-C265-4C0D-B77F-1BBFDE00B9D3}"/>
              </a:ext>
            </a:extLst>
          </p:cNvPr>
          <p:cNvSpPr/>
          <p:nvPr userDrawn="1"/>
        </p:nvSpPr>
        <p:spPr>
          <a:xfrm>
            <a:off x="0" y="4267201"/>
            <a:ext cx="9144000" cy="1751462"/>
          </a:xfrm>
          <a:prstGeom prst="rect">
            <a:avLst/>
          </a:prstGeom>
          <a:gradFill>
            <a:gsLst>
              <a:gs pos="95000">
                <a:schemeClr val="tx1">
                  <a:alpha val="2000"/>
                </a:schemeClr>
              </a:gs>
              <a:gs pos="30000">
                <a:schemeClr val="tx1">
                  <a:alpha val="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 name="Title 1"/>
          <p:cNvSpPr>
            <a:spLocks noGrp="1"/>
          </p:cNvSpPr>
          <p:nvPr>
            <p:ph type="title"/>
          </p:nvPr>
        </p:nvSpPr>
        <p:spPr>
          <a:xfrm>
            <a:off x="370800" y="374400"/>
            <a:ext cx="8248389" cy="676800"/>
          </a:xfrm>
        </p:spPr>
        <p:txBody>
          <a:bodyPr/>
          <a:lstStyle>
            <a:lvl1pPr algn="l">
              <a:defRPr sz="3600" b="0"/>
            </a:lvl1pPr>
          </a:lstStyle>
          <a:p>
            <a:r>
              <a:rPr lang="en-US" noProof="0"/>
              <a:t>Click to edit Master title style</a:t>
            </a:r>
          </a:p>
        </p:txBody>
      </p:sp>
      <p:sp>
        <p:nvSpPr>
          <p:cNvPr id="4" name="Text Placeholder 3"/>
          <p:cNvSpPr>
            <a:spLocks noGrp="1"/>
          </p:cNvSpPr>
          <p:nvPr>
            <p:ph type="body" sz="half" idx="2"/>
          </p:nvPr>
        </p:nvSpPr>
        <p:spPr>
          <a:xfrm>
            <a:off x="370800" y="4283242"/>
            <a:ext cx="8260915" cy="1971508"/>
          </a:xfrm>
          <a:prstGeom prst="rect">
            <a:avLst/>
          </a:prstGeom>
        </p:spPr>
        <p:txBody>
          <a:bodyPr anchor="t" anchorCtr="0"/>
          <a:lstStyle>
            <a:lvl1pPr marL="223838" indent="-223838" algn="l">
              <a:buFont typeface="Arial" pitchFamily="34" charset="0"/>
              <a:buChar char="•"/>
              <a:defRPr sz="2000">
                <a:solidFill>
                  <a:srgbClr val="515151"/>
                </a:solidFill>
              </a:defRPr>
            </a:lvl1pPr>
            <a:lvl2pPr marL="801688" indent="-263525">
              <a:buNone/>
              <a:defRPr sz="1600"/>
            </a:lvl2pPr>
            <a:lvl3pPr marL="989013" indent="-187325">
              <a:buFont typeface="Arial" pitchFamily="34" charset="0"/>
              <a:buChar char="•"/>
              <a:defRPr sz="1400"/>
            </a:lvl3pPr>
            <a:lvl4pPr marL="1339850" indent="-174625">
              <a:buFont typeface="Arial" pitchFamily="34" charset="0"/>
              <a:buChar char="•"/>
              <a:defRPr sz="1400"/>
            </a:lvl4pPr>
            <a:lvl5pPr marL="1703388" indent="-174625">
              <a:buFont typeface="Arial" pitchFamily="34" charset="0"/>
              <a:buChar char="•"/>
              <a:defRPr sz="14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4252428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40.xml"/><Relationship Id="rId7" Type="http://schemas.openxmlformats.org/officeDocument/2006/relationships/image" Target="../media/image4.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theme" Target="../theme/theme10.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45.xml"/><Relationship Id="rId7" Type="http://schemas.openxmlformats.org/officeDocument/2006/relationships/image" Target="../media/image4.pn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theme" Target="../theme/theme11.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50.xml"/><Relationship Id="rId7" Type="http://schemas.openxmlformats.org/officeDocument/2006/relationships/image" Target="../media/image4.pn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theme" Target="../theme/theme12.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_rels/slideMaster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55.xml"/><Relationship Id="rId7" Type="http://schemas.openxmlformats.org/officeDocument/2006/relationships/image" Target="../media/image4.pn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1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4" Type="http://schemas.openxmlformats.org/officeDocument/2006/relationships/image" Target="../media/image1.jpeg"/></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62.xml"/><Relationship Id="rId7" Type="http://schemas.openxmlformats.org/officeDocument/2006/relationships/image" Target="../media/image11.png"/><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theme" Target="../theme/theme15.xml"/><Relationship Id="rId5" Type="http://schemas.openxmlformats.org/officeDocument/2006/relationships/slideLayout" Target="../slideLayouts/slideLayout64.xml"/><Relationship Id="rId4" Type="http://schemas.openxmlformats.org/officeDocument/2006/relationships/slideLayout" Target="../slideLayouts/slideLayout63.xml"/></Relationships>
</file>

<file path=ppt/slideMasters/_rels/slideMaster16.xml.rels><?xml version="1.0" encoding="UTF-8" standalone="yes"?>
<Relationships xmlns="http://schemas.openxmlformats.org/package/2006/relationships"><Relationship Id="rId8" Type="http://schemas.openxmlformats.org/officeDocument/2006/relationships/theme" Target="../theme/theme16.xml"/><Relationship Id="rId3" Type="http://schemas.openxmlformats.org/officeDocument/2006/relationships/slideLayout" Target="../slideLayouts/slideLayout67.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5" Type="http://schemas.openxmlformats.org/officeDocument/2006/relationships/slideLayout" Target="../slideLayouts/slideLayout69.xml"/><Relationship Id="rId10" Type="http://schemas.openxmlformats.org/officeDocument/2006/relationships/image" Target="../media/image9.png"/><Relationship Id="rId4" Type="http://schemas.openxmlformats.org/officeDocument/2006/relationships/slideLayout" Target="../slideLayouts/slideLayout68.xml"/><Relationship Id="rId9" Type="http://schemas.openxmlformats.org/officeDocument/2006/relationships/image" Target="../media/image8.png"/></Relationships>
</file>

<file path=ppt/slideMasters/_rels/slideMaster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74.xml"/><Relationship Id="rId7" Type="http://schemas.openxmlformats.org/officeDocument/2006/relationships/image" Target="../media/image8.png"/><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theme" Target="../theme/theme17.xml"/><Relationship Id="rId5" Type="http://schemas.openxmlformats.org/officeDocument/2006/relationships/slideLayout" Target="../slideLayouts/slideLayout76.xml"/><Relationship Id="rId4" Type="http://schemas.openxmlformats.org/officeDocument/2006/relationships/slideLayout" Target="../slideLayouts/slideLayout75.xml"/></Relationships>
</file>

<file path=ppt/slideMasters/_rels/slideMaster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79.xml"/><Relationship Id="rId7" Type="http://schemas.openxmlformats.org/officeDocument/2006/relationships/theme" Target="../theme/theme1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5" Type="http://schemas.openxmlformats.org/officeDocument/2006/relationships/slideLayout" Target="../slideLayouts/slideLayout81.xml"/><Relationship Id="rId4" Type="http://schemas.openxmlformats.org/officeDocument/2006/relationships/slideLayout" Target="../slideLayouts/slideLayout80.xml"/><Relationship Id="rId9" Type="http://schemas.openxmlformats.org/officeDocument/2006/relationships/image" Target="../media/image9.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image" Target="../media/image4.png"/><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19.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96.xml"/><Relationship Id="rId7" Type="http://schemas.openxmlformats.org/officeDocument/2006/relationships/theme" Target="../theme/theme20.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 Id="rId9"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jpeg"/><Relationship Id="rId5" Type="http://schemas.openxmlformats.org/officeDocument/2006/relationships/theme" Target="../theme/theme3.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6.xml"/><Relationship Id="rId7"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5.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24.xml"/><Relationship Id="rId7" Type="http://schemas.openxmlformats.org/officeDocument/2006/relationships/theme" Target="../theme/theme7.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image" Target="../media/image9.pn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0.xml"/><Relationship Id="rId7" Type="http://schemas.openxmlformats.org/officeDocument/2006/relationships/image" Target="../media/image4.pn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8.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5.xml"/><Relationship Id="rId7" Type="http://schemas.openxmlformats.org/officeDocument/2006/relationships/image" Target="../media/image4.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9.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EB_home_background.jpg">
            <a:extLst>
              <a:ext uri="{FF2B5EF4-FFF2-40B4-BE49-F238E27FC236}">
                <a16:creationId xmlns:a16="http://schemas.microsoft.com/office/drawing/2014/main" id="{BD82A5BF-AFA7-4F69-AF3D-50AA9EF25D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E1392625-AB65-41ED-866C-D16AEC143D52}"/>
              </a:ext>
            </a:extLst>
          </p:cNvPr>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5" name="Rectangle 14">
            <a:extLst>
              <a:ext uri="{FF2B5EF4-FFF2-40B4-BE49-F238E27FC236}">
                <a16:creationId xmlns:a16="http://schemas.microsoft.com/office/drawing/2014/main" id="{DA376C9D-E65E-4DC6-BB00-32C3B8E44BFD}"/>
              </a:ext>
            </a:extLst>
          </p:cNvPr>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6" name="Rectangle 15">
            <a:extLst>
              <a:ext uri="{FF2B5EF4-FFF2-40B4-BE49-F238E27FC236}">
                <a16:creationId xmlns:a16="http://schemas.microsoft.com/office/drawing/2014/main" id="{1292CBE7-6344-415B-A7F2-0E8A2307555A}"/>
              </a:ext>
            </a:extLst>
          </p:cNvPr>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030" name="Footer Placeholder 6">
            <a:extLst>
              <a:ext uri="{FF2B5EF4-FFF2-40B4-BE49-F238E27FC236}">
                <a16:creationId xmlns:a16="http://schemas.microsoft.com/office/drawing/2014/main" id="{1C8D138F-CE8D-4FCD-8CE8-22FEA30B42E4}"/>
              </a:ext>
            </a:extLst>
          </p:cNvPr>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rgbClr val="7F7F7F"/>
              </a:solidFill>
            </a:endParaRPr>
          </a:p>
        </p:txBody>
      </p:sp>
    </p:spTree>
  </p:cSld>
  <p:clrMap bg1="lt1" tx1="dk1" bg2="lt2" tx2="dk2" accent1="accent1" accent2="accent2" accent3="accent3" accent4="accent4" accent5="accent5" accent6="accent6" hlink="hlink" folHlink="folHlink"/>
  <p:sldLayoutIdLst>
    <p:sldLayoutId id="2147484458"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2F2959-4CAF-4ECB-BF52-5F04A076F963}"/>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10243" name="Picture 18" descr="Bottom-wave-for-dean.png">
            <a:extLst>
              <a:ext uri="{FF2B5EF4-FFF2-40B4-BE49-F238E27FC236}">
                <a16:creationId xmlns:a16="http://schemas.microsoft.com/office/drawing/2014/main" id="{FCA1206C-77D3-4EFC-8764-607A5A96F6C7}"/>
              </a:ext>
            </a:extLst>
          </p:cNvPr>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19" descr="top-wave-for-Dean.png">
            <a:extLst>
              <a:ext uri="{FF2B5EF4-FFF2-40B4-BE49-F238E27FC236}">
                <a16:creationId xmlns:a16="http://schemas.microsoft.com/office/drawing/2014/main" id="{E5FC634D-7A60-4EB4-9A63-778F02766CB6}"/>
              </a:ext>
            </a:extLst>
          </p:cNvPr>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a:extLst>
              <a:ext uri="{FF2B5EF4-FFF2-40B4-BE49-F238E27FC236}">
                <a16:creationId xmlns:a16="http://schemas.microsoft.com/office/drawing/2014/main" id="{1E48694D-6229-4E8E-8278-D38BE34BA09E}"/>
              </a:ext>
            </a:extLst>
          </p:cNvPr>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246" name="Title 17">
            <a:extLst>
              <a:ext uri="{FF2B5EF4-FFF2-40B4-BE49-F238E27FC236}">
                <a16:creationId xmlns:a16="http://schemas.microsoft.com/office/drawing/2014/main" id="{C2B65C87-6406-40A2-872A-5546BA5275A2}"/>
              </a:ext>
            </a:extLst>
          </p:cNvPr>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4509" r:id="rId1"/>
    <p:sldLayoutId id="2147484510" r:id="rId2"/>
    <p:sldLayoutId id="2147484511" r:id="rId3"/>
    <p:sldLayoutId id="2147484512" r:id="rId4"/>
    <p:sldLayoutId id="2147484470"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1F8D95F-1F95-4B36-9333-F7A9FBCB184A}"/>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11267" name="Picture 18" descr="Bottom-wave-for-dean.png">
            <a:extLst>
              <a:ext uri="{FF2B5EF4-FFF2-40B4-BE49-F238E27FC236}">
                <a16:creationId xmlns:a16="http://schemas.microsoft.com/office/drawing/2014/main" id="{A5C714FB-FE79-4A81-8F4D-5F13210DFDC6}"/>
              </a:ext>
            </a:extLst>
          </p:cNvPr>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19" descr="top-wave-for-Dean.png">
            <a:extLst>
              <a:ext uri="{FF2B5EF4-FFF2-40B4-BE49-F238E27FC236}">
                <a16:creationId xmlns:a16="http://schemas.microsoft.com/office/drawing/2014/main" id="{A48334B2-082C-4D95-ACE6-1B25845FAEDD}"/>
              </a:ext>
            </a:extLst>
          </p:cNvPr>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a:extLst>
              <a:ext uri="{FF2B5EF4-FFF2-40B4-BE49-F238E27FC236}">
                <a16:creationId xmlns:a16="http://schemas.microsoft.com/office/drawing/2014/main" id="{B2D8CBC5-3D6E-4739-8DF7-A63EAB49A9FB}"/>
              </a:ext>
            </a:extLst>
          </p:cNvPr>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270" name="Title 17">
            <a:extLst>
              <a:ext uri="{FF2B5EF4-FFF2-40B4-BE49-F238E27FC236}">
                <a16:creationId xmlns:a16="http://schemas.microsoft.com/office/drawing/2014/main" id="{A165056E-9F2B-4E15-B221-887F782E3D9A}"/>
              </a:ext>
            </a:extLst>
          </p:cNvPr>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471"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F95CB2B-E46F-4DAF-BBE2-F90AE3857DF2}"/>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12291" name="Picture 18" descr="Bottom-wave-for-dean.png">
            <a:extLst>
              <a:ext uri="{FF2B5EF4-FFF2-40B4-BE49-F238E27FC236}">
                <a16:creationId xmlns:a16="http://schemas.microsoft.com/office/drawing/2014/main" id="{294FF1E5-1BA9-4575-B1C6-FF88D73726FF}"/>
              </a:ext>
            </a:extLst>
          </p:cNvPr>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19" descr="top-wave-for-Dean.png">
            <a:extLst>
              <a:ext uri="{FF2B5EF4-FFF2-40B4-BE49-F238E27FC236}">
                <a16:creationId xmlns:a16="http://schemas.microsoft.com/office/drawing/2014/main" id="{B039B130-3775-4FD8-AEA6-815C529830E1}"/>
              </a:ext>
            </a:extLst>
          </p:cNvPr>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a:extLst>
              <a:ext uri="{FF2B5EF4-FFF2-40B4-BE49-F238E27FC236}">
                <a16:creationId xmlns:a16="http://schemas.microsoft.com/office/drawing/2014/main" id="{4E870A9E-0E00-46D3-A43B-9B9DA04E710A}"/>
              </a:ext>
            </a:extLst>
          </p:cNvPr>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294" name="Title 17">
            <a:extLst>
              <a:ext uri="{FF2B5EF4-FFF2-40B4-BE49-F238E27FC236}">
                <a16:creationId xmlns:a16="http://schemas.microsoft.com/office/drawing/2014/main" id="{AD020AA0-3D8A-4471-AD01-7CBE34728A74}"/>
              </a:ext>
            </a:extLst>
          </p:cNvPr>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4517" r:id="rId1"/>
    <p:sldLayoutId id="2147484518" r:id="rId2"/>
    <p:sldLayoutId id="2147484519" r:id="rId3"/>
    <p:sldLayoutId id="2147484520" r:id="rId4"/>
    <p:sldLayoutId id="2147484472"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A99A827-B7AF-4546-AB15-5A103442ABC3}"/>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13315" name="Picture 18" descr="Bottom-wave-for-dean.png">
            <a:extLst>
              <a:ext uri="{FF2B5EF4-FFF2-40B4-BE49-F238E27FC236}">
                <a16:creationId xmlns:a16="http://schemas.microsoft.com/office/drawing/2014/main" id="{04FBA91D-0BE2-4FC1-984E-1BFA2D7C9D73}"/>
              </a:ext>
            </a:extLst>
          </p:cNvPr>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19" descr="top-wave-for-Dean.png">
            <a:extLst>
              <a:ext uri="{FF2B5EF4-FFF2-40B4-BE49-F238E27FC236}">
                <a16:creationId xmlns:a16="http://schemas.microsoft.com/office/drawing/2014/main" id="{C6B8A657-EAFE-4855-B887-430073CC3C0F}"/>
              </a:ext>
            </a:extLst>
          </p:cNvPr>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a:extLst>
              <a:ext uri="{FF2B5EF4-FFF2-40B4-BE49-F238E27FC236}">
                <a16:creationId xmlns:a16="http://schemas.microsoft.com/office/drawing/2014/main" id="{FDE8757C-47FA-49A5-802B-61B6267C161A}"/>
              </a:ext>
            </a:extLst>
          </p:cNvPr>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318" name="Title 17">
            <a:extLst>
              <a:ext uri="{FF2B5EF4-FFF2-40B4-BE49-F238E27FC236}">
                <a16:creationId xmlns:a16="http://schemas.microsoft.com/office/drawing/2014/main" id="{64429036-8333-4A32-81AC-FBD5E31DADB4}"/>
              </a:ext>
            </a:extLst>
          </p:cNvPr>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473"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338" name="Picture 7" descr="EB_home_background.jpg">
            <a:extLst>
              <a:ext uri="{FF2B5EF4-FFF2-40B4-BE49-F238E27FC236}">
                <a16:creationId xmlns:a16="http://schemas.microsoft.com/office/drawing/2014/main" id="{9A056B28-DE0E-49A1-815E-97BC16817DA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D1698718-A7C7-44F8-B20A-600F6D5BF627}"/>
              </a:ext>
            </a:extLst>
          </p:cNvPr>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5" name="Rectangle 14">
            <a:extLst>
              <a:ext uri="{FF2B5EF4-FFF2-40B4-BE49-F238E27FC236}">
                <a16:creationId xmlns:a16="http://schemas.microsoft.com/office/drawing/2014/main" id="{13B976D2-82DB-45EF-B7F6-35BC4753399F}"/>
              </a:ext>
            </a:extLst>
          </p:cNvPr>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6" name="Rectangle 15">
            <a:extLst>
              <a:ext uri="{FF2B5EF4-FFF2-40B4-BE49-F238E27FC236}">
                <a16:creationId xmlns:a16="http://schemas.microsoft.com/office/drawing/2014/main" id="{08FDC632-0416-4E6F-B636-00BB027FD875}"/>
              </a:ext>
            </a:extLst>
          </p:cNvPr>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4342" name="Footer Placeholder 6">
            <a:extLst>
              <a:ext uri="{FF2B5EF4-FFF2-40B4-BE49-F238E27FC236}">
                <a16:creationId xmlns:a16="http://schemas.microsoft.com/office/drawing/2014/main" id="{8DD8A0E8-2A83-4959-9F43-95C5FC741F17}"/>
              </a:ext>
            </a:extLst>
          </p:cNvPr>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800">
                <a:solidFill>
                  <a:srgbClr val="7F7F7F"/>
                </a:solidFill>
              </a:rPr>
              <a:t>http://www.1ppt.com</a:t>
            </a:r>
          </a:p>
        </p:txBody>
      </p:sp>
    </p:spTree>
  </p:cSld>
  <p:clrMap bg1="lt1" tx1="dk1" bg2="lt2" tx2="dk2" accent1="accent1" accent2="accent2" accent3="accent3" accent4="accent4" accent5="accent5" accent6="accent6" hlink="hlink" folHlink="folHlink"/>
  <p:sldLayoutIdLst>
    <p:sldLayoutId id="2147484474" r:id="rId1"/>
    <p:sldLayoutId id="2147484525"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AEDFD20-A7D0-42DF-8A0E-5DD5F327E1E3}"/>
              </a:ext>
            </a:extLst>
          </p:cNvPr>
          <p:cNvSpPr/>
          <p:nvPr/>
        </p:nvSpPr>
        <p:spPr bwMode="invGray">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15363" name="Picture 18" descr="Bottom-wave-for-dean.png">
            <a:extLst>
              <a:ext uri="{FF2B5EF4-FFF2-40B4-BE49-F238E27FC236}">
                <a16:creationId xmlns:a16="http://schemas.microsoft.com/office/drawing/2014/main" id="{6CAEBD1B-522C-4A8B-82F5-C72E649AA9C9}"/>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invGray">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19" descr="top-wave-for-Dean.png">
            <a:extLst>
              <a:ext uri="{FF2B5EF4-FFF2-40B4-BE49-F238E27FC236}">
                <a16:creationId xmlns:a16="http://schemas.microsoft.com/office/drawing/2014/main" id="{C27E65F3-4045-4F38-98C8-4C6C28E13FF0}"/>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invGray">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itle 17">
            <a:extLst>
              <a:ext uri="{FF2B5EF4-FFF2-40B4-BE49-F238E27FC236}">
                <a16:creationId xmlns:a16="http://schemas.microsoft.com/office/drawing/2014/main" id="{CDCC8D7A-D6B4-43BE-A79F-FDCCB2573202}"/>
              </a:ext>
            </a:extLst>
          </p:cNvPr>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ndParaRPr>
          </a:p>
        </p:txBody>
      </p:sp>
    </p:spTree>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65E65F-F1EC-46C0-9546-93B6C48B1E7C}"/>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6387" name="Picture 7" descr="Bottom-wave-for-dean.png">
            <a:extLst>
              <a:ext uri="{FF2B5EF4-FFF2-40B4-BE49-F238E27FC236}">
                <a16:creationId xmlns:a16="http://schemas.microsoft.com/office/drawing/2014/main" id="{918151B9-27CC-47CB-A718-250BEEBB2B0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8" descr="top-wave-for-Dean.png">
            <a:extLst>
              <a:ext uri="{FF2B5EF4-FFF2-40B4-BE49-F238E27FC236}">
                <a16:creationId xmlns:a16="http://schemas.microsoft.com/office/drawing/2014/main" id="{DE945B8C-D48E-4EA6-8D98-2707036CA5F1}"/>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a:extLst>
              <a:ext uri="{FF2B5EF4-FFF2-40B4-BE49-F238E27FC236}">
                <a16:creationId xmlns:a16="http://schemas.microsoft.com/office/drawing/2014/main" id="{864B53DC-3570-4CF2-95BC-F4C57595AC85}"/>
              </a:ext>
            </a:extLst>
          </p:cNvPr>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390" name="Title 17">
            <a:extLst>
              <a:ext uri="{FF2B5EF4-FFF2-40B4-BE49-F238E27FC236}">
                <a16:creationId xmlns:a16="http://schemas.microsoft.com/office/drawing/2014/main" id="{D11628B3-75B2-40CA-94A4-9BAF0C38E4F4}"/>
              </a:ext>
            </a:extLst>
          </p:cNvPr>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a typeface="宋体" panose="02010600030101010101" pitchFamily="2" charset="-122"/>
            </a:endParaRPr>
          </a:p>
        </p:txBody>
      </p:sp>
      <p:sp>
        <p:nvSpPr>
          <p:cNvPr id="16392" name="Rectangle 2">
            <a:extLst>
              <a:ext uri="{FF2B5EF4-FFF2-40B4-BE49-F238E27FC236}">
                <a16:creationId xmlns:a16="http://schemas.microsoft.com/office/drawing/2014/main" id="{3F4C839F-B6CD-477C-BC3E-16F8F2BF4B15}"/>
              </a:ext>
            </a:extLst>
          </p:cNvPr>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a:t>Click to edit Master title style</a:t>
            </a:r>
          </a:p>
        </p:txBody>
      </p:sp>
    </p:spTree>
  </p:cSld>
  <p:clrMap bg1="lt1" tx1="dk1" bg2="lt2" tx2="dk2" accent1="accent1" accent2="accent2" accent3="accent3" accent4="accent4" accent5="accent5" accent6="accent6" hlink="hlink" folHlink="folHlink"/>
  <p:sldLayoutIdLst>
    <p:sldLayoutId id="2147484531" r:id="rId1"/>
    <p:sldLayoutId id="2147484532" r:id="rId2"/>
    <p:sldLayoutId id="2147484533" r:id="rId3"/>
    <p:sldLayoutId id="2147484534" r:id="rId4"/>
    <p:sldLayoutId id="2147484535" r:id="rId5"/>
    <p:sldLayoutId id="2147484536" r:id="rId6"/>
    <p:sldLayoutId id="2147484537" r:id="rId7"/>
  </p:sldLayoutIdLst>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9F31C29-9979-4BCC-A4DD-D580F3C17FE9}"/>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7411" name="Picture 7" descr="Bottom-wave-for-dean.png">
            <a:extLst>
              <a:ext uri="{FF2B5EF4-FFF2-40B4-BE49-F238E27FC236}">
                <a16:creationId xmlns:a16="http://schemas.microsoft.com/office/drawing/2014/main" id="{A58D6A61-9967-4A84-B536-5F630340850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8" descr="top-wave-for-Dean.png">
            <a:extLst>
              <a:ext uri="{FF2B5EF4-FFF2-40B4-BE49-F238E27FC236}">
                <a16:creationId xmlns:a16="http://schemas.microsoft.com/office/drawing/2014/main" id="{3B5A608A-32FF-4606-9339-D6094DF0DB32}"/>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a:extLst>
              <a:ext uri="{FF2B5EF4-FFF2-40B4-BE49-F238E27FC236}">
                <a16:creationId xmlns:a16="http://schemas.microsoft.com/office/drawing/2014/main" id="{317DF626-D4F3-46EA-A845-8BC0C37C4716}"/>
              </a:ext>
            </a:extLst>
          </p:cNvPr>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414" name="Title 17">
            <a:extLst>
              <a:ext uri="{FF2B5EF4-FFF2-40B4-BE49-F238E27FC236}">
                <a16:creationId xmlns:a16="http://schemas.microsoft.com/office/drawing/2014/main" id="{2F63D66A-58F2-4FE8-9A5E-B01427A98009}"/>
              </a:ext>
            </a:extLst>
          </p:cNvPr>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a typeface="宋体" panose="02010600030101010101" pitchFamily="2" charset="-122"/>
            </a:endParaRPr>
          </a:p>
        </p:txBody>
      </p:sp>
      <p:sp>
        <p:nvSpPr>
          <p:cNvPr id="17415" name="Rectangle 2">
            <a:extLst>
              <a:ext uri="{FF2B5EF4-FFF2-40B4-BE49-F238E27FC236}">
                <a16:creationId xmlns:a16="http://schemas.microsoft.com/office/drawing/2014/main" id="{21DEFFE7-1364-4B06-8156-1070012DB463}"/>
              </a:ext>
            </a:extLst>
          </p:cNvPr>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a:t>Click to edit Master title style</a:t>
            </a:r>
          </a:p>
        </p:txBody>
      </p:sp>
    </p:spTree>
  </p:cSld>
  <p:clrMap bg1="lt1" tx1="dk1" bg2="lt2" tx2="dk2" accent1="accent1" accent2="accent2" accent3="accent3" accent4="accent4" accent5="accent5" accent6="accent6" hlink="hlink" folHlink="folHlink"/>
  <p:sldLayoutIdLst>
    <p:sldLayoutId id="2147484538" r:id="rId1"/>
    <p:sldLayoutId id="2147484539" r:id="rId2"/>
    <p:sldLayoutId id="2147484540" r:id="rId3"/>
    <p:sldLayoutId id="2147484541" r:id="rId4"/>
    <p:sldLayoutId id="2147484542" r:id="rId5"/>
  </p:sldLayoutIdLst>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346829-1989-4772-BF28-EA1DECF1774D}"/>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8435" name="Picture 7" descr="Bottom-wave-for-dean.png">
            <a:extLst>
              <a:ext uri="{FF2B5EF4-FFF2-40B4-BE49-F238E27FC236}">
                <a16:creationId xmlns:a16="http://schemas.microsoft.com/office/drawing/2014/main" id="{02461D89-5FDC-495D-A3C8-F91ACF79D8F1}"/>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8" descr="top-wave-for-Dean.png">
            <a:extLst>
              <a:ext uri="{FF2B5EF4-FFF2-40B4-BE49-F238E27FC236}">
                <a16:creationId xmlns:a16="http://schemas.microsoft.com/office/drawing/2014/main" id="{51B52C09-40CE-48F8-B59D-B3A538A93DB4}"/>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a:extLst>
              <a:ext uri="{FF2B5EF4-FFF2-40B4-BE49-F238E27FC236}">
                <a16:creationId xmlns:a16="http://schemas.microsoft.com/office/drawing/2014/main" id="{296B4ACE-4352-4CAD-B752-D7380A3F7E04}"/>
              </a:ext>
            </a:extLst>
          </p:cNvPr>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438" name="Title 17">
            <a:extLst>
              <a:ext uri="{FF2B5EF4-FFF2-40B4-BE49-F238E27FC236}">
                <a16:creationId xmlns:a16="http://schemas.microsoft.com/office/drawing/2014/main" id="{694E99EF-C495-4FBB-90CD-F728B28F614C}"/>
              </a:ext>
            </a:extLst>
          </p:cNvPr>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a typeface="宋体" panose="02010600030101010101" pitchFamily="2" charset="-122"/>
            </a:endParaRPr>
          </a:p>
        </p:txBody>
      </p:sp>
      <p:sp>
        <p:nvSpPr>
          <p:cNvPr id="18439" name="Rectangle 2">
            <a:extLst>
              <a:ext uri="{FF2B5EF4-FFF2-40B4-BE49-F238E27FC236}">
                <a16:creationId xmlns:a16="http://schemas.microsoft.com/office/drawing/2014/main" id="{8EA4CDA6-B88E-4CED-B612-AB45E9E7A89D}"/>
              </a:ext>
            </a:extLst>
          </p:cNvPr>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a:t>Click to edit Master title style</a:t>
            </a:r>
          </a:p>
        </p:txBody>
      </p:sp>
    </p:spTree>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Lst>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E8ED08D-0898-450F-A21A-CDD5E533ED55}"/>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19459" name="Picture 16" descr="Bottom-wave-for-dean.png">
            <a:extLst>
              <a:ext uri="{FF2B5EF4-FFF2-40B4-BE49-F238E27FC236}">
                <a16:creationId xmlns:a16="http://schemas.microsoft.com/office/drawing/2014/main" id="{5B4592A6-9983-436F-99F3-65EDFE20EF50}"/>
              </a:ext>
            </a:extLst>
          </p:cNvPr>
          <p:cNvPicPr>
            <a:picLocks noChangeAspect="1"/>
          </p:cNvPicPr>
          <p:nvPr/>
        </p:nvPicPr>
        <p:blipFill>
          <a:blip r:embed="rId13">
            <a:lum bright="-86000" contrast="5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17" descr="top-wave-for-Dean.png">
            <a:extLst>
              <a:ext uri="{FF2B5EF4-FFF2-40B4-BE49-F238E27FC236}">
                <a16:creationId xmlns:a16="http://schemas.microsoft.com/office/drawing/2014/main" id="{BDAB9959-9E66-4237-9C06-47ABB51B2B8E}"/>
              </a:ext>
            </a:extLst>
          </p:cNvPr>
          <p:cNvPicPr>
            <a:picLocks noChangeAspect="1"/>
          </p:cNvPicPr>
          <p:nvPr/>
        </p:nvPicPr>
        <p:blipFill>
          <a:blip r:embed="rId14">
            <a:lum bright="-8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8CF84469-D9C7-478B-A462-8B258CD2B9E4}"/>
              </a:ext>
            </a:extLst>
          </p:cNvPr>
          <p:cNvSpPr/>
          <p:nvPr/>
        </p:nvSpPr>
        <p:spPr>
          <a:xfrm>
            <a:off x="0" y="315913"/>
            <a:ext cx="9144000" cy="762000"/>
          </a:xfrm>
          <a:prstGeom prst="rect">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sp>
        <p:nvSpPr>
          <p:cNvPr id="20" name="Rectangle 19">
            <a:extLst>
              <a:ext uri="{FF2B5EF4-FFF2-40B4-BE49-F238E27FC236}">
                <a16:creationId xmlns:a16="http://schemas.microsoft.com/office/drawing/2014/main" id="{DB18DB53-764D-492B-BB84-9BD4C3DD2DE1}"/>
              </a:ext>
            </a:extLst>
          </p:cNvPr>
          <p:cNvSpPr/>
          <p:nvPr/>
        </p:nvSpPr>
        <p:spPr>
          <a:xfrm>
            <a:off x="0" y="4267201"/>
            <a:ext cx="9144000" cy="1751462"/>
          </a:xfrm>
          <a:prstGeom prst="rect">
            <a:avLst/>
          </a:prstGeom>
          <a:gradFill>
            <a:gsLst>
              <a:gs pos="95000">
                <a:schemeClr val="bg1">
                  <a:alpha val="1000"/>
                </a:schemeClr>
              </a:gs>
              <a:gs pos="30000">
                <a:schemeClr val="bg1">
                  <a:alpha val="3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cxnSp>
        <p:nvCxnSpPr>
          <p:cNvPr id="21" name="Straight Connector 20">
            <a:extLst>
              <a:ext uri="{FF2B5EF4-FFF2-40B4-BE49-F238E27FC236}">
                <a16:creationId xmlns:a16="http://schemas.microsoft.com/office/drawing/2014/main" id="{CFA79BA7-A028-4D46-AB8A-702AEA426D3E}"/>
              </a:ext>
            </a:extLst>
          </p:cNvPr>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9466" name="Title 17">
            <a:extLst>
              <a:ext uri="{FF2B5EF4-FFF2-40B4-BE49-F238E27FC236}">
                <a16:creationId xmlns:a16="http://schemas.microsoft.com/office/drawing/2014/main" id="{E7E9ACFF-5101-42CC-A2AB-F68DC21D2C70}"/>
              </a:ext>
            </a:extLst>
          </p:cNvPr>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ea typeface="宋体" panose="02010600030101010101" pitchFamily="2" charset="-122"/>
            </a:endParaRPr>
          </a:p>
        </p:txBody>
      </p:sp>
      <p:sp>
        <p:nvSpPr>
          <p:cNvPr id="19467" name="Rectangle 2">
            <a:extLst>
              <a:ext uri="{FF2B5EF4-FFF2-40B4-BE49-F238E27FC236}">
                <a16:creationId xmlns:a16="http://schemas.microsoft.com/office/drawing/2014/main" id="{1403B41A-A20C-40ED-9E43-79D0F7D21BDF}"/>
              </a:ext>
            </a:extLst>
          </p:cNvPr>
          <p:cNvSpPr>
            <a:spLocks noGrp="1" noChangeArrowheads="1"/>
          </p:cNvSpPr>
          <p:nvPr>
            <p:ph type="title"/>
          </p:nvPr>
        </p:nvSpPr>
        <p:spPr bwMode="auto">
          <a:xfrm>
            <a:off x="371475" y="374650"/>
            <a:ext cx="85439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a:t>Click to edit Master title style</a:t>
            </a:r>
          </a:p>
        </p:txBody>
      </p:sp>
      <p:sp>
        <p:nvSpPr>
          <p:cNvPr id="19468" name="Rectangle 3">
            <a:extLst>
              <a:ext uri="{FF2B5EF4-FFF2-40B4-BE49-F238E27FC236}">
                <a16:creationId xmlns:a16="http://schemas.microsoft.com/office/drawing/2014/main" id="{72E5269B-0E48-4C8C-A28D-6CC1C2DFE33B}"/>
              </a:ext>
            </a:extLst>
          </p:cNvPr>
          <p:cNvSpPr>
            <a:spLocks noGrp="1" noChangeArrowheads="1"/>
          </p:cNvSpPr>
          <p:nvPr>
            <p:ph type="body" idx="1"/>
          </p:nvPr>
        </p:nvSpPr>
        <p:spPr bwMode="auto">
          <a:xfrm>
            <a:off x="371475" y="1216025"/>
            <a:ext cx="8547100"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sldLayoutIdLst>
    <p:sldLayoutId id="2147484475" r:id="rId1"/>
    <p:sldLayoutId id="2147484476" r:id="rId2"/>
    <p:sldLayoutId id="2147484477" r:id="rId3"/>
    <p:sldLayoutId id="2147484478" r:id="rId4"/>
    <p:sldLayoutId id="2147484549" r:id="rId5"/>
    <p:sldLayoutId id="2147484550" r:id="rId6"/>
    <p:sldLayoutId id="2147484479" r:id="rId7"/>
    <p:sldLayoutId id="2147484480" r:id="rId8"/>
    <p:sldLayoutId id="2147484481" r:id="rId9"/>
    <p:sldLayoutId id="2147484482" r:id="rId10"/>
    <p:sldLayoutId id="2147484483" r:id="rId11"/>
  </p:sldLayoutIdLst>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ts val="1200"/>
        </a:spcBef>
        <a:spcAft>
          <a:spcPct val="0"/>
        </a:spcAft>
        <a:buClr>
          <a:srgbClr val="F18B1E"/>
        </a:buClr>
        <a:buSzPct val="125000"/>
        <a:buFont typeface="Arial" panose="020B0604020202020204" pitchFamily="34" charset="0"/>
        <a:buChar char="•"/>
        <a:defRPr lang="en-US" sz="2000" kern="1200">
          <a:solidFill>
            <a:schemeClr val="bg1"/>
          </a:solidFill>
          <a:latin typeface="+mj-lt"/>
          <a:ea typeface="+mn-ea"/>
          <a:cs typeface="Arial" charset="0"/>
        </a:defRPr>
      </a:lvl1pPr>
      <a:lvl2pPr marL="538163" indent="-80963" algn="l" rtl="0" eaLnBrk="0" fontAlgn="base" hangingPunct="0">
        <a:spcBef>
          <a:spcPts val="400"/>
        </a:spcBef>
        <a:spcAft>
          <a:spcPct val="0"/>
        </a:spcAft>
        <a:buClr>
          <a:srgbClr val="F18B1E"/>
        </a:buClr>
        <a:buSzPct val="125000"/>
        <a:buFont typeface="Arial" panose="020B0604020202020204" pitchFamily="34" charset="0"/>
        <a:buChar char="–"/>
        <a:defRPr lang="en-US" sz="1600" kern="1200">
          <a:solidFill>
            <a:srgbClr val="BFBFBF"/>
          </a:solidFill>
          <a:latin typeface="+mj-lt"/>
          <a:cs typeface="Arial" charset="0"/>
        </a:defRPr>
      </a:lvl2pPr>
      <a:lvl3pPr marL="989013" indent="-187325" algn="l" rtl="0" eaLnBrk="0" fontAlgn="base" hangingPunct="0">
        <a:spcBef>
          <a:spcPct val="20000"/>
        </a:spcBef>
        <a:spcAft>
          <a:spcPct val="0"/>
        </a:spcAft>
        <a:buClr>
          <a:srgbClr val="F18B1E"/>
        </a:buClr>
        <a:buSzPct val="125000"/>
        <a:buFont typeface="Arial" panose="020B0604020202020204" pitchFamily="34" charset="0"/>
        <a:buChar char="•"/>
        <a:defRPr lang="en-US" sz="1400" kern="1200">
          <a:solidFill>
            <a:schemeClr val="bg1"/>
          </a:solidFill>
          <a:latin typeface="+mj-lt"/>
          <a:cs typeface="Arial" charset="0"/>
        </a:defRPr>
      </a:lvl3pPr>
      <a:lvl4pPr marL="1339850" indent="-174625" algn="l" rtl="0" eaLnBrk="0" fontAlgn="base" hangingPunct="0">
        <a:spcBef>
          <a:spcPct val="20000"/>
        </a:spcBef>
        <a:spcAft>
          <a:spcPct val="0"/>
        </a:spcAft>
        <a:buClr>
          <a:srgbClr val="F18B1E"/>
        </a:buClr>
        <a:buSzPct val="125000"/>
        <a:buFont typeface="Arial" panose="020B0604020202020204" pitchFamily="34" charset="0"/>
        <a:buChar char="•"/>
        <a:defRPr lang="en-US" sz="1400" kern="1200">
          <a:solidFill>
            <a:schemeClr val="bg1"/>
          </a:solidFill>
          <a:latin typeface="+mj-lt"/>
          <a:cs typeface="Arial" charset="0"/>
        </a:defRPr>
      </a:lvl4pPr>
      <a:lvl5pPr marL="1703388" indent="-174625" algn="l" rtl="0" eaLnBrk="0" fontAlgn="base" hangingPunct="0">
        <a:spcBef>
          <a:spcPct val="20000"/>
        </a:spcBef>
        <a:spcAft>
          <a:spcPct val="0"/>
        </a:spcAft>
        <a:buClr>
          <a:srgbClr val="F18B1E"/>
        </a:buClr>
        <a:buSzPct val="125000"/>
        <a:buFont typeface="Arial" panose="020B0604020202020204" pitchFamily="34" charset="0"/>
        <a:buChar char="•"/>
        <a:defRPr lang="en-GB" sz="1400" kern="1200">
          <a:solidFill>
            <a:schemeClr val="bg1"/>
          </a:solidFill>
          <a:latin typeface="+mj-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4" descr="\\eyestore\Home\ori.carmon\Re-Branding\Presentation\preso.jpg">
            <a:extLst>
              <a:ext uri="{FF2B5EF4-FFF2-40B4-BE49-F238E27FC236}">
                <a16:creationId xmlns:a16="http://schemas.microsoft.com/office/drawing/2014/main" id="{AD06E0D5-9B8E-43B5-93E4-762FEA510B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Footer Placeholder 6">
            <a:extLst>
              <a:ext uri="{FF2B5EF4-FFF2-40B4-BE49-F238E27FC236}">
                <a16:creationId xmlns:a16="http://schemas.microsoft.com/office/drawing/2014/main" id="{692D4669-5C74-4B7C-9AA0-222A01968589}"/>
              </a:ext>
            </a:extLst>
          </p:cNvPr>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459" r:id="rId1"/>
    <p:sldLayoutId id="2147484460" r:id="rId2"/>
    <p:sldLayoutId id="2147484461" r:id="rId3"/>
    <p:sldLayoutId id="2147484462" r:id="rId4"/>
  </p:sldLayoutIdLst>
  <p:txStyles>
    <p:titleStyle>
      <a:lvl1pPr algn="l" rtl="0" eaLnBrk="0" fontAlgn="base" hangingPunct="0">
        <a:spcBef>
          <a:spcPct val="0"/>
        </a:spcBef>
        <a:spcAft>
          <a:spcPct val="0"/>
        </a:spcAft>
        <a:defRPr sz="3600" kern="1200">
          <a:solidFill>
            <a:srgbClr val="595959"/>
          </a:solidFill>
          <a:latin typeface="HelveticaNeueLT Std Lt"/>
          <a:ea typeface="+mj-ea"/>
          <a:cs typeface="+mj-cs"/>
        </a:defRPr>
      </a:lvl1pPr>
      <a:lvl2pPr algn="l" rtl="0" eaLnBrk="0" fontAlgn="base" hangingPunct="0">
        <a:spcBef>
          <a:spcPct val="0"/>
        </a:spcBef>
        <a:spcAft>
          <a:spcPct val="0"/>
        </a:spcAft>
        <a:defRPr sz="3600">
          <a:solidFill>
            <a:srgbClr val="595959"/>
          </a:solidFill>
          <a:latin typeface="HelveticaNeueLT Std Lt"/>
        </a:defRPr>
      </a:lvl2pPr>
      <a:lvl3pPr algn="l" rtl="0" eaLnBrk="0" fontAlgn="base" hangingPunct="0">
        <a:spcBef>
          <a:spcPct val="0"/>
        </a:spcBef>
        <a:spcAft>
          <a:spcPct val="0"/>
        </a:spcAft>
        <a:defRPr sz="3600">
          <a:solidFill>
            <a:srgbClr val="595959"/>
          </a:solidFill>
          <a:latin typeface="HelveticaNeueLT Std Lt"/>
        </a:defRPr>
      </a:lvl3pPr>
      <a:lvl4pPr algn="l" rtl="0" eaLnBrk="0" fontAlgn="base" hangingPunct="0">
        <a:spcBef>
          <a:spcPct val="0"/>
        </a:spcBef>
        <a:spcAft>
          <a:spcPct val="0"/>
        </a:spcAft>
        <a:defRPr sz="3600">
          <a:solidFill>
            <a:srgbClr val="595959"/>
          </a:solidFill>
          <a:latin typeface="HelveticaNeueLT Std Lt"/>
        </a:defRPr>
      </a:lvl4pPr>
      <a:lvl5pPr algn="l" rtl="0" eaLnBrk="0" fontAlgn="base" hangingPunct="0">
        <a:spcBef>
          <a:spcPct val="0"/>
        </a:spcBef>
        <a:spcAft>
          <a:spcPct val="0"/>
        </a:spcAft>
        <a:defRPr sz="3600">
          <a:solidFill>
            <a:srgbClr val="595959"/>
          </a:solidFill>
          <a:latin typeface="HelveticaNeueLT Std Lt"/>
        </a:defRPr>
      </a:lvl5pPr>
      <a:lvl6pPr marL="457200" algn="l" rtl="0" fontAlgn="base">
        <a:spcBef>
          <a:spcPct val="0"/>
        </a:spcBef>
        <a:spcAft>
          <a:spcPct val="0"/>
        </a:spcAft>
        <a:defRPr sz="3600">
          <a:solidFill>
            <a:srgbClr val="595959"/>
          </a:solidFill>
          <a:latin typeface="HelveticaNeueLT Std Lt"/>
        </a:defRPr>
      </a:lvl6pPr>
      <a:lvl7pPr marL="914400" algn="l" rtl="0" fontAlgn="base">
        <a:spcBef>
          <a:spcPct val="0"/>
        </a:spcBef>
        <a:spcAft>
          <a:spcPct val="0"/>
        </a:spcAft>
        <a:defRPr sz="3600">
          <a:solidFill>
            <a:srgbClr val="595959"/>
          </a:solidFill>
          <a:latin typeface="HelveticaNeueLT Std Lt"/>
        </a:defRPr>
      </a:lvl7pPr>
      <a:lvl8pPr marL="1371600" algn="l" rtl="0" fontAlgn="base">
        <a:spcBef>
          <a:spcPct val="0"/>
        </a:spcBef>
        <a:spcAft>
          <a:spcPct val="0"/>
        </a:spcAft>
        <a:defRPr sz="3600">
          <a:solidFill>
            <a:srgbClr val="595959"/>
          </a:solidFill>
          <a:latin typeface="HelveticaNeueLT Std Lt"/>
        </a:defRPr>
      </a:lvl8pPr>
      <a:lvl9pPr marL="1828800" algn="l" rtl="0" fontAlgn="base">
        <a:spcBef>
          <a:spcPct val="0"/>
        </a:spcBef>
        <a:spcAft>
          <a:spcPct val="0"/>
        </a:spcAft>
        <a:defRPr sz="3600">
          <a:solidFill>
            <a:srgbClr val="595959"/>
          </a:solidFill>
          <a:latin typeface="HelveticaNeueLT Std Lt"/>
        </a:defRPr>
      </a:lvl9pPr>
    </p:titleStyle>
    <p:bodyStyle>
      <a:lvl1pPr marL="263525" indent="-263525" algn="l" rtl="0" eaLnBrk="0" fontAlgn="base" hangingPunct="0">
        <a:spcBef>
          <a:spcPts val="1200"/>
        </a:spcBef>
        <a:spcAft>
          <a:spcPts val="600"/>
        </a:spcAft>
        <a:buClr>
          <a:srgbClr val="595959"/>
        </a:buClr>
        <a:buFont typeface="Arial" panose="020B0604020202020204" pitchFamily="34" charset="0"/>
        <a:buChar char="•"/>
        <a:defRPr sz="2000" kern="1200">
          <a:solidFill>
            <a:schemeClr val="bg1"/>
          </a:solidFill>
          <a:latin typeface="HelveticaNeueLT Std Lt"/>
          <a:ea typeface="+mn-ea"/>
          <a:cs typeface="+mn-cs"/>
        </a:defRPr>
      </a:lvl1pPr>
      <a:lvl2pPr marL="801688" indent="-263525" algn="l" rtl="0" eaLnBrk="0" fontAlgn="base" hangingPunct="0">
        <a:spcBef>
          <a:spcPct val="0"/>
        </a:spcBef>
        <a:spcAft>
          <a:spcPct val="0"/>
        </a:spcAft>
        <a:buClr>
          <a:srgbClr val="595959"/>
        </a:buClr>
        <a:buFont typeface="Arial" panose="020B0604020202020204" pitchFamily="34" charset="0"/>
        <a:buChar char="–"/>
        <a:defRPr sz="1600" kern="1200">
          <a:solidFill>
            <a:schemeClr val="bg1"/>
          </a:solidFill>
          <a:latin typeface="HelveticaNeueLT Std Lt"/>
          <a:ea typeface="+mn-ea"/>
          <a:cs typeface="+mn-cs"/>
        </a:defRPr>
      </a:lvl2pPr>
      <a:lvl3pPr marL="11430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3pPr>
      <a:lvl4pPr marL="16002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4pPr>
      <a:lvl5pPr marL="20574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4A0F3B-9438-467E-ABD3-19E874982498}"/>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20483" name="Picture 7" descr="Bottom-wave-for-dean.png">
            <a:extLst>
              <a:ext uri="{FF2B5EF4-FFF2-40B4-BE49-F238E27FC236}">
                <a16:creationId xmlns:a16="http://schemas.microsoft.com/office/drawing/2014/main" id="{5C774A08-19AA-47EA-B939-0D149706448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8" descr="top-wave-for-Dean.png">
            <a:extLst>
              <a:ext uri="{FF2B5EF4-FFF2-40B4-BE49-F238E27FC236}">
                <a16:creationId xmlns:a16="http://schemas.microsoft.com/office/drawing/2014/main" id="{5F31487E-5726-4BAB-9AC4-CB7B5B525A87}"/>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a:extLst>
              <a:ext uri="{FF2B5EF4-FFF2-40B4-BE49-F238E27FC236}">
                <a16:creationId xmlns:a16="http://schemas.microsoft.com/office/drawing/2014/main" id="{57FF6C5F-102F-493C-BF40-D8A9D091C7CC}"/>
              </a:ext>
            </a:extLst>
          </p:cNvPr>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486" name="Title 17">
            <a:extLst>
              <a:ext uri="{FF2B5EF4-FFF2-40B4-BE49-F238E27FC236}">
                <a16:creationId xmlns:a16="http://schemas.microsoft.com/office/drawing/2014/main" id="{A2958126-72B0-471F-BB98-E2D38F31EF28}"/>
              </a:ext>
            </a:extLst>
          </p:cNvPr>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a typeface="宋体" panose="02010600030101010101" pitchFamily="2" charset="-122"/>
            </a:endParaRPr>
          </a:p>
        </p:txBody>
      </p:sp>
      <p:sp>
        <p:nvSpPr>
          <p:cNvPr id="20487" name="Rectangle 2">
            <a:extLst>
              <a:ext uri="{FF2B5EF4-FFF2-40B4-BE49-F238E27FC236}">
                <a16:creationId xmlns:a16="http://schemas.microsoft.com/office/drawing/2014/main" id="{28C321CB-6658-4FE7-87D1-D2BA2EF1433B}"/>
              </a:ext>
            </a:extLst>
          </p:cNvPr>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4551" r:id="rId1"/>
    <p:sldLayoutId id="2147484552" r:id="rId2"/>
    <p:sldLayoutId id="2147484553" r:id="rId3"/>
    <p:sldLayoutId id="2147484554" r:id="rId4"/>
    <p:sldLayoutId id="2147484555" r:id="rId5"/>
    <p:sldLayoutId id="2147484556" r:id="rId6"/>
  </p:sldLayoutIdLst>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descr="\\eyestore\Home\ori.carmon\Re-Branding\Presentation\preso.jpg">
            <a:extLst>
              <a:ext uri="{FF2B5EF4-FFF2-40B4-BE49-F238E27FC236}">
                <a16:creationId xmlns:a16="http://schemas.microsoft.com/office/drawing/2014/main" id="{81A0B730-4D90-4A3A-87F1-F5EC16341F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567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Footer Placeholder 6">
            <a:extLst>
              <a:ext uri="{FF2B5EF4-FFF2-40B4-BE49-F238E27FC236}">
                <a16:creationId xmlns:a16="http://schemas.microsoft.com/office/drawing/2014/main" id="{7DA82936-5D6A-43F3-95C1-CEDC323C2557}"/>
              </a:ext>
            </a:extLst>
          </p:cNvPr>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463" r:id="rId1"/>
    <p:sldLayoutId id="2147484464" r:id="rId2"/>
    <p:sldLayoutId id="2147484465" r:id="rId3"/>
    <p:sldLayoutId id="2147484466" r:id="rId4"/>
  </p:sldLayoutIdLst>
  <p:txStyles>
    <p:titleStyle>
      <a:lvl1pPr algn="l" rtl="0" eaLnBrk="0" fontAlgn="base" hangingPunct="0">
        <a:spcBef>
          <a:spcPct val="0"/>
        </a:spcBef>
        <a:spcAft>
          <a:spcPct val="0"/>
        </a:spcAft>
        <a:defRPr sz="3600" kern="1200">
          <a:solidFill>
            <a:srgbClr val="595959"/>
          </a:solidFill>
          <a:latin typeface="HelveticaNeueLT Std Lt"/>
          <a:ea typeface="+mj-ea"/>
          <a:cs typeface="+mj-cs"/>
        </a:defRPr>
      </a:lvl1pPr>
      <a:lvl2pPr algn="l" rtl="0" eaLnBrk="0" fontAlgn="base" hangingPunct="0">
        <a:spcBef>
          <a:spcPct val="0"/>
        </a:spcBef>
        <a:spcAft>
          <a:spcPct val="0"/>
        </a:spcAft>
        <a:defRPr sz="3600">
          <a:solidFill>
            <a:srgbClr val="595959"/>
          </a:solidFill>
          <a:latin typeface="HelveticaNeueLT Std Lt"/>
        </a:defRPr>
      </a:lvl2pPr>
      <a:lvl3pPr algn="l" rtl="0" eaLnBrk="0" fontAlgn="base" hangingPunct="0">
        <a:spcBef>
          <a:spcPct val="0"/>
        </a:spcBef>
        <a:spcAft>
          <a:spcPct val="0"/>
        </a:spcAft>
        <a:defRPr sz="3600">
          <a:solidFill>
            <a:srgbClr val="595959"/>
          </a:solidFill>
          <a:latin typeface="HelveticaNeueLT Std Lt"/>
        </a:defRPr>
      </a:lvl3pPr>
      <a:lvl4pPr algn="l" rtl="0" eaLnBrk="0" fontAlgn="base" hangingPunct="0">
        <a:spcBef>
          <a:spcPct val="0"/>
        </a:spcBef>
        <a:spcAft>
          <a:spcPct val="0"/>
        </a:spcAft>
        <a:defRPr sz="3600">
          <a:solidFill>
            <a:srgbClr val="595959"/>
          </a:solidFill>
          <a:latin typeface="HelveticaNeueLT Std Lt"/>
        </a:defRPr>
      </a:lvl4pPr>
      <a:lvl5pPr algn="l" rtl="0" eaLnBrk="0" fontAlgn="base" hangingPunct="0">
        <a:spcBef>
          <a:spcPct val="0"/>
        </a:spcBef>
        <a:spcAft>
          <a:spcPct val="0"/>
        </a:spcAft>
        <a:defRPr sz="3600">
          <a:solidFill>
            <a:srgbClr val="595959"/>
          </a:solidFill>
          <a:latin typeface="HelveticaNeueLT Std Lt"/>
        </a:defRPr>
      </a:lvl5pPr>
      <a:lvl6pPr marL="457200" algn="l" rtl="0" fontAlgn="base">
        <a:spcBef>
          <a:spcPct val="0"/>
        </a:spcBef>
        <a:spcAft>
          <a:spcPct val="0"/>
        </a:spcAft>
        <a:defRPr sz="3600">
          <a:solidFill>
            <a:srgbClr val="595959"/>
          </a:solidFill>
          <a:latin typeface="HelveticaNeueLT Std Lt"/>
        </a:defRPr>
      </a:lvl6pPr>
      <a:lvl7pPr marL="914400" algn="l" rtl="0" fontAlgn="base">
        <a:spcBef>
          <a:spcPct val="0"/>
        </a:spcBef>
        <a:spcAft>
          <a:spcPct val="0"/>
        </a:spcAft>
        <a:defRPr sz="3600">
          <a:solidFill>
            <a:srgbClr val="595959"/>
          </a:solidFill>
          <a:latin typeface="HelveticaNeueLT Std Lt"/>
        </a:defRPr>
      </a:lvl7pPr>
      <a:lvl8pPr marL="1371600" algn="l" rtl="0" fontAlgn="base">
        <a:spcBef>
          <a:spcPct val="0"/>
        </a:spcBef>
        <a:spcAft>
          <a:spcPct val="0"/>
        </a:spcAft>
        <a:defRPr sz="3600">
          <a:solidFill>
            <a:srgbClr val="595959"/>
          </a:solidFill>
          <a:latin typeface="HelveticaNeueLT Std Lt"/>
        </a:defRPr>
      </a:lvl8pPr>
      <a:lvl9pPr marL="1828800" algn="l" rtl="0" fontAlgn="base">
        <a:spcBef>
          <a:spcPct val="0"/>
        </a:spcBef>
        <a:spcAft>
          <a:spcPct val="0"/>
        </a:spcAft>
        <a:defRPr sz="3600">
          <a:solidFill>
            <a:srgbClr val="595959"/>
          </a:solidFill>
          <a:latin typeface="HelveticaNeueLT Std Lt"/>
        </a:defRPr>
      </a:lvl9pPr>
    </p:titleStyle>
    <p:bodyStyle>
      <a:lvl1pPr marL="263525" indent="-263525" algn="l" rtl="0" eaLnBrk="0" fontAlgn="base" hangingPunct="0">
        <a:spcBef>
          <a:spcPts val="1200"/>
        </a:spcBef>
        <a:spcAft>
          <a:spcPts val="600"/>
        </a:spcAft>
        <a:buClr>
          <a:srgbClr val="595959"/>
        </a:buClr>
        <a:buFont typeface="Arial" panose="020B0604020202020204" pitchFamily="34" charset="0"/>
        <a:buChar char="•"/>
        <a:defRPr sz="2000" kern="1200">
          <a:solidFill>
            <a:schemeClr val="bg1"/>
          </a:solidFill>
          <a:latin typeface="HelveticaNeueLT Std Lt"/>
          <a:ea typeface="+mn-ea"/>
          <a:cs typeface="+mn-cs"/>
        </a:defRPr>
      </a:lvl1pPr>
      <a:lvl2pPr marL="801688" indent="-263525" algn="l" rtl="0" eaLnBrk="0" fontAlgn="base" hangingPunct="0">
        <a:spcBef>
          <a:spcPct val="0"/>
        </a:spcBef>
        <a:spcAft>
          <a:spcPct val="0"/>
        </a:spcAft>
        <a:buClr>
          <a:srgbClr val="595959"/>
        </a:buClr>
        <a:buFont typeface="Arial" panose="020B0604020202020204" pitchFamily="34" charset="0"/>
        <a:buChar char="–"/>
        <a:defRPr sz="1600" kern="1200">
          <a:solidFill>
            <a:schemeClr val="bg1"/>
          </a:solidFill>
          <a:latin typeface="HelveticaNeueLT Std Lt"/>
          <a:ea typeface="+mn-ea"/>
          <a:cs typeface="+mn-cs"/>
        </a:defRPr>
      </a:lvl2pPr>
      <a:lvl3pPr marL="11430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3pPr>
      <a:lvl4pPr marL="16002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4pPr>
      <a:lvl5pPr marL="2057400" indent="-228600" algn="l" rtl="0" eaLnBrk="0" fontAlgn="base" hangingPunct="0">
        <a:spcBef>
          <a:spcPct val="20000"/>
        </a:spcBef>
        <a:spcAft>
          <a:spcPct val="0"/>
        </a:spcAft>
        <a:buClr>
          <a:srgbClr val="595959"/>
        </a:buClr>
        <a:buFont typeface="Arial" panose="020B0604020202020204" pitchFamily="34" charset="0"/>
        <a:buChar char="•"/>
        <a:defRPr sz="1400" kern="1200">
          <a:solidFill>
            <a:schemeClr val="bg1"/>
          </a:solidFill>
          <a:latin typeface="HelveticaNeueLT Std 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6436E0-C583-4120-A28E-61AF39CD3995}"/>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4099" name="Picture 18" descr="Bottom-wave-for-dean.png">
            <a:extLst>
              <a:ext uri="{FF2B5EF4-FFF2-40B4-BE49-F238E27FC236}">
                <a16:creationId xmlns:a16="http://schemas.microsoft.com/office/drawing/2014/main" id="{0C0E526D-B61C-4B9C-8DA8-73A267BCDF87}"/>
              </a:ext>
            </a:extLst>
          </p:cNvPr>
          <p:cNvPicPr>
            <a:picLocks noChangeAspect="1"/>
          </p:cNvPicPr>
          <p:nvPr/>
        </p:nvPicPr>
        <p:blipFill>
          <a:blip r:embed="rId6">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9" descr="top-wave-for-Dean.png">
            <a:extLst>
              <a:ext uri="{FF2B5EF4-FFF2-40B4-BE49-F238E27FC236}">
                <a16:creationId xmlns:a16="http://schemas.microsoft.com/office/drawing/2014/main" id="{58E26D3D-6A21-46A9-BCFF-0D64026CF47B}"/>
              </a:ext>
            </a:extLst>
          </p:cNvPr>
          <p:cNvPicPr>
            <a:picLocks noChangeAspect="1"/>
          </p:cNvPicPr>
          <p:nvPr/>
        </p:nvPicPr>
        <p:blipFill>
          <a:blip r:embed="rId7">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a:extLst>
              <a:ext uri="{FF2B5EF4-FFF2-40B4-BE49-F238E27FC236}">
                <a16:creationId xmlns:a16="http://schemas.microsoft.com/office/drawing/2014/main" id="{D4E51CCB-FC3A-4F60-A0A4-1B90A98645A3}"/>
              </a:ext>
            </a:extLst>
          </p:cNvPr>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102" name="Title 17">
            <a:extLst>
              <a:ext uri="{FF2B5EF4-FFF2-40B4-BE49-F238E27FC236}">
                <a16:creationId xmlns:a16="http://schemas.microsoft.com/office/drawing/2014/main" id="{E40F611B-60FF-4131-A0CF-B5E9A86C4963}"/>
              </a:ext>
            </a:extLst>
          </p:cNvPr>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endParaRPr lang="zh-CN" altLang="zh-CN" sz="3600">
              <a:solidFill>
                <a:srgbClr val="F68933"/>
              </a:solidFill>
              <a:latin typeface="HelveticaNeueLT Std Lt"/>
            </a:endParaRPr>
          </a:p>
        </p:txBody>
      </p:sp>
      <p:sp>
        <p:nvSpPr>
          <p:cNvPr id="4103" name="Footer Placeholder 6">
            <a:extLst>
              <a:ext uri="{FF2B5EF4-FFF2-40B4-BE49-F238E27FC236}">
                <a16:creationId xmlns:a16="http://schemas.microsoft.com/office/drawing/2014/main" id="{13EA7378-C58D-4C00-A722-78C4952D83D0}"/>
              </a:ext>
            </a:extLst>
          </p:cNvPr>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C591A87-6390-4D72-9F34-E952B56772CC}"/>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5123" name="Picture 7" descr="Bottom-wave-for-dean.png">
            <a:extLst>
              <a:ext uri="{FF2B5EF4-FFF2-40B4-BE49-F238E27FC236}">
                <a16:creationId xmlns:a16="http://schemas.microsoft.com/office/drawing/2014/main" id="{C8C1FCD7-B432-48C0-AE84-AE511D7E9FCC}"/>
              </a:ext>
            </a:extLst>
          </p:cNvPr>
          <p:cNvPicPr>
            <a:picLocks noChangeAspect="1"/>
          </p:cNvPicPr>
          <p:nvPr/>
        </p:nvPicPr>
        <p:blipFill>
          <a:blip r:embed="rId7">
            <a:lum bright="-80000" contrast="6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8" descr="top-wave-for-Dean.png">
            <a:extLst>
              <a:ext uri="{FF2B5EF4-FFF2-40B4-BE49-F238E27FC236}">
                <a16:creationId xmlns:a16="http://schemas.microsoft.com/office/drawing/2014/main" id="{E2B1DE41-419B-4F0F-A0EA-376A68AA2439}"/>
              </a:ext>
            </a:extLst>
          </p:cNvPr>
          <p:cNvPicPr>
            <a:picLocks noChangeAspect="1"/>
          </p:cNvPicPr>
          <p:nvPr/>
        </p:nvPicPr>
        <p:blipFill>
          <a:blip r:embed="rId8">
            <a:lum bright="-76000" contrast="7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a:extLst>
              <a:ext uri="{FF2B5EF4-FFF2-40B4-BE49-F238E27FC236}">
                <a16:creationId xmlns:a16="http://schemas.microsoft.com/office/drawing/2014/main" id="{7B106E2B-CD3B-41D9-AB10-90A91912A9D7}"/>
              </a:ext>
            </a:extLst>
          </p:cNvPr>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126" name="Title 17">
            <a:extLst>
              <a:ext uri="{FF2B5EF4-FFF2-40B4-BE49-F238E27FC236}">
                <a16:creationId xmlns:a16="http://schemas.microsoft.com/office/drawing/2014/main" id="{BEAED090-EDFA-46F0-BCFD-E651DB613E73}"/>
              </a:ext>
            </a:extLst>
          </p:cNvPr>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endParaRPr lang="zh-CN" altLang="zh-CN" sz="3600">
              <a:solidFill>
                <a:srgbClr val="F68933"/>
              </a:solidFill>
              <a:latin typeface="HelveticaNeueLT Std Lt"/>
              <a:ea typeface="宋体" panose="02010600030101010101" pitchFamily="2" charset="-122"/>
            </a:endParaRPr>
          </a:p>
        </p:txBody>
      </p:sp>
      <p:sp>
        <p:nvSpPr>
          <p:cNvPr id="5127" name="Rectangle 2">
            <a:extLst>
              <a:ext uri="{FF2B5EF4-FFF2-40B4-BE49-F238E27FC236}">
                <a16:creationId xmlns:a16="http://schemas.microsoft.com/office/drawing/2014/main" id="{2ADB3842-FA6D-4A0A-8961-EA345E72B205}"/>
              </a:ext>
            </a:extLst>
          </p:cNvPr>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zh-CN"/>
              <a:t>Click to edit Master title style</a:t>
            </a:r>
          </a:p>
        </p:txBody>
      </p:sp>
      <p:sp>
        <p:nvSpPr>
          <p:cNvPr id="5128" name="Footer Placeholder 6">
            <a:extLst>
              <a:ext uri="{FF2B5EF4-FFF2-40B4-BE49-F238E27FC236}">
                <a16:creationId xmlns:a16="http://schemas.microsoft.com/office/drawing/2014/main" id="{8C6A4DA7-BEFC-41B7-8A3E-CF24AED07BA8}"/>
              </a:ext>
            </a:extLst>
          </p:cNvPr>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rgbClr val="7F7F7F"/>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4488" r:id="rId1"/>
    <p:sldLayoutId id="2147484489" r:id="rId2"/>
    <p:sldLayoutId id="2147484490" r:id="rId3"/>
    <p:sldLayoutId id="2147484491" r:id="rId4"/>
    <p:sldLayoutId id="2147484492" r:id="rId5"/>
  </p:sldLayoutIdLst>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descr="EB_home_background.jpg">
            <a:extLst>
              <a:ext uri="{FF2B5EF4-FFF2-40B4-BE49-F238E27FC236}">
                <a16:creationId xmlns:a16="http://schemas.microsoft.com/office/drawing/2014/main" id="{16649BB1-5CB2-4119-BDD5-99153C317DC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7AE4E80A-428E-463D-8923-BEC3379AED70}"/>
              </a:ext>
            </a:extLst>
          </p:cNvPr>
          <p:cNvSpPr/>
          <p:nvPr/>
        </p:nvSpPr>
        <p:spPr>
          <a:xfrm>
            <a:off x="0" y="1439863"/>
            <a:ext cx="9144000" cy="28067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5" name="Rectangle 14">
            <a:extLst>
              <a:ext uri="{FF2B5EF4-FFF2-40B4-BE49-F238E27FC236}">
                <a16:creationId xmlns:a16="http://schemas.microsoft.com/office/drawing/2014/main" id="{C3D9409E-7841-4ABA-8153-BCCF67E16C18}"/>
              </a:ext>
            </a:extLst>
          </p:cNvPr>
          <p:cNvSpPr/>
          <p:nvPr/>
        </p:nvSpPr>
        <p:spPr>
          <a:xfrm>
            <a:off x="0" y="0"/>
            <a:ext cx="9144000" cy="143986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16" name="Rectangle 15">
            <a:extLst>
              <a:ext uri="{FF2B5EF4-FFF2-40B4-BE49-F238E27FC236}">
                <a16:creationId xmlns:a16="http://schemas.microsoft.com/office/drawing/2014/main" id="{5E3DB378-0546-416B-9287-A80CB3BFA707}"/>
              </a:ext>
            </a:extLst>
          </p:cNvPr>
          <p:cNvSpPr/>
          <p:nvPr/>
        </p:nvSpPr>
        <p:spPr>
          <a:xfrm>
            <a:off x="0" y="4235450"/>
            <a:ext cx="9144000" cy="262255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sp>
        <p:nvSpPr>
          <p:cNvPr id="6150" name="Footer Placeholder 6">
            <a:extLst>
              <a:ext uri="{FF2B5EF4-FFF2-40B4-BE49-F238E27FC236}">
                <a16:creationId xmlns:a16="http://schemas.microsoft.com/office/drawing/2014/main" id="{2FC37174-E59B-4780-B7FB-46A8504CFEE0}"/>
              </a:ext>
            </a:extLst>
          </p:cNvPr>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rgbClr val="7F7F7F"/>
              </a:solidFill>
            </a:endParaRPr>
          </a:p>
        </p:txBody>
      </p:sp>
    </p:spTree>
  </p:cSld>
  <p:clrMap bg1="lt1" tx1="dk1" bg2="lt2" tx2="dk2" accent1="accent1" accent2="accent2" accent3="accent3" accent4="accent4" accent5="accent5" accent6="accent6" hlink="hlink" folHlink="folHlink"/>
  <p:sldLayoutIdLst>
    <p:sldLayoutId id="2147484467" r:id="rId1"/>
    <p:sldLayoutId id="2147484493" r:id="rId2"/>
    <p:sldLayoutId id="2147484494"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0211178-10F4-45DD-8CD4-DD58EB286DB9}"/>
              </a:ext>
            </a:extLst>
          </p:cNvPr>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ea typeface="宋体" pitchFamily="2" charset="-122"/>
              <a:cs typeface="Arial" pitchFamily="34" charset="0"/>
            </a:endParaRPr>
          </a:p>
        </p:txBody>
      </p:sp>
      <p:pic>
        <p:nvPicPr>
          <p:cNvPr id="7171" name="Picture 7" descr="Bottom-wave-for-dean.png">
            <a:extLst>
              <a:ext uri="{FF2B5EF4-FFF2-40B4-BE49-F238E27FC236}">
                <a16:creationId xmlns:a16="http://schemas.microsoft.com/office/drawing/2014/main" id="{A7BBE13D-EE49-4533-9E36-BC18C479EEA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050" y="3857625"/>
            <a:ext cx="91059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8" descr="top-wave-for-Dean.png">
            <a:extLst>
              <a:ext uri="{FF2B5EF4-FFF2-40B4-BE49-F238E27FC236}">
                <a16:creationId xmlns:a16="http://schemas.microsoft.com/office/drawing/2014/main" id="{40BC3325-BC58-4A65-B757-05D826D2B8D9}"/>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113" y="0"/>
            <a:ext cx="912177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a:extLst>
              <a:ext uri="{FF2B5EF4-FFF2-40B4-BE49-F238E27FC236}">
                <a16:creationId xmlns:a16="http://schemas.microsoft.com/office/drawing/2014/main" id="{A39BA35D-E965-4EA0-9623-5378595EA37B}"/>
              </a:ext>
            </a:extLst>
          </p:cNvPr>
          <p:cNvCxnSpPr/>
          <p:nvPr/>
        </p:nvCxnSpPr>
        <p:spPr>
          <a:xfrm>
            <a:off x="0" y="6005513"/>
            <a:ext cx="9144000" cy="158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174" name="Title 17">
            <a:extLst>
              <a:ext uri="{FF2B5EF4-FFF2-40B4-BE49-F238E27FC236}">
                <a16:creationId xmlns:a16="http://schemas.microsoft.com/office/drawing/2014/main" id="{5F98F942-DAF5-4C4A-A7B7-C09DFAE54CC8}"/>
              </a:ext>
            </a:extLst>
          </p:cNvPr>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a typeface="宋体" panose="02010600030101010101" pitchFamily="2" charset="-122"/>
            </a:endParaRPr>
          </a:p>
        </p:txBody>
      </p:sp>
      <p:sp>
        <p:nvSpPr>
          <p:cNvPr id="7175" name="Rectangle 2">
            <a:extLst>
              <a:ext uri="{FF2B5EF4-FFF2-40B4-BE49-F238E27FC236}">
                <a16:creationId xmlns:a16="http://schemas.microsoft.com/office/drawing/2014/main" id="{A8807C1A-1361-4A8C-B9CD-02D7B6300D48}"/>
              </a:ext>
            </a:extLst>
          </p:cNvPr>
          <p:cNvSpPr>
            <a:spLocks noGrp="1" noChangeArrowheads="1"/>
          </p:cNvSpPr>
          <p:nvPr>
            <p:ph type="title"/>
          </p:nvPr>
        </p:nvSpPr>
        <p:spPr bwMode="auto">
          <a:xfrm>
            <a:off x="371475" y="374650"/>
            <a:ext cx="829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7176" name="Footer Placeholder 6">
            <a:extLst>
              <a:ext uri="{FF2B5EF4-FFF2-40B4-BE49-F238E27FC236}">
                <a16:creationId xmlns:a16="http://schemas.microsoft.com/office/drawing/2014/main" id="{04D1AC45-9408-41D1-8CEA-D1D468791BD3}"/>
              </a:ext>
            </a:extLst>
          </p:cNvPr>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rgbClr val="8A8A8A"/>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4495" r:id="rId1"/>
    <p:sldLayoutId id="2147484496" r:id="rId2"/>
    <p:sldLayoutId id="2147484497" r:id="rId3"/>
    <p:sldLayoutId id="2147484498" r:id="rId4"/>
    <p:sldLayoutId id="2147484499" r:id="rId5"/>
    <p:sldLayoutId id="2147484500" r:id="rId6"/>
  </p:sldLayoutIdLst>
  <p:txStyles>
    <p:titleStyle>
      <a:lvl1pPr algn="l" rtl="0" eaLnBrk="0" fontAlgn="base" hangingPunct="0">
        <a:spcBef>
          <a:spcPct val="0"/>
        </a:spcBef>
        <a:spcAft>
          <a:spcPct val="0"/>
        </a:spcAft>
        <a:defRPr lang="en-GB" sz="3600" kern="1200" dirty="0">
          <a:solidFill>
            <a:srgbClr val="F68933"/>
          </a:solidFill>
          <a:latin typeface="+mj-lt"/>
          <a:ea typeface="+mj-ea"/>
          <a:cs typeface="Segoe UI" pitchFamily="34" charset="0"/>
        </a:defRPr>
      </a:lvl1pPr>
      <a:lvl2pPr algn="l" rtl="0" eaLnBrk="0" fontAlgn="base" hangingPunct="0">
        <a:spcBef>
          <a:spcPct val="0"/>
        </a:spcBef>
        <a:spcAft>
          <a:spcPct val="0"/>
        </a:spcAft>
        <a:defRPr sz="3600">
          <a:solidFill>
            <a:srgbClr val="F68933"/>
          </a:solidFill>
          <a:latin typeface="Arial" charset="0"/>
          <a:cs typeface="Segoe UI" pitchFamily="34" charset="0"/>
        </a:defRPr>
      </a:lvl2pPr>
      <a:lvl3pPr algn="l" rtl="0" eaLnBrk="0" fontAlgn="base" hangingPunct="0">
        <a:spcBef>
          <a:spcPct val="0"/>
        </a:spcBef>
        <a:spcAft>
          <a:spcPct val="0"/>
        </a:spcAft>
        <a:defRPr sz="3600">
          <a:solidFill>
            <a:srgbClr val="F68933"/>
          </a:solidFill>
          <a:latin typeface="Arial" charset="0"/>
          <a:cs typeface="Segoe UI" pitchFamily="34" charset="0"/>
        </a:defRPr>
      </a:lvl3pPr>
      <a:lvl4pPr algn="l" rtl="0" eaLnBrk="0" fontAlgn="base" hangingPunct="0">
        <a:spcBef>
          <a:spcPct val="0"/>
        </a:spcBef>
        <a:spcAft>
          <a:spcPct val="0"/>
        </a:spcAft>
        <a:defRPr sz="3600">
          <a:solidFill>
            <a:srgbClr val="F68933"/>
          </a:solidFill>
          <a:latin typeface="Arial" charset="0"/>
          <a:cs typeface="Segoe UI" pitchFamily="34" charset="0"/>
        </a:defRPr>
      </a:lvl4pPr>
      <a:lvl5pPr algn="l" rtl="0" eaLnBrk="0" fontAlgn="base" hangingPunct="0">
        <a:spcBef>
          <a:spcPct val="0"/>
        </a:spcBef>
        <a:spcAft>
          <a:spcPct val="0"/>
        </a:spcAft>
        <a:defRPr sz="3600">
          <a:solidFill>
            <a:srgbClr val="F68933"/>
          </a:solidFill>
          <a:latin typeface="Arial" charset="0"/>
          <a:cs typeface="Segoe U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263525" indent="-263525" algn="l" rtl="0" eaLnBrk="0" fontAlgn="base" hangingPunct="0">
        <a:spcBef>
          <a:spcPct val="20000"/>
        </a:spcBef>
        <a:spcAft>
          <a:spcPct val="0"/>
        </a:spcAft>
        <a:buClr>
          <a:srgbClr val="F18B1E"/>
        </a:buClr>
        <a:buSzPct val="125000"/>
        <a:buFont typeface="Arial" panose="020B0604020202020204" pitchFamily="34" charset="0"/>
        <a:buChar char="•"/>
        <a:defRPr lang="en-US" sz="2000" kern="1200" dirty="0">
          <a:solidFill>
            <a:srgbClr val="404040"/>
          </a:solidFill>
          <a:latin typeface="+mn-lt"/>
          <a:ea typeface="+mn-ea"/>
          <a:cs typeface="Arial" charset="0"/>
        </a:defRPr>
      </a:lvl1pPr>
      <a:lvl2pPr marL="801688" indent="-263525" algn="l" rtl="0" eaLnBrk="0" fontAlgn="base" hangingPunct="0">
        <a:spcBef>
          <a:spcPts val="600"/>
        </a:spcBef>
        <a:spcAft>
          <a:spcPct val="0"/>
        </a:spcAft>
        <a:buClr>
          <a:srgbClr val="F18B1E"/>
        </a:buClr>
        <a:buSzPct val="125000"/>
        <a:buChar char="–"/>
        <a:defRPr lang="en-US" sz="1600" kern="1200">
          <a:solidFill>
            <a:srgbClr val="515151"/>
          </a:solidFill>
          <a:latin typeface="+mn-lt"/>
          <a:cs typeface="Arial" charset="0"/>
        </a:defRPr>
      </a:lvl2pPr>
      <a:lvl3pPr marL="989013" indent="-1873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3pPr>
      <a:lvl4pPr marL="1339850" indent="-174625" algn="l" rtl="0" eaLnBrk="0" fontAlgn="base" hangingPunct="0">
        <a:spcBef>
          <a:spcPct val="20000"/>
        </a:spcBef>
        <a:spcAft>
          <a:spcPct val="0"/>
        </a:spcAft>
        <a:buClr>
          <a:srgbClr val="F18B1E"/>
        </a:buClr>
        <a:buSzPct val="125000"/>
        <a:buChar char="–"/>
        <a:defRPr lang="en-US" sz="1400" kern="1200">
          <a:solidFill>
            <a:srgbClr val="515151"/>
          </a:solidFill>
          <a:latin typeface="+mn-lt"/>
          <a:cs typeface="Arial" charset="0"/>
        </a:defRPr>
      </a:lvl4pPr>
      <a:lvl5pPr marL="1703388" indent="-174625" algn="l" rtl="0" eaLnBrk="0" fontAlgn="base" hangingPunct="0">
        <a:spcBef>
          <a:spcPct val="20000"/>
        </a:spcBef>
        <a:spcAft>
          <a:spcPct val="0"/>
        </a:spcAft>
        <a:buClr>
          <a:srgbClr val="F18B1E"/>
        </a:buClr>
        <a:buSzPct val="125000"/>
        <a:buChar char="»"/>
        <a:defRPr lang="en-GB" sz="1400" kern="1200">
          <a:solidFill>
            <a:srgbClr val="515151"/>
          </a:solidFill>
          <a:latin typeface="+mn-lt"/>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EB5B58B-9A78-4B53-85AB-4D0F1887560B}"/>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8195" name="Picture 18" descr="Bottom-wave-for-dean.png">
            <a:extLst>
              <a:ext uri="{FF2B5EF4-FFF2-40B4-BE49-F238E27FC236}">
                <a16:creationId xmlns:a16="http://schemas.microsoft.com/office/drawing/2014/main" id="{344CCCD2-2C9F-460E-92DB-A68360174878}"/>
              </a:ext>
            </a:extLst>
          </p:cNvPr>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19" descr="top-wave-for-Dean.png">
            <a:extLst>
              <a:ext uri="{FF2B5EF4-FFF2-40B4-BE49-F238E27FC236}">
                <a16:creationId xmlns:a16="http://schemas.microsoft.com/office/drawing/2014/main" id="{FF349ECF-1F29-4308-B58F-1F4B1CC92110}"/>
              </a:ext>
            </a:extLst>
          </p:cNvPr>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a:extLst>
              <a:ext uri="{FF2B5EF4-FFF2-40B4-BE49-F238E27FC236}">
                <a16:creationId xmlns:a16="http://schemas.microsoft.com/office/drawing/2014/main" id="{746441B0-F096-43EA-9F45-9C9D12EC73A2}"/>
              </a:ext>
            </a:extLst>
          </p:cNvPr>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198" name="Title 17">
            <a:extLst>
              <a:ext uri="{FF2B5EF4-FFF2-40B4-BE49-F238E27FC236}">
                <a16:creationId xmlns:a16="http://schemas.microsoft.com/office/drawing/2014/main" id="{4EABCC74-25EA-4129-8931-0FD98CA7BA73}"/>
              </a:ext>
            </a:extLst>
          </p:cNvPr>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ndParaRPr>
          </a:p>
        </p:txBody>
      </p:sp>
      <p:sp>
        <p:nvSpPr>
          <p:cNvPr id="8199" name="Footer Placeholder 6">
            <a:extLst>
              <a:ext uri="{FF2B5EF4-FFF2-40B4-BE49-F238E27FC236}">
                <a16:creationId xmlns:a16="http://schemas.microsoft.com/office/drawing/2014/main" id="{E49E7FD4-8AF2-49B9-897E-F149BE277962}"/>
              </a:ext>
            </a:extLst>
          </p:cNvPr>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rgbClr val="7F7F7F"/>
              </a:solidFill>
            </a:endParaRPr>
          </a:p>
        </p:txBody>
      </p:sp>
    </p:spTree>
  </p:cSld>
  <p:clrMap bg1="lt1" tx1="dk1" bg2="lt2" tx2="dk2" accent1="accent1" accent2="accent2" accent3="accent3" accent4="accent4" accent5="accent5" accent6="accent6" hlink="hlink" folHlink="folHlink"/>
  <p:sldLayoutIdLst>
    <p:sldLayoutId id="2147484501" r:id="rId1"/>
    <p:sldLayoutId id="2147484502" r:id="rId2"/>
    <p:sldLayoutId id="2147484503" r:id="rId3"/>
    <p:sldLayoutId id="2147484504" r:id="rId4"/>
    <p:sldLayoutId id="2147484468"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9BE7585-6704-4E06-9C68-3BF5BF872ED2}"/>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zh-CN" altLang="zh-CN">
              <a:solidFill>
                <a:srgbClr val="FFFFFF"/>
              </a:solidFill>
              <a:cs typeface="Arial" pitchFamily="34" charset="0"/>
            </a:endParaRPr>
          </a:p>
        </p:txBody>
      </p:sp>
      <p:pic>
        <p:nvPicPr>
          <p:cNvPr id="9219" name="Picture 18" descr="Bottom-wave-for-dean.png">
            <a:extLst>
              <a:ext uri="{FF2B5EF4-FFF2-40B4-BE49-F238E27FC236}">
                <a16:creationId xmlns:a16="http://schemas.microsoft.com/office/drawing/2014/main" id="{31AFD152-B80B-42CC-9F39-D28B5C08DF51}"/>
              </a:ext>
            </a:extLst>
          </p:cNvPr>
          <p:cNvPicPr>
            <a:picLocks noChangeAspect="1"/>
          </p:cNvPicPr>
          <p:nvPr/>
        </p:nvPicPr>
        <p:blipFill>
          <a:blip r:embed="rId7">
            <a:lum bright="100000" contrast="-100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9" descr="top-wave-for-Dean.png">
            <a:extLst>
              <a:ext uri="{FF2B5EF4-FFF2-40B4-BE49-F238E27FC236}">
                <a16:creationId xmlns:a16="http://schemas.microsoft.com/office/drawing/2014/main" id="{53AF2F4B-F0F9-44E0-AC5C-A8C614BDAF52}"/>
              </a:ext>
            </a:extLst>
          </p:cNvPr>
          <p:cNvPicPr>
            <a:picLocks noChangeAspect="1"/>
          </p:cNvPicPr>
          <p:nvPr/>
        </p:nvPicPr>
        <p:blipFill>
          <a:blip r:embed="rId8">
            <a:lum bright="20000" contrast="80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a:extLst>
              <a:ext uri="{FF2B5EF4-FFF2-40B4-BE49-F238E27FC236}">
                <a16:creationId xmlns:a16="http://schemas.microsoft.com/office/drawing/2014/main" id="{F88D646B-3A17-4279-92CA-5F2E9F0C5827}"/>
              </a:ext>
            </a:extLst>
          </p:cNvPr>
          <p:cNvCxnSpPr/>
          <p:nvPr/>
        </p:nvCxnSpPr>
        <p:spPr>
          <a:xfrm>
            <a:off x="0" y="6005513"/>
            <a:ext cx="9144000" cy="1587"/>
          </a:xfrm>
          <a:prstGeom prst="line">
            <a:avLst/>
          </a:prstGeom>
          <a:ln w="95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222" name="Title 17">
            <a:extLst>
              <a:ext uri="{FF2B5EF4-FFF2-40B4-BE49-F238E27FC236}">
                <a16:creationId xmlns:a16="http://schemas.microsoft.com/office/drawing/2014/main" id="{9EA98377-1B12-4E69-A770-8284A2F4E004}"/>
              </a:ext>
            </a:extLst>
          </p:cNvPr>
          <p:cNvSpPr txBox="1">
            <a:spLocks/>
          </p:cNvSpPr>
          <p:nvPr/>
        </p:nvSpPr>
        <p:spPr bwMode="auto">
          <a:xfrm>
            <a:off x="374650" y="381000"/>
            <a:ext cx="85439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nSpc>
                <a:spcPct val="85000"/>
              </a:lnSpc>
              <a:buClr>
                <a:srgbClr val="747273"/>
              </a:buClr>
            </a:pPr>
            <a:endParaRPr lang="zh-CN" altLang="zh-CN" sz="3600">
              <a:solidFill>
                <a:srgbClr val="F68933"/>
              </a:solidFill>
              <a:latin typeface="HelveticaNeueLT Std Lt"/>
            </a:endParaRPr>
          </a:p>
        </p:txBody>
      </p:sp>
      <p:sp>
        <p:nvSpPr>
          <p:cNvPr id="9223" name="Footer Placeholder 6">
            <a:extLst>
              <a:ext uri="{FF2B5EF4-FFF2-40B4-BE49-F238E27FC236}">
                <a16:creationId xmlns:a16="http://schemas.microsoft.com/office/drawing/2014/main" id="{E6561F24-5BAF-4F06-85D9-E5F1CCD14516}"/>
              </a:ext>
            </a:extLst>
          </p:cNvPr>
          <p:cNvSpPr txBox="1">
            <a:spLocks/>
          </p:cNvSpPr>
          <p:nvPr/>
        </p:nvSpPr>
        <p:spPr bwMode="auto">
          <a:xfrm>
            <a:off x="304800" y="6384925"/>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endParaRPr lang="en-US" altLang="zh-CN" sz="800" dirty="0">
              <a:solidFill>
                <a:srgbClr val="7F7F7F"/>
              </a:solidFill>
            </a:endParaRPr>
          </a:p>
        </p:txBody>
      </p:sp>
    </p:spTree>
  </p:cSld>
  <p:clrMap bg1="lt1" tx1="dk1" bg2="lt2" tx2="dk2" accent1="accent1" accent2="accent2" accent3="accent3" accent4="accent4" accent5="accent5" accent6="accent6" hlink="hlink" folHlink="folHlink"/>
  <p:sldLayoutIdLst>
    <p:sldLayoutId id="2147484505" r:id="rId1"/>
    <p:sldLayoutId id="2147484506" r:id="rId2"/>
    <p:sldLayoutId id="2147484507" r:id="rId3"/>
    <p:sldLayoutId id="2147484508" r:id="rId4"/>
    <p:sldLayoutId id="2147484469"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slide" Target="slide9.xml"/><Relationship Id="rId5" Type="http://schemas.openxmlformats.org/officeDocument/2006/relationships/image" Target="../media/image34.png"/><Relationship Id="rId4" Type="http://schemas.openxmlformats.org/officeDocument/2006/relationships/image" Target="../media/image33.emf"/></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4.xml"/><Relationship Id="rId1" Type="http://schemas.openxmlformats.org/officeDocument/2006/relationships/video" Target="file:///D:\My%20Documents\Dwell%20Time\cirq_demo2_med_Lg_4x3.wmv" TargetMode="External"/><Relationship Id="rId5" Type="http://schemas.openxmlformats.org/officeDocument/2006/relationships/slide" Target="slide9.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6.xml"/><Relationship Id="rId1" Type="http://schemas.openxmlformats.org/officeDocument/2006/relationships/vmlDrawing" Target="../drawings/vmlDrawing1.vml"/><Relationship Id="rId5" Type="http://schemas.openxmlformats.org/officeDocument/2006/relationships/image" Target="../media/image37.png"/><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hyperlink" Target="Examples/HP_Touchsmart/index.htm" TargetMode="External"/><Relationship Id="rId2" Type="http://schemas.openxmlformats.org/officeDocument/2006/relationships/notesSlide" Target="../notesSlides/notesSlide15.xml"/><Relationship Id="rId1" Type="http://schemas.openxmlformats.org/officeDocument/2006/relationships/slideLayout" Target="../slideLayouts/slideLayout86.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29.png"/><Relationship Id="rId18" Type="http://schemas.openxmlformats.org/officeDocument/2006/relationships/image" Target="../media/image19.png"/><Relationship Id="rId3" Type="http://schemas.openxmlformats.org/officeDocument/2006/relationships/slide" Target="slide19.xml"/><Relationship Id="rId7" Type="http://schemas.openxmlformats.org/officeDocument/2006/relationships/slide" Target="slide21.xml"/><Relationship Id="rId12" Type="http://schemas.openxmlformats.org/officeDocument/2006/relationships/slide" Target="slide24.xml"/><Relationship Id="rId17" Type="http://schemas.openxmlformats.org/officeDocument/2006/relationships/image" Target="../media/image18.png"/><Relationship Id="rId2" Type="http://schemas.openxmlformats.org/officeDocument/2006/relationships/notesSlide" Target="../notesSlides/notesSlide16.xml"/><Relationship Id="rId16" Type="http://schemas.openxmlformats.org/officeDocument/2006/relationships/image" Target="../media/image17.png"/><Relationship Id="rId20" Type="http://schemas.openxmlformats.org/officeDocument/2006/relationships/image" Target="../media/image30.jpeg"/><Relationship Id="rId1" Type="http://schemas.openxmlformats.org/officeDocument/2006/relationships/slideLayout" Target="../slideLayouts/slideLayout14.xml"/><Relationship Id="rId6" Type="http://schemas.openxmlformats.org/officeDocument/2006/relationships/image" Target="../media/image26.jpeg"/><Relationship Id="rId11" Type="http://schemas.openxmlformats.org/officeDocument/2006/relationships/slide" Target="slide30.xml"/><Relationship Id="rId5" Type="http://schemas.openxmlformats.org/officeDocument/2006/relationships/slide" Target="slide17.xml"/><Relationship Id="rId15" Type="http://schemas.openxmlformats.org/officeDocument/2006/relationships/image" Target="../media/image16.png"/><Relationship Id="rId10" Type="http://schemas.openxmlformats.org/officeDocument/2006/relationships/image" Target="../media/image28.jpeg"/><Relationship Id="rId19" Type="http://schemas.openxmlformats.org/officeDocument/2006/relationships/image" Target="../media/image20.png"/><Relationship Id="rId4" Type="http://schemas.openxmlformats.org/officeDocument/2006/relationships/image" Target="../media/image25.jpeg"/><Relationship Id="rId9" Type="http://schemas.openxmlformats.org/officeDocument/2006/relationships/slide" Target="slide28.xml"/><Relationship Id="rId1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slide" Target="slide16.xml"/><Relationship Id="rId4" Type="http://schemas.openxmlformats.org/officeDocument/2006/relationships/image" Target="../media/image40.jpeg"/></Relationships>
</file>

<file path=ppt/slides/_rels/slide18.xml.rels><?xml version="1.0" encoding="UTF-8" standalone="yes"?>
<Relationships xmlns="http://schemas.openxmlformats.org/package/2006/relationships"><Relationship Id="rId8" Type="http://schemas.openxmlformats.org/officeDocument/2006/relationships/image" Target="../media/image43.jpeg"/><Relationship Id="rId13" Type="http://schemas.openxmlformats.org/officeDocument/2006/relationships/slide" Target="slide28.xml"/><Relationship Id="rId3" Type="http://schemas.openxmlformats.org/officeDocument/2006/relationships/image" Target="../media/image41.jpeg"/><Relationship Id="rId7" Type="http://schemas.openxmlformats.org/officeDocument/2006/relationships/slide" Target="slide19.xml"/><Relationship Id="rId12" Type="http://schemas.openxmlformats.org/officeDocument/2006/relationships/image" Target="../media/image45.jpeg"/><Relationship Id="rId2" Type="http://schemas.openxmlformats.org/officeDocument/2006/relationships/notesSlide" Target="../notesSlides/notesSlide18.xml"/><Relationship Id="rId16" Type="http://schemas.openxmlformats.org/officeDocument/2006/relationships/image" Target="../media/image47.jpeg"/><Relationship Id="rId1" Type="http://schemas.openxmlformats.org/officeDocument/2006/relationships/slideLayout" Target="../slideLayouts/slideLayout17.xml"/><Relationship Id="rId6" Type="http://schemas.openxmlformats.org/officeDocument/2006/relationships/image" Target="../media/image42.jpeg"/><Relationship Id="rId11" Type="http://schemas.openxmlformats.org/officeDocument/2006/relationships/slide" Target="slide24.xml"/><Relationship Id="rId5" Type="http://schemas.openxmlformats.org/officeDocument/2006/relationships/slide" Target="slide17.xml"/><Relationship Id="rId15" Type="http://schemas.openxmlformats.org/officeDocument/2006/relationships/slide" Target="slide30.xml"/><Relationship Id="rId10" Type="http://schemas.openxmlformats.org/officeDocument/2006/relationships/image" Target="../media/image44.jpeg"/><Relationship Id="rId4" Type="http://schemas.openxmlformats.org/officeDocument/2006/relationships/slide" Target="slide16.xml"/><Relationship Id="rId9" Type="http://schemas.openxmlformats.org/officeDocument/2006/relationships/slide" Target="slide21.xml"/><Relationship Id="rId14" Type="http://schemas.openxmlformats.org/officeDocument/2006/relationships/image" Target="../media/image46.jpe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slide" Target="slide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3.jpeg"/><Relationship Id="rId13" Type="http://schemas.openxmlformats.org/officeDocument/2006/relationships/slide" Target="slide28.xml"/><Relationship Id="rId3" Type="http://schemas.openxmlformats.org/officeDocument/2006/relationships/image" Target="../media/image49.jpeg"/><Relationship Id="rId7" Type="http://schemas.openxmlformats.org/officeDocument/2006/relationships/slide" Target="slide19.xml"/><Relationship Id="rId12" Type="http://schemas.openxmlformats.org/officeDocument/2006/relationships/image" Target="../media/image45.jpeg"/><Relationship Id="rId2" Type="http://schemas.openxmlformats.org/officeDocument/2006/relationships/notesSlide" Target="../notesSlides/notesSlide20.xml"/><Relationship Id="rId16" Type="http://schemas.openxmlformats.org/officeDocument/2006/relationships/image" Target="../media/image47.jpeg"/><Relationship Id="rId1" Type="http://schemas.openxmlformats.org/officeDocument/2006/relationships/slideLayout" Target="../slideLayouts/slideLayout18.xml"/><Relationship Id="rId6" Type="http://schemas.openxmlformats.org/officeDocument/2006/relationships/image" Target="../media/image42.jpeg"/><Relationship Id="rId11" Type="http://schemas.openxmlformats.org/officeDocument/2006/relationships/slide" Target="slide24.xml"/><Relationship Id="rId5" Type="http://schemas.openxmlformats.org/officeDocument/2006/relationships/slide" Target="slide17.xml"/><Relationship Id="rId15" Type="http://schemas.openxmlformats.org/officeDocument/2006/relationships/slide" Target="slide30.xml"/><Relationship Id="rId10" Type="http://schemas.openxmlformats.org/officeDocument/2006/relationships/image" Target="../media/image44.jpeg"/><Relationship Id="rId4" Type="http://schemas.openxmlformats.org/officeDocument/2006/relationships/slide" Target="slide16.xml"/><Relationship Id="rId9" Type="http://schemas.openxmlformats.org/officeDocument/2006/relationships/slide" Target="slide21.xml"/><Relationship Id="rId14" Type="http://schemas.openxmlformats.org/officeDocument/2006/relationships/image" Target="../media/image46.jpeg"/></Relationships>
</file>

<file path=ppt/slides/_rels/slide2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slide" Target="slide16.xml"/><Relationship Id="rId4" Type="http://schemas.openxmlformats.org/officeDocument/2006/relationships/image" Target="../media/image50.jpeg"/></Relationships>
</file>

<file path=ppt/slides/_rels/slide22.xml.rels><?xml version="1.0" encoding="UTF-8" standalone="yes"?>
<Relationships xmlns="http://schemas.openxmlformats.org/package/2006/relationships"><Relationship Id="rId8" Type="http://schemas.openxmlformats.org/officeDocument/2006/relationships/image" Target="../media/image43.jpeg"/><Relationship Id="rId13" Type="http://schemas.openxmlformats.org/officeDocument/2006/relationships/slide" Target="slide28.xml"/><Relationship Id="rId3" Type="http://schemas.openxmlformats.org/officeDocument/2006/relationships/image" Target="../media/image51.png"/><Relationship Id="rId7" Type="http://schemas.openxmlformats.org/officeDocument/2006/relationships/slide" Target="slide19.xml"/><Relationship Id="rId12" Type="http://schemas.openxmlformats.org/officeDocument/2006/relationships/image" Target="../media/image45.jpeg"/><Relationship Id="rId2" Type="http://schemas.openxmlformats.org/officeDocument/2006/relationships/notesSlide" Target="../notesSlides/notesSlide22.xml"/><Relationship Id="rId16" Type="http://schemas.openxmlformats.org/officeDocument/2006/relationships/image" Target="../media/image47.jpeg"/><Relationship Id="rId1" Type="http://schemas.openxmlformats.org/officeDocument/2006/relationships/slideLayout" Target="../slideLayouts/slideLayout14.xml"/><Relationship Id="rId6" Type="http://schemas.openxmlformats.org/officeDocument/2006/relationships/image" Target="../media/image42.jpeg"/><Relationship Id="rId11" Type="http://schemas.openxmlformats.org/officeDocument/2006/relationships/slide" Target="slide24.xml"/><Relationship Id="rId5" Type="http://schemas.openxmlformats.org/officeDocument/2006/relationships/slide" Target="slide17.xml"/><Relationship Id="rId15" Type="http://schemas.openxmlformats.org/officeDocument/2006/relationships/slide" Target="slide30.xml"/><Relationship Id="rId10" Type="http://schemas.openxmlformats.org/officeDocument/2006/relationships/image" Target="../media/image44.jpeg"/><Relationship Id="rId4" Type="http://schemas.openxmlformats.org/officeDocument/2006/relationships/slide" Target="slide16.xml"/><Relationship Id="rId9" Type="http://schemas.openxmlformats.org/officeDocument/2006/relationships/slide" Target="slide21.xml"/><Relationship Id="rId14" Type="http://schemas.openxmlformats.org/officeDocument/2006/relationships/image" Target="../media/image46.jpeg"/></Relationships>
</file>

<file path=ppt/slides/_rels/slide23.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image" Target="../media/image45.jpeg"/><Relationship Id="rId3" Type="http://schemas.openxmlformats.org/officeDocument/2006/relationships/image" Target="../media/image52.gif"/><Relationship Id="rId7" Type="http://schemas.openxmlformats.org/officeDocument/2006/relationships/image" Target="../media/image42.jpeg"/><Relationship Id="rId12" Type="http://schemas.openxmlformats.org/officeDocument/2006/relationships/slide" Target="slide24.xml"/><Relationship Id="rId17" Type="http://schemas.openxmlformats.org/officeDocument/2006/relationships/image" Target="../media/image47.jpeg"/><Relationship Id="rId2" Type="http://schemas.openxmlformats.org/officeDocument/2006/relationships/notesSlide" Target="../notesSlides/notesSlide23.xml"/><Relationship Id="rId16" Type="http://schemas.openxmlformats.org/officeDocument/2006/relationships/slide" Target="slide30.xml"/><Relationship Id="rId1" Type="http://schemas.openxmlformats.org/officeDocument/2006/relationships/slideLayout" Target="../slideLayouts/slideLayout14.xml"/><Relationship Id="rId6" Type="http://schemas.openxmlformats.org/officeDocument/2006/relationships/slide" Target="slide17.xml"/><Relationship Id="rId11" Type="http://schemas.openxmlformats.org/officeDocument/2006/relationships/image" Target="../media/image44.jpeg"/><Relationship Id="rId5" Type="http://schemas.openxmlformats.org/officeDocument/2006/relationships/slide" Target="slide16.xml"/><Relationship Id="rId15" Type="http://schemas.openxmlformats.org/officeDocument/2006/relationships/image" Target="../media/image46.jpeg"/><Relationship Id="rId10" Type="http://schemas.openxmlformats.org/officeDocument/2006/relationships/slide" Target="slide21.xml"/><Relationship Id="rId4" Type="http://schemas.openxmlformats.org/officeDocument/2006/relationships/image" Target="../media/image53.jpeg"/><Relationship Id="rId9" Type="http://schemas.openxmlformats.org/officeDocument/2006/relationships/image" Target="../media/image43.jpeg"/><Relationship Id="rId14" Type="http://schemas.openxmlformats.org/officeDocument/2006/relationships/slide" Target="slide28.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slide" Target="slide16.xml"/></Relationships>
</file>

<file path=ppt/slides/_rels/slide25.xml.rels><?xml version="1.0" encoding="UTF-8" standalone="yes"?>
<Relationships xmlns="http://schemas.openxmlformats.org/package/2006/relationships"><Relationship Id="rId8" Type="http://schemas.openxmlformats.org/officeDocument/2006/relationships/image" Target="../media/image43.jpeg"/><Relationship Id="rId13" Type="http://schemas.openxmlformats.org/officeDocument/2006/relationships/slide" Target="slide28.xml"/><Relationship Id="rId3" Type="http://schemas.openxmlformats.org/officeDocument/2006/relationships/image" Target="../media/image55.png"/><Relationship Id="rId7" Type="http://schemas.openxmlformats.org/officeDocument/2006/relationships/slide" Target="slide19.xml"/><Relationship Id="rId12" Type="http://schemas.openxmlformats.org/officeDocument/2006/relationships/image" Target="../media/image45.jpeg"/><Relationship Id="rId2" Type="http://schemas.openxmlformats.org/officeDocument/2006/relationships/notesSlide" Target="../notesSlides/notesSlide25.xml"/><Relationship Id="rId16" Type="http://schemas.openxmlformats.org/officeDocument/2006/relationships/image" Target="../media/image47.jpeg"/><Relationship Id="rId1" Type="http://schemas.openxmlformats.org/officeDocument/2006/relationships/slideLayout" Target="../slideLayouts/slideLayout15.xml"/><Relationship Id="rId6" Type="http://schemas.openxmlformats.org/officeDocument/2006/relationships/image" Target="../media/image42.jpeg"/><Relationship Id="rId11" Type="http://schemas.openxmlformats.org/officeDocument/2006/relationships/slide" Target="slide24.xml"/><Relationship Id="rId5" Type="http://schemas.openxmlformats.org/officeDocument/2006/relationships/slide" Target="slide17.xml"/><Relationship Id="rId15" Type="http://schemas.openxmlformats.org/officeDocument/2006/relationships/slide" Target="slide30.xml"/><Relationship Id="rId10" Type="http://schemas.openxmlformats.org/officeDocument/2006/relationships/image" Target="../media/image44.jpeg"/><Relationship Id="rId4" Type="http://schemas.openxmlformats.org/officeDocument/2006/relationships/slide" Target="slide16.xml"/><Relationship Id="rId9" Type="http://schemas.openxmlformats.org/officeDocument/2006/relationships/slide" Target="slide21.xml"/><Relationship Id="rId14" Type="http://schemas.openxmlformats.org/officeDocument/2006/relationships/image" Target="../media/image46.jpeg"/></Relationships>
</file>

<file path=ppt/slides/_rels/slide26.xml.rels><?xml version="1.0" encoding="UTF-8" standalone="yes"?>
<Relationships xmlns="http://schemas.openxmlformats.org/package/2006/relationships"><Relationship Id="rId3" Type="http://schemas.openxmlformats.org/officeDocument/2006/relationships/image" Target="../media/image56.jpeg"/><Relationship Id="rId7" Type="http://schemas.openxmlformats.org/officeDocument/2006/relationships/image" Target="../media/image57.jpeg"/><Relationship Id="rId2" Type="http://schemas.openxmlformats.org/officeDocument/2006/relationships/notesSlide" Target="../notesSlides/notesSlide26.xml"/><Relationship Id="rId1" Type="http://schemas.openxmlformats.org/officeDocument/2006/relationships/slideLayout" Target="../slideLayouts/slideLayout7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slide" Target="slide16.xml"/><Relationship Id="rId5" Type="http://schemas.openxmlformats.org/officeDocument/2006/relationships/image" Target="../media/image60.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9.xml"/><Relationship Id="rId5" Type="http://schemas.openxmlformats.org/officeDocument/2006/relationships/slide" Target="slide16.xml"/><Relationship Id="rId4" Type="http://schemas.openxmlformats.org/officeDocument/2006/relationships/image" Target="../media/image61.jpeg"/></Relationships>
</file>

<file path=ppt/slides/_rels/slide29.xml.rels><?xml version="1.0" encoding="UTF-8" standalone="yes"?>
<Relationships xmlns="http://schemas.openxmlformats.org/package/2006/relationships"><Relationship Id="rId8" Type="http://schemas.openxmlformats.org/officeDocument/2006/relationships/image" Target="../media/image42.jpeg"/><Relationship Id="rId13" Type="http://schemas.openxmlformats.org/officeDocument/2006/relationships/slide" Target="slide24.xml"/><Relationship Id="rId18" Type="http://schemas.openxmlformats.org/officeDocument/2006/relationships/image" Target="../media/image47.jpeg"/><Relationship Id="rId3" Type="http://schemas.openxmlformats.org/officeDocument/2006/relationships/image" Target="../media/image62.png"/><Relationship Id="rId7" Type="http://schemas.openxmlformats.org/officeDocument/2006/relationships/slide" Target="slide17.xml"/><Relationship Id="rId12" Type="http://schemas.openxmlformats.org/officeDocument/2006/relationships/image" Target="../media/image44.jpeg"/><Relationship Id="rId17" Type="http://schemas.openxmlformats.org/officeDocument/2006/relationships/slide" Target="slide30.xml"/><Relationship Id="rId2" Type="http://schemas.openxmlformats.org/officeDocument/2006/relationships/notesSlide" Target="../notesSlides/notesSlide29.xml"/><Relationship Id="rId16" Type="http://schemas.openxmlformats.org/officeDocument/2006/relationships/image" Target="../media/image46.jpeg"/><Relationship Id="rId1" Type="http://schemas.openxmlformats.org/officeDocument/2006/relationships/slideLayout" Target="../slideLayouts/slideLayout14.xml"/><Relationship Id="rId6" Type="http://schemas.openxmlformats.org/officeDocument/2006/relationships/slide" Target="slide16.xml"/><Relationship Id="rId11" Type="http://schemas.openxmlformats.org/officeDocument/2006/relationships/slide" Target="slide21.xml"/><Relationship Id="rId5" Type="http://schemas.openxmlformats.org/officeDocument/2006/relationships/image" Target="../media/image64.png"/><Relationship Id="rId15" Type="http://schemas.openxmlformats.org/officeDocument/2006/relationships/slide" Target="slide28.xml"/><Relationship Id="rId10" Type="http://schemas.openxmlformats.org/officeDocument/2006/relationships/image" Target="../media/image43.jpeg"/><Relationship Id="rId4" Type="http://schemas.openxmlformats.org/officeDocument/2006/relationships/image" Target="../media/image63.png"/><Relationship Id="rId9" Type="http://schemas.openxmlformats.org/officeDocument/2006/relationships/slide" Target="slide19.xml"/><Relationship Id="rId14" Type="http://schemas.openxmlformats.org/officeDocument/2006/relationships/image" Target="../media/image45.jpeg"/></Relationships>
</file>

<file path=ppt/slides/_rels/slide3.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image" Target="../media/image19.png"/><Relationship Id="rId3" Type="http://schemas.openxmlformats.org/officeDocument/2006/relationships/slide" Target="slide19.xml"/><Relationship Id="rId7" Type="http://schemas.openxmlformats.org/officeDocument/2006/relationships/slide" Target="slide30.xml"/><Relationship Id="rId12"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slide" Target="slide28.xml"/><Relationship Id="rId11" Type="http://schemas.openxmlformats.org/officeDocument/2006/relationships/image" Target="../media/image17.png"/><Relationship Id="rId5" Type="http://schemas.openxmlformats.org/officeDocument/2006/relationships/slide" Target="slide21.xml"/><Relationship Id="rId10" Type="http://schemas.openxmlformats.org/officeDocument/2006/relationships/image" Target="../media/image16.png"/><Relationship Id="rId4" Type="http://schemas.openxmlformats.org/officeDocument/2006/relationships/slide" Target="slide17.xml"/><Relationship Id="rId9" Type="http://schemas.openxmlformats.org/officeDocument/2006/relationships/image" Target="../media/image15.png"/><Relationship Id="rId14" Type="http://schemas.openxmlformats.org/officeDocument/2006/relationships/image" Target="../media/image20.png"/></Relationships>
</file>

<file path=ppt/slides/_rels/slide30.xml.rels><?xml version="1.0" encoding="UTF-8" standalone="yes"?>
<Relationships xmlns="http://schemas.openxmlformats.org/package/2006/relationships"><Relationship Id="rId3" Type="http://schemas.openxmlformats.org/officeDocument/2006/relationships/hyperlink" Target="http://www.1ppt.com/moban/"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 Id="rId5" Type="http://schemas.openxmlformats.org/officeDocument/2006/relationships/image" Target="../media/image65.png"/><Relationship Id="rId4" Type="http://schemas.openxmlformats.org/officeDocument/2006/relationships/slide" Target="slide16.xml"/></Relationships>
</file>

<file path=ppt/slides/_rels/slide31.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67.wmf"/><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hyperlink" Target="http://www.1ppt.com/" TargetMode="External"/><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image" Target="../media/image69.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image" Target="../media/image68.png"/><Relationship Id="rId2" Type="http://schemas.openxmlformats.org/officeDocument/2006/relationships/hyperlink" Target="http://www.1ppt.com/moban/" TargetMode="External"/><Relationship Id="rId1" Type="http://schemas.openxmlformats.org/officeDocument/2006/relationships/slideLayout" Target="../slideLayouts/slideLayout21.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image" Target="../media/image70.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17.xml"/><Relationship Id="rId7" Type="http://schemas.openxmlformats.org/officeDocument/2006/relationships/slide" Target="slide30.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slide" Target="slide21.xml"/></Relationships>
</file>

<file path=ppt/slides/_rels/slide5.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slide" Target="slide16.xml"/><Relationship Id="rId7"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21.jpeg"/><Relationship Id="rId5" Type="http://schemas.openxmlformats.org/officeDocument/2006/relationships/slide" Target="slide11.xml"/><Relationship Id="rId4" Type="http://schemas.openxmlformats.org/officeDocument/2006/relationships/slide" Target="slide10.xml"/></Relationships>
</file>

<file path=ppt/slides/_rels/slide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29.png"/><Relationship Id="rId18" Type="http://schemas.openxmlformats.org/officeDocument/2006/relationships/image" Target="../media/image19.png"/><Relationship Id="rId3" Type="http://schemas.openxmlformats.org/officeDocument/2006/relationships/slide" Target="slide19.xml"/><Relationship Id="rId7" Type="http://schemas.openxmlformats.org/officeDocument/2006/relationships/slide" Target="slide21.xml"/><Relationship Id="rId12" Type="http://schemas.openxmlformats.org/officeDocument/2006/relationships/slide" Target="slide24.xml"/><Relationship Id="rId17" Type="http://schemas.openxmlformats.org/officeDocument/2006/relationships/image" Target="../media/image18.png"/><Relationship Id="rId2" Type="http://schemas.openxmlformats.org/officeDocument/2006/relationships/notesSlide" Target="../notesSlides/notesSlide7.xml"/><Relationship Id="rId16" Type="http://schemas.openxmlformats.org/officeDocument/2006/relationships/image" Target="../media/image17.png"/><Relationship Id="rId20" Type="http://schemas.openxmlformats.org/officeDocument/2006/relationships/image" Target="../media/image30.jpeg"/><Relationship Id="rId1" Type="http://schemas.openxmlformats.org/officeDocument/2006/relationships/slideLayout" Target="../slideLayouts/slideLayout14.xml"/><Relationship Id="rId6" Type="http://schemas.openxmlformats.org/officeDocument/2006/relationships/image" Target="../media/image26.jpeg"/><Relationship Id="rId11" Type="http://schemas.openxmlformats.org/officeDocument/2006/relationships/slide" Target="slide30.xml"/><Relationship Id="rId5" Type="http://schemas.openxmlformats.org/officeDocument/2006/relationships/slide" Target="slide17.xml"/><Relationship Id="rId15" Type="http://schemas.openxmlformats.org/officeDocument/2006/relationships/image" Target="../media/image16.png"/><Relationship Id="rId10" Type="http://schemas.openxmlformats.org/officeDocument/2006/relationships/image" Target="../media/image28.jpeg"/><Relationship Id="rId19" Type="http://schemas.openxmlformats.org/officeDocument/2006/relationships/image" Target="../media/image20.png"/><Relationship Id="rId4" Type="http://schemas.openxmlformats.org/officeDocument/2006/relationships/image" Target="../media/image25.jpeg"/><Relationship Id="rId9" Type="http://schemas.openxmlformats.org/officeDocument/2006/relationships/slide" Target="slide28.xml"/><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slide" Target="slide16.xml"/><Relationship Id="rId7"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77.xml"/><Relationship Id="rId6" Type="http://schemas.openxmlformats.org/officeDocument/2006/relationships/image" Target="../media/image21.jpeg"/><Relationship Id="rId5" Type="http://schemas.openxmlformats.org/officeDocument/2006/relationships/slide" Target="slide11.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Placeholder 3">
            <a:extLst>
              <a:ext uri="{FF2B5EF4-FFF2-40B4-BE49-F238E27FC236}">
                <a16:creationId xmlns:a16="http://schemas.microsoft.com/office/drawing/2014/main" id="{C8A1F0D0-5B51-41BF-A487-C590F5C3B765}"/>
              </a:ext>
            </a:extLst>
          </p:cNvPr>
          <p:cNvSpPr>
            <a:spLocks noGrp="1"/>
          </p:cNvSpPr>
          <p:nvPr>
            <p:ph type="body" sz="half" idx="2"/>
          </p:nvPr>
        </p:nvSpPr>
        <p:spPr bwMode="auto">
          <a:xfrm>
            <a:off x="371475" y="3582988"/>
            <a:ext cx="5486400" cy="750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1800" dirty="0">
                <a:latin typeface="微软雅黑" panose="020B0503020204020204" pitchFamily="34" charset="-122"/>
                <a:ea typeface="微软雅黑" panose="020B0503020204020204" pitchFamily="34" charset="-122"/>
              </a:rPr>
              <a:t>让移动开发更简单</a:t>
            </a:r>
            <a:endParaRPr lang="en-GB" altLang="zh-CN" sz="1800" dirty="0">
              <a:latin typeface="微软雅黑" panose="020B0503020204020204" pitchFamily="34" charset="-122"/>
              <a:ea typeface="微软雅黑" panose="020B0503020204020204" pitchFamily="34" charset="-122"/>
            </a:endParaRPr>
          </a:p>
        </p:txBody>
      </p:sp>
      <p:sp>
        <p:nvSpPr>
          <p:cNvPr id="96259" name="Text Placeholder 7">
            <a:extLst>
              <a:ext uri="{FF2B5EF4-FFF2-40B4-BE49-F238E27FC236}">
                <a16:creationId xmlns:a16="http://schemas.microsoft.com/office/drawing/2014/main" id="{B441258D-1A34-4C4E-B259-998655AF45BC}"/>
              </a:ext>
            </a:extLst>
          </p:cNvPr>
          <p:cNvSpPr>
            <a:spLocks noGrp="1"/>
          </p:cNvSpPr>
          <p:nvPr>
            <p:ph type="body" sz="half" idx="10"/>
          </p:nvPr>
        </p:nvSpPr>
        <p:spPr bwMode="auto">
          <a:xfrm>
            <a:off x="371475" y="3963988"/>
            <a:ext cx="5486400" cy="57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致力于构建互联网创业生态圈   帮助创业者成功</a:t>
            </a:r>
            <a:endParaRPr altLang="zh-CN" dirty="0"/>
          </a:p>
        </p:txBody>
      </p:sp>
      <p:sp>
        <p:nvSpPr>
          <p:cNvPr id="96260" name="Title 2">
            <a:extLst>
              <a:ext uri="{FF2B5EF4-FFF2-40B4-BE49-F238E27FC236}">
                <a16:creationId xmlns:a16="http://schemas.microsoft.com/office/drawing/2014/main" id="{0235BD70-FDA8-41B2-A7FA-DA5573D59EAF}"/>
              </a:ext>
            </a:extLst>
          </p:cNvPr>
          <p:cNvSpPr>
            <a:spLocks noGrp="1"/>
          </p:cNvSpPr>
          <p:nvPr>
            <p:ph type="title"/>
          </p:nvPr>
        </p:nvSpPr>
        <p:spPr bwMode="auto">
          <a:xfrm>
            <a:off x="371475" y="2968625"/>
            <a:ext cx="8229600" cy="65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err="1">
                <a:latin typeface="时尚中黑简体" pitchFamily="2" charset="-122"/>
                <a:ea typeface="时尚中黑简体" pitchFamily="2" charset="-122"/>
              </a:rPr>
              <a:t>AppLink</a:t>
            </a:r>
            <a:r>
              <a:rPr lang="en-US" altLang="zh-CN" dirty="0">
                <a:latin typeface="时尚中黑简体" pitchFamily="2" charset="-122"/>
                <a:ea typeface="时尚中黑简体" pitchFamily="2" charset="-122"/>
              </a:rPr>
              <a:t> BaaS</a:t>
            </a:r>
            <a:r>
              <a:rPr lang="zh-CN" altLang="en-US" dirty="0">
                <a:latin typeface="时尚中黑简体" pitchFamily="2" charset="-122"/>
                <a:ea typeface="时尚中黑简体" pitchFamily="2" charset="-122"/>
              </a:rPr>
              <a:t>平台</a:t>
            </a:r>
            <a:endParaRPr lang="en-US" altLang="zh-CN" dirty="0">
              <a:latin typeface="时尚中黑简体" pitchFamily="2" charset="-122"/>
              <a:ea typeface="时尚中黑简体" pitchFamily="2"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2A57ADE2-9BD6-4813-ACFF-D3A7A7FC77B2}"/>
              </a:ext>
            </a:extLst>
          </p:cNvPr>
          <p:cNvSpPr>
            <a:spLocks noGrp="1"/>
          </p:cNvSpPr>
          <p:nvPr>
            <p:ph type="title"/>
          </p:nvPr>
        </p:nvSpPr>
        <p:spPr/>
        <p:txBody>
          <a:bodyPr/>
          <a:lstStyle/>
          <a:p>
            <a:r>
              <a:rPr lang="en-US" altLang="zh-CN">
                <a:ea typeface="宋体" panose="02010600030101010101" pitchFamily="2" charset="-122"/>
              </a:rPr>
              <a:t>Site Overlap</a:t>
            </a:r>
          </a:p>
        </p:txBody>
      </p:sp>
      <p:sp>
        <p:nvSpPr>
          <p:cNvPr id="102403" name="Content Placeholder 2">
            <a:extLst>
              <a:ext uri="{FF2B5EF4-FFF2-40B4-BE49-F238E27FC236}">
                <a16:creationId xmlns:a16="http://schemas.microsoft.com/office/drawing/2014/main" id="{26537A6E-46B5-4B5A-A079-605F8D5F5F18}"/>
              </a:ext>
            </a:extLst>
          </p:cNvPr>
          <p:cNvSpPr>
            <a:spLocks noGrp="1"/>
          </p:cNvSpPr>
          <p:nvPr>
            <p:ph idx="4294967295"/>
          </p:nvPr>
        </p:nvSpPr>
        <p:spPr bwMode="auto">
          <a:xfrm>
            <a:off x="461963" y="1328738"/>
            <a:ext cx="8228012"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altLang="zh-CN">
                <a:ea typeface="宋体" panose="02010600030101010101" pitchFamily="2" charset="-122"/>
                <a:cs typeface="Arial" panose="020B0604020202020204" pitchFamily="34" charset="0"/>
              </a:rPr>
              <a:t>Accurately measure unique users by each publisher</a:t>
            </a:r>
          </a:p>
          <a:p>
            <a:pPr eaLnBrk="1" hangingPunct="1"/>
            <a:r>
              <a:rPr altLang="zh-CN">
                <a:ea typeface="宋体" panose="02010600030101010101" pitchFamily="2" charset="-122"/>
                <a:cs typeface="Arial" panose="020B0604020202020204" pitchFamily="34" charset="0"/>
              </a:rPr>
              <a:t>When do publishers overlap to deliver multiple impressions to same user</a:t>
            </a:r>
          </a:p>
          <a:p>
            <a:pPr eaLnBrk="1" hangingPunct="1"/>
            <a:r>
              <a:rPr altLang="zh-CN">
                <a:ea typeface="宋体" panose="02010600030101010101" pitchFamily="2" charset="-122"/>
                <a:cs typeface="Arial" panose="020B0604020202020204" pitchFamily="34" charset="0"/>
              </a:rPr>
              <a:t>Check your media buy:  which publisher is overlapping with which</a:t>
            </a:r>
          </a:p>
        </p:txBody>
      </p:sp>
      <p:grpSp>
        <p:nvGrpSpPr>
          <p:cNvPr id="2" name="Group 21">
            <a:extLst>
              <a:ext uri="{FF2B5EF4-FFF2-40B4-BE49-F238E27FC236}">
                <a16:creationId xmlns:a16="http://schemas.microsoft.com/office/drawing/2014/main" id="{48DACB25-F497-47F3-A7B4-6E663F1348AE}"/>
              </a:ext>
            </a:extLst>
          </p:cNvPr>
          <p:cNvGrpSpPr>
            <a:grpSpLocks/>
          </p:cNvGrpSpPr>
          <p:nvPr/>
        </p:nvGrpSpPr>
        <p:grpSpPr bwMode="auto">
          <a:xfrm>
            <a:off x="1408113" y="2944813"/>
            <a:ext cx="3298825" cy="1397000"/>
            <a:chOff x="914400" y="2944842"/>
            <a:chExt cx="3300173" cy="1397000"/>
          </a:xfrm>
        </p:grpSpPr>
        <p:sp>
          <p:nvSpPr>
            <p:cNvPr id="102414" name="Oval 7">
              <a:extLst>
                <a:ext uri="{FF2B5EF4-FFF2-40B4-BE49-F238E27FC236}">
                  <a16:creationId xmlns:a16="http://schemas.microsoft.com/office/drawing/2014/main" id="{E0347ECF-3FC0-49C3-B5A4-E0389A1B7261}"/>
                </a:ext>
              </a:extLst>
            </p:cNvPr>
            <p:cNvSpPr>
              <a:spLocks noChangeArrowheads="1"/>
            </p:cNvSpPr>
            <p:nvPr/>
          </p:nvSpPr>
          <p:spPr bwMode="auto">
            <a:xfrm>
              <a:off x="914400" y="2944842"/>
              <a:ext cx="3300173" cy="1397000"/>
            </a:xfrm>
            <a:prstGeom prst="ellipse">
              <a:avLst/>
            </a:prstGeom>
            <a:solidFill>
              <a:schemeClr val="accent1">
                <a:alpha val="39999"/>
              </a:scheme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endParaRPr lang="en-US" altLang="zh-CN" sz="2100" b="1">
                <a:ea typeface="宋体" panose="02010600030101010101" pitchFamily="2" charset="-122"/>
              </a:endParaRPr>
            </a:p>
          </p:txBody>
        </p:sp>
        <p:pic>
          <p:nvPicPr>
            <p:cNvPr id="102415" name="Picture 9" descr="Yahoo.emf">
              <a:extLst>
                <a:ext uri="{FF2B5EF4-FFF2-40B4-BE49-F238E27FC236}">
                  <a16:creationId xmlns:a16="http://schemas.microsoft.com/office/drawing/2014/main" id="{8D8EAF09-69D0-4A79-9AA2-C3B4088760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8232" y="3411936"/>
              <a:ext cx="2296265" cy="43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0">
            <a:extLst>
              <a:ext uri="{FF2B5EF4-FFF2-40B4-BE49-F238E27FC236}">
                <a16:creationId xmlns:a16="http://schemas.microsoft.com/office/drawing/2014/main" id="{D43D918E-D3AC-41C3-8EEF-0B9065F2200B}"/>
              </a:ext>
            </a:extLst>
          </p:cNvPr>
          <p:cNvGrpSpPr>
            <a:grpSpLocks/>
          </p:cNvGrpSpPr>
          <p:nvPr/>
        </p:nvGrpSpPr>
        <p:grpSpPr bwMode="auto">
          <a:xfrm>
            <a:off x="4341813" y="2944813"/>
            <a:ext cx="3394075" cy="1397000"/>
            <a:chOff x="3848678" y="2944842"/>
            <a:chExt cx="3394804" cy="1397000"/>
          </a:xfrm>
        </p:grpSpPr>
        <p:sp>
          <p:nvSpPr>
            <p:cNvPr id="102412" name="Oval 8">
              <a:extLst>
                <a:ext uri="{FF2B5EF4-FFF2-40B4-BE49-F238E27FC236}">
                  <a16:creationId xmlns:a16="http://schemas.microsoft.com/office/drawing/2014/main" id="{D03EC6E4-ADF1-4E78-AA9D-75098FBE6C57}"/>
                </a:ext>
              </a:extLst>
            </p:cNvPr>
            <p:cNvSpPr>
              <a:spLocks noChangeArrowheads="1"/>
            </p:cNvSpPr>
            <p:nvPr/>
          </p:nvSpPr>
          <p:spPr bwMode="auto">
            <a:xfrm>
              <a:off x="3848678" y="2944842"/>
              <a:ext cx="3394804" cy="1397000"/>
            </a:xfrm>
            <a:prstGeom prst="ellipse">
              <a:avLst/>
            </a:prstGeom>
            <a:solidFill>
              <a:srgbClr val="C0C0C0">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endParaRPr lang="en-US" altLang="zh-CN" sz="2100" b="1">
                <a:ea typeface="宋体" panose="02010600030101010101" pitchFamily="2" charset="-122"/>
              </a:endParaRPr>
            </a:p>
          </p:txBody>
        </p:sp>
        <p:pic>
          <p:nvPicPr>
            <p:cNvPr id="102413" name="Picture 10" descr="MSN.emf">
              <a:extLst>
                <a:ext uri="{FF2B5EF4-FFF2-40B4-BE49-F238E27FC236}">
                  <a16:creationId xmlns:a16="http://schemas.microsoft.com/office/drawing/2014/main" id="{2D71A440-69D5-4BF9-849C-6A9CDCFF904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28043" y="3238354"/>
              <a:ext cx="1717580" cy="63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19">
            <a:extLst>
              <a:ext uri="{FF2B5EF4-FFF2-40B4-BE49-F238E27FC236}">
                <a16:creationId xmlns:a16="http://schemas.microsoft.com/office/drawing/2014/main" id="{FE0A1468-FFB1-4CAB-9412-E4E090A26665}"/>
              </a:ext>
            </a:extLst>
          </p:cNvPr>
          <p:cNvGrpSpPr>
            <a:grpSpLocks/>
          </p:cNvGrpSpPr>
          <p:nvPr/>
        </p:nvGrpSpPr>
        <p:grpSpPr bwMode="auto">
          <a:xfrm>
            <a:off x="2922588" y="4503738"/>
            <a:ext cx="3298825" cy="1397000"/>
            <a:chOff x="2716886" y="4503593"/>
            <a:chExt cx="3300173" cy="1397000"/>
          </a:xfrm>
        </p:grpSpPr>
        <p:sp>
          <p:nvSpPr>
            <p:cNvPr id="102408" name="Oval 16">
              <a:extLst>
                <a:ext uri="{FF2B5EF4-FFF2-40B4-BE49-F238E27FC236}">
                  <a16:creationId xmlns:a16="http://schemas.microsoft.com/office/drawing/2014/main" id="{7482A378-EEAE-403C-923F-E4E693AF3F2B}"/>
                </a:ext>
              </a:extLst>
            </p:cNvPr>
            <p:cNvSpPr>
              <a:spLocks noChangeArrowheads="1"/>
            </p:cNvSpPr>
            <p:nvPr/>
          </p:nvSpPr>
          <p:spPr bwMode="auto">
            <a:xfrm>
              <a:off x="2716886" y="4503593"/>
              <a:ext cx="3300173" cy="1397000"/>
            </a:xfrm>
            <a:prstGeom prst="ellipse">
              <a:avLst/>
            </a:prstGeom>
            <a:solidFill>
              <a:schemeClr val="accent1">
                <a:alpha val="39999"/>
              </a:scheme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endParaRPr lang="en-US" altLang="zh-CN" sz="2100" b="1">
                <a:ea typeface="宋体" panose="02010600030101010101" pitchFamily="2" charset="-122"/>
              </a:endParaRPr>
            </a:p>
          </p:txBody>
        </p:sp>
        <p:pic>
          <p:nvPicPr>
            <p:cNvPr id="102409" name="Picture 17" descr="Yahoo.emf">
              <a:extLst>
                <a:ext uri="{FF2B5EF4-FFF2-40B4-BE49-F238E27FC236}">
                  <a16:creationId xmlns:a16="http://schemas.microsoft.com/office/drawing/2014/main" id="{3BA0E403-A4BB-4723-86EC-766D0261D5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8268" y="4739107"/>
              <a:ext cx="1528203" cy="29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0" name="Oval 18">
              <a:extLst>
                <a:ext uri="{FF2B5EF4-FFF2-40B4-BE49-F238E27FC236}">
                  <a16:creationId xmlns:a16="http://schemas.microsoft.com/office/drawing/2014/main" id="{9F0885BC-9370-41A4-87F4-2A7C33C777C4}"/>
                </a:ext>
              </a:extLst>
            </p:cNvPr>
            <p:cNvSpPr>
              <a:spLocks noChangeArrowheads="1"/>
            </p:cNvSpPr>
            <p:nvPr/>
          </p:nvSpPr>
          <p:spPr bwMode="auto">
            <a:xfrm>
              <a:off x="4082319" y="5012525"/>
              <a:ext cx="1556481" cy="771341"/>
            </a:xfrm>
            <a:prstGeom prst="ellipse">
              <a:avLst/>
            </a:prstGeom>
            <a:solidFill>
              <a:schemeClr val="bg1"/>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endParaRPr lang="en-US" altLang="zh-CN" sz="2100" b="1">
                <a:ea typeface="宋体" panose="02010600030101010101" pitchFamily="2" charset="-122"/>
              </a:endParaRPr>
            </a:p>
          </p:txBody>
        </p:sp>
        <p:pic>
          <p:nvPicPr>
            <p:cNvPr id="102411" name="Picture 2" descr="D:\Backup\Presentations\Lianne\aol.png">
              <a:extLst>
                <a:ext uri="{FF2B5EF4-FFF2-40B4-BE49-F238E27FC236}">
                  <a16:creationId xmlns:a16="http://schemas.microsoft.com/office/drawing/2014/main" id="{DBFAFC2C-56BC-46BA-87A5-4F48B3452A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1404" y="5183740"/>
              <a:ext cx="1278310" cy="428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Rounded Rectangle 15">
            <a:hlinkClick r:id="rId6" action="ppaction://hlinksldjump" highlightClick="1"/>
            <a:hlinkHover r:id="" action="ppaction://noaction" highlightClick="1"/>
            <a:extLst>
              <a:ext uri="{FF2B5EF4-FFF2-40B4-BE49-F238E27FC236}">
                <a16:creationId xmlns:a16="http://schemas.microsoft.com/office/drawing/2014/main" id="{00DA461A-6901-4CB7-BC57-60BC26546B08}"/>
              </a:ext>
            </a:extLst>
          </p:cNvPr>
          <p:cNvSpPr/>
          <p:nvPr/>
        </p:nvSpPr>
        <p:spPr bwMode="auto">
          <a:xfrm>
            <a:off x="6962775" y="482600"/>
            <a:ext cx="1685925" cy="457200"/>
          </a:xfrm>
          <a:prstGeom prst="roundRect">
            <a:avLst/>
          </a:prstGeom>
          <a:gradFill flip="none" rotWithShape="1">
            <a:gsLst>
              <a:gs pos="0">
                <a:schemeClr val="tx1">
                  <a:lumMod val="50000"/>
                  <a:lumOff val="50000"/>
                  <a:alpha val="51000"/>
                </a:schemeClr>
              </a:gs>
              <a:gs pos="50000">
                <a:schemeClr val="accent1">
                  <a:tint val="44500"/>
                  <a:satMod val="160000"/>
                </a:schemeClr>
              </a:gs>
              <a:gs pos="100000">
                <a:schemeClr val="accent1">
                  <a:tint val="23500"/>
                  <a:satMod val="160000"/>
                </a:schemeClr>
              </a:gs>
            </a:gsLst>
            <a:lin ang="16200000" scaled="1"/>
            <a:tileRect/>
          </a:gra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ea typeface="宋体" pitchFamily="2" charset="-122"/>
                <a:cs typeface="Arial" pitchFamily="34" charset="0"/>
              </a:rPr>
              <a:t>Back to Metrics slide</a:t>
            </a:r>
            <a:endParaRPr lang="en-US" altLang="zh-CN" sz="1100">
              <a:solidFill>
                <a:schemeClr val="bg1"/>
              </a:solidFill>
              <a:ea typeface="宋体" pitchFamily="2" charset="-122"/>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3">
            <a:extLst>
              <a:ext uri="{FF2B5EF4-FFF2-40B4-BE49-F238E27FC236}">
                <a16:creationId xmlns:a16="http://schemas.microsoft.com/office/drawing/2014/main" id="{6301A765-FBF8-4502-AD6F-6AF36A66271A}"/>
              </a:ext>
            </a:extLst>
          </p:cNvPr>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zh-CN"/>
              <a:t>Dwell Time</a:t>
            </a:r>
          </a:p>
        </p:txBody>
      </p:sp>
      <p:sp>
        <p:nvSpPr>
          <p:cNvPr id="103427" name="Text Placeholder 5">
            <a:extLst>
              <a:ext uri="{FF2B5EF4-FFF2-40B4-BE49-F238E27FC236}">
                <a16:creationId xmlns:a16="http://schemas.microsoft.com/office/drawing/2014/main" id="{C2AD0A9C-EAF3-46A8-9FF3-4D9422AF79AD}"/>
              </a:ext>
            </a:extLst>
          </p:cNvPr>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zh-CN"/>
              <a:t>Go beyond interaction</a:t>
            </a:r>
          </a:p>
          <a:p>
            <a:pPr eaLnBrk="1" hangingPunct="1"/>
            <a:r>
              <a:rPr altLang="zh-CN"/>
              <a:t>Build brand moments </a:t>
            </a:r>
          </a:p>
          <a:p>
            <a:pPr eaLnBrk="1" hangingPunct="1"/>
            <a:r>
              <a:rPr altLang="zh-CN"/>
              <a:t>Measure brand engagement</a:t>
            </a:r>
          </a:p>
          <a:p>
            <a:pPr eaLnBrk="1" hangingPunct="1">
              <a:buFont typeface="Arial" pitchFamily="34" charset="0"/>
              <a:buNone/>
            </a:pPr>
            <a:endParaRPr altLang="zh-CN"/>
          </a:p>
        </p:txBody>
      </p:sp>
      <p:pic>
        <p:nvPicPr>
          <p:cNvPr id="103428" name="Picture Placeholder 14" descr="440698504_ad9502ccde_o.jpg">
            <a:extLst>
              <a:ext uri="{FF2B5EF4-FFF2-40B4-BE49-F238E27FC236}">
                <a16:creationId xmlns:a16="http://schemas.microsoft.com/office/drawing/2014/main" id="{87A0A91E-398C-4ECA-AA4C-DFF759E46D5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bwMode="auto">
          <a:xfrm>
            <a:off x="2743200" y="1903413"/>
            <a:ext cx="5029200" cy="2409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3">
            <a:extLst>
              <a:ext uri="{FF2B5EF4-FFF2-40B4-BE49-F238E27FC236}">
                <a16:creationId xmlns:a16="http://schemas.microsoft.com/office/drawing/2014/main" id="{5516B282-B9F6-44BE-BD8E-CAE38D44489C}"/>
              </a:ext>
            </a:extLst>
          </p:cNvPr>
          <p:cNvSpPr txBox="1">
            <a:spLocks noChangeArrowheads="1"/>
          </p:cNvSpPr>
          <p:nvPr/>
        </p:nvSpPr>
        <p:spPr bwMode="auto">
          <a:xfrm>
            <a:off x="328613" y="927100"/>
            <a:ext cx="845978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a:lnSpc>
                <a:spcPct val="85000"/>
              </a:lnSpc>
              <a:spcBef>
                <a:spcPct val="15000"/>
              </a:spcBef>
              <a:buClr>
                <a:srgbClr val="747273"/>
              </a:buClr>
            </a:pPr>
            <a:r>
              <a:rPr lang="en-US" altLang="zh-CN" sz="4800">
                <a:solidFill>
                  <a:srgbClr val="FFFFFF"/>
                </a:solidFill>
                <a:ea typeface="宋体" panose="02010600030101010101" pitchFamily="2" charset="-122"/>
              </a:rPr>
              <a:t>What is</a:t>
            </a:r>
            <a:r>
              <a:rPr lang="en-US" altLang="zh-CN" sz="4800">
                <a:solidFill>
                  <a:srgbClr val="141414"/>
                </a:solidFill>
                <a:ea typeface="宋体" panose="02010600030101010101" pitchFamily="2" charset="-122"/>
              </a:rPr>
              <a:t> </a:t>
            </a:r>
            <a:br>
              <a:rPr lang="en-US" altLang="zh-CN" sz="4800">
                <a:solidFill>
                  <a:srgbClr val="141414"/>
                </a:solidFill>
                <a:ea typeface="宋体" panose="02010600030101010101" pitchFamily="2" charset="-122"/>
              </a:rPr>
            </a:br>
            <a:r>
              <a:rPr lang="en-US" altLang="zh-CN" sz="7200" b="1">
                <a:solidFill>
                  <a:srgbClr val="F68933"/>
                </a:solidFill>
                <a:ea typeface="宋体" panose="02010600030101010101" pitchFamily="2" charset="-122"/>
              </a:rPr>
              <a:t>Dwell Time?</a:t>
            </a:r>
            <a:endParaRPr lang="en-US" altLang="zh-CN" sz="7200" b="1">
              <a:solidFill>
                <a:srgbClr val="FFFFFF"/>
              </a:solidFill>
              <a:ea typeface="宋体" panose="02010600030101010101" pitchFamily="2" charset="-122"/>
            </a:endParaRPr>
          </a:p>
        </p:txBody>
      </p:sp>
      <p:sp>
        <p:nvSpPr>
          <p:cNvPr id="104451" name="Rectangle 23">
            <a:extLst>
              <a:ext uri="{FF2B5EF4-FFF2-40B4-BE49-F238E27FC236}">
                <a16:creationId xmlns:a16="http://schemas.microsoft.com/office/drawing/2014/main" id="{22424E9E-6E25-43D1-85A5-C261ECDD2394}"/>
              </a:ext>
            </a:extLst>
          </p:cNvPr>
          <p:cNvSpPr txBox="1">
            <a:spLocks noChangeArrowheads="1"/>
          </p:cNvSpPr>
          <p:nvPr/>
        </p:nvSpPr>
        <p:spPr bwMode="auto">
          <a:xfrm>
            <a:off x="712788" y="2176463"/>
            <a:ext cx="8075612"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3600">
                <a:solidFill>
                  <a:srgbClr val="FFFFFF"/>
                </a:solidFill>
                <a:ea typeface="宋体" panose="02010600030101010101" pitchFamily="2" charset="-122"/>
              </a:rPr>
              <a:t>average number of seconds </a:t>
            </a:r>
            <a:br>
              <a:rPr lang="en-US" altLang="zh-CN" sz="3600">
                <a:solidFill>
                  <a:srgbClr val="FFFFFF"/>
                </a:solidFill>
                <a:ea typeface="宋体" panose="02010600030101010101" pitchFamily="2" charset="-122"/>
              </a:rPr>
            </a:br>
            <a:r>
              <a:rPr lang="en-US" altLang="zh-CN" sz="3600">
                <a:solidFill>
                  <a:srgbClr val="FFFFFF"/>
                </a:solidFill>
                <a:ea typeface="宋体" panose="02010600030101010101" pitchFamily="2" charset="-122"/>
              </a:rPr>
              <a:t>the user </a:t>
            </a:r>
            <a:r>
              <a:rPr lang="en-US" altLang="zh-CN" sz="4400" b="1">
                <a:solidFill>
                  <a:srgbClr val="FFFFFF"/>
                </a:solidFill>
                <a:ea typeface="宋体" panose="02010600030101010101" pitchFamily="2" charset="-122"/>
              </a:rPr>
              <a:t>engaged</a:t>
            </a:r>
            <a:r>
              <a:rPr lang="en-US" altLang="zh-CN" sz="3600">
                <a:solidFill>
                  <a:srgbClr val="FFFFFF"/>
                </a:solidFill>
                <a:ea typeface="宋体" panose="02010600030101010101" pitchFamily="2" charset="-122"/>
              </a:rPr>
              <a:t> with the ad </a:t>
            </a:r>
          </a:p>
        </p:txBody>
      </p:sp>
      <p:sp>
        <p:nvSpPr>
          <p:cNvPr id="104452" name="TextBox 6">
            <a:extLst>
              <a:ext uri="{FF2B5EF4-FFF2-40B4-BE49-F238E27FC236}">
                <a16:creationId xmlns:a16="http://schemas.microsoft.com/office/drawing/2014/main" id="{18A1E614-1AE5-4EF7-9D9B-2DB52FEA6BA7}"/>
              </a:ext>
            </a:extLst>
          </p:cNvPr>
          <p:cNvSpPr txBox="1">
            <a:spLocks noChangeArrowheads="1"/>
          </p:cNvSpPr>
          <p:nvPr/>
        </p:nvSpPr>
        <p:spPr bwMode="auto">
          <a:xfrm>
            <a:off x="790575" y="3717925"/>
            <a:ext cx="7997825"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2800">
                <a:solidFill>
                  <a:srgbClr val="D9D9D9"/>
                </a:solidFill>
                <a:ea typeface="宋体" panose="02010600030101010101" pitchFamily="2" charset="-122"/>
              </a:rPr>
              <a:t>including mouse-on-ad,</a:t>
            </a:r>
            <a:br>
              <a:rPr lang="en-US" altLang="zh-CN" sz="2800">
                <a:solidFill>
                  <a:srgbClr val="D9D9D9"/>
                </a:solidFill>
                <a:ea typeface="宋体" panose="02010600030101010101" pitchFamily="2" charset="-122"/>
              </a:rPr>
            </a:br>
            <a:r>
              <a:rPr lang="en-US" altLang="zh-CN" sz="2800">
                <a:solidFill>
                  <a:srgbClr val="D9D9D9"/>
                </a:solidFill>
                <a:ea typeface="宋体" panose="02010600030101010101" pitchFamily="2" charset="-122"/>
              </a:rPr>
              <a:t>user initiated expansion,</a:t>
            </a:r>
            <a:br>
              <a:rPr lang="en-US" altLang="zh-CN" sz="2800">
                <a:solidFill>
                  <a:srgbClr val="D9D9D9"/>
                </a:solidFill>
                <a:ea typeface="宋体" panose="02010600030101010101" pitchFamily="2" charset="-122"/>
              </a:rPr>
            </a:br>
            <a:r>
              <a:rPr lang="en-US" altLang="zh-CN" sz="2800">
                <a:solidFill>
                  <a:srgbClr val="D9D9D9"/>
                </a:solidFill>
                <a:ea typeface="宋体" panose="02010600030101010101" pitchFamily="2" charset="-122"/>
              </a:rPr>
              <a:t>user initiated video &amp;</a:t>
            </a:r>
            <a:br>
              <a:rPr lang="en-US" altLang="zh-CN" sz="2800">
                <a:solidFill>
                  <a:srgbClr val="D9D9D9"/>
                </a:solidFill>
                <a:ea typeface="宋体" panose="02010600030101010101" pitchFamily="2" charset="-122"/>
              </a:rPr>
            </a:br>
            <a:r>
              <a:rPr lang="en-US" altLang="zh-CN" sz="2800">
                <a:solidFill>
                  <a:srgbClr val="D9D9D9"/>
                </a:solidFill>
                <a:ea typeface="宋体" panose="02010600030101010101" pitchFamily="2" charset="-122"/>
              </a:rPr>
              <a:t> timed custom interaction</a:t>
            </a:r>
          </a:p>
          <a:p>
            <a:pPr algn="ctr" eaLnBrk="1" hangingPunct="1">
              <a:lnSpc>
                <a:spcPct val="85000"/>
              </a:lnSpc>
              <a:spcBef>
                <a:spcPct val="15000"/>
              </a:spcBef>
              <a:buClr>
                <a:srgbClr val="747273"/>
              </a:buClr>
            </a:pPr>
            <a:endParaRPr lang="en-US" altLang="zh-CN" sz="2800">
              <a:solidFill>
                <a:srgbClr val="D9D9D9"/>
              </a:solidFill>
              <a:ea typeface="宋体" panose="02010600030101010101" pitchFamily="2" charset="-122"/>
            </a:endParaRPr>
          </a:p>
          <a:p>
            <a:pPr algn="ctr" eaLnBrk="1" hangingPunct="1">
              <a:lnSpc>
                <a:spcPct val="85000"/>
              </a:lnSpc>
              <a:spcBef>
                <a:spcPct val="15000"/>
              </a:spcBef>
              <a:buClr>
                <a:srgbClr val="747273"/>
              </a:buClr>
            </a:pPr>
            <a:endParaRPr lang="en-US" altLang="zh-CN" sz="2800">
              <a:solidFill>
                <a:srgbClr val="D9D9D9"/>
              </a:solidFill>
              <a:ea typeface="宋体" panose="02010600030101010101" pitchFamily="2" charset="-122"/>
            </a:endParaRPr>
          </a:p>
          <a:p>
            <a:pPr algn="ctr" eaLnBrk="1" hangingPunct="1">
              <a:lnSpc>
                <a:spcPct val="85000"/>
              </a:lnSpc>
              <a:spcBef>
                <a:spcPct val="15000"/>
              </a:spcBef>
              <a:buClr>
                <a:srgbClr val="747273"/>
              </a:buClr>
            </a:pPr>
            <a:endParaRPr lang="en-US" altLang="zh-CN" sz="2400">
              <a:solidFill>
                <a:srgbClr val="D9D9D9"/>
              </a:solidFill>
              <a:ea typeface="宋体" panose="02010600030101010101" pitchFamily="2" charset="-122"/>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207929FC-C636-472F-B8F2-4A2C0D052356}"/>
              </a:ext>
            </a:extLst>
          </p:cNvPr>
          <p:cNvSpPr>
            <a:spLocks noGrp="1"/>
          </p:cNvSpPr>
          <p:nvPr>
            <p:ph type="title"/>
          </p:nvPr>
        </p:nvSpPr>
        <p:spPr/>
        <p:txBody>
          <a:bodyPr/>
          <a:lstStyle/>
          <a:p>
            <a:r>
              <a:rPr lang="en-US" altLang="zh-CN">
                <a:ea typeface="宋体" panose="02010600030101010101" pitchFamily="2" charset="-122"/>
              </a:rPr>
              <a:t>How it Works</a:t>
            </a:r>
          </a:p>
        </p:txBody>
      </p:sp>
      <p:pic>
        <p:nvPicPr>
          <p:cNvPr id="8" name="cirq_demo2_med_Lg_4x3.wmv">
            <a:hlinkClick r:id="" action="ppaction://media"/>
            <a:extLst>
              <a:ext uri="{FF2B5EF4-FFF2-40B4-BE49-F238E27FC236}">
                <a16:creationId xmlns:a16="http://schemas.microsoft.com/office/drawing/2014/main" id="{A5DA5534-298F-4465-B477-757E7AF5BA30}"/>
              </a:ext>
            </a:extLst>
          </p:cNvPr>
          <p:cNvPicPr>
            <a:picLocks noRot="1" noChangeAspect="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1524000" y="1381125"/>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hlinkClick r:id="rId5" action="ppaction://hlinksldjump" highlightClick="1"/>
            <a:hlinkHover r:id="" action="ppaction://noaction" highlightClick="1"/>
            <a:extLst>
              <a:ext uri="{FF2B5EF4-FFF2-40B4-BE49-F238E27FC236}">
                <a16:creationId xmlns:a16="http://schemas.microsoft.com/office/drawing/2014/main" id="{F60CA2C3-C2EB-4F37-B219-955DBF031DA9}"/>
              </a:ext>
            </a:extLst>
          </p:cNvPr>
          <p:cNvSpPr/>
          <p:nvPr/>
        </p:nvSpPr>
        <p:spPr bwMode="auto">
          <a:xfrm>
            <a:off x="6962775" y="482600"/>
            <a:ext cx="1685925" cy="457200"/>
          </a:xfrm>
          <a:prstGeom prst="roundRect">
            <a:avLst/>
          </a:prstGeom>
          <a:gradFill flip="none" rotWithShape="1">
            <a:gsLst>
              <a:gs pos="0">
                <a:schemeClr val="tx1">
                  <a:lumMod val="50000"/>
                  <a:lumOff val="50000"/>
                  <a:alpha val="51000"/>
                </a:schemeClr>
              </a:gs>
              <a:gs pos="50000">
                <a:schemeClr val="accent1">
                  <a:tint val="44500"/>
                  <a:satMod val="160000"/>
                </a:schemeClr>
              </a:gs>
              <a:gs pos="100000">
                <a:schemeClr val="accent1">
                  <a:tint val="23500"/>
                  <a:satMod val="160000"/>
                </a:schemeClr>
              </a:gs>
            </a:gsLst>
            <a:lin ang="16200000" scaled="1"/>
            <a:tileRect/>
          </a:gra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ea typeface="宋体" pitchFamily="2" charset="-122"/>
                <a:cs typeface="Arial" pitchFamily="34" charset="0"/>
              </a:rPr>
              <a:t>Back to Metrics slide</a:t>
            </a:r>
            <a:endParaRPr lang="en-US" altLang="zh-CN" sz="1100">
              <a:solidFill>
                <a:schemeClr val="bg1"/>
              </a:solidFill>
              <a:ea typeface="宋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2420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4C383613-799D-46F5-BF97-7FFCAB38FD62}"/>
              </a:ext>
            </a:extLst>
          </p:cNvPr>
          <p:cNvSpPr>
            <a:spLocks noGrp="1"/>
          </p:cNvSpPr>
          <p:nvPr>
            <p:ph type="title"/>
          </p:nvPr>
        </p:nvSpPr>
        <p:spPr/>
        <p:txBody>
          <a:bodyPr/>
          <a:lstStyle/>
          <a:p>
            <a:r>
              <a:rPr lang="en-US" altLang="zh-CN">
                <a:ea typeface="宋体" panose="02010600030101010101" pitchFamily="2" charset="-122"/>
              </a:rPr>
              <a:t>Day of the week</a:t>
            </a:r>
            <a:endParaRPr altLang="zh-CN">
              <a:ea typeface="宋体" panose="02010600030101010101" pitchFamily="2" charset="-122"/>
            </a:endParaRPr>
          </a:p>
        </p:txBody>
      </p:sp>
      <p:graphicFrame>
        <p:nvGraphicFramePr>
          <p:cNvPr id="106499" name="Content Placeholder 4">
            <a:extLst>
              <a:ext uri="{FF2B5EF4-FFF2-40B4-BE49-F238E27FC236}">
                <a16:creationId xmlns:a16="http://schemas.microsoft.com/office/drawing/2014/main" id="{FB60A514-4608-458D-9404-1A04BA337045}"/>
              </a:ext>
            </a:extLst>
          </p:cNvPr>
          <p:cNvGraphicFramePr>
            <a:graphicFrameLocks/>
          </p:cNvGraphicFramePr>
          <p:nvPr/>
        </p:nvGraphicFramePr>
        <p:xfrm>
          <a:off x="382588" y="1112838"/>
          <a:ext cx="8229600" cy="4572000"/>
        </p:xfrm>
        <a:graphic>
          <a:graphicData uri="http://schemas.openxmlformats.org/presentationml/2006/ole">
            <mc:AlternateContent xmlns:mc="http://schemas.openxmlformats.org/markup-compatibility/2006">
              <mc:Choice xmlns:v="urn:schemas-microsoft-com:vml" Requires="v">
                <p:oleObj spid="_x0000_s106547" r:id="rId4" imgW="8230313" imgH="4572396" progId="Excel.Chart.8">
                  <p:embed/>
                </p:oleObj>
              </mc:Choice>
              <mc:Fallback>
                <p:oleObj r:id="rId4" imgW="8230313" imgH="4572396" progId="Excel.Chart.8">
                  <p:embed/>
                  <p:pic>
                    <p:nvPicPr>
                      <p:cNvPr id="0" name="Content Placeholder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1112838"/>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06500" name="Straight Connector 12">
            <a:extLst>
              <a:ext uri="{FF2B5EF4-FFF2-40B4-BE49-F238E27FC236}">
                <a16:creationId xmlns:a16="http://schemas.microsoft.com/office/drawing/2014/main" id="{8AFB83DC-70AB-4E0A-9783-4BC30FF64775}"/>
              </a:ext>
            </a:extLst>
          </p:cNvPr>
          <p:cNvCxnSpPr>
            <a:cxnSpLocks noChangeShapeType="1"/>
          </p:cNvCxnSpPr>
          <p:nvPr/>
        </p:nvCxnSpPr>
        <p:spPr bwMode="auto">
          <a:xfrm rot="10800000" flipV="1">
            <a:off x="1436688" y="2757488"/>
            <a:ext cx="6807200" cy="0"/>
          </a:xfrm>
          <a:prstGeom prst="line">
            <a:avLst/>
          </a:prstGeom>
          <a:noFill/>
          <a:ln w="25400" algn="ctr">
            <a:solidFill>
              <a:srgbClr val="FFDE81"/>
            </a:solidFill>
            <a:round/>
            <a:headEnd/>
            <a:tailEnd/>
          </a:ln>
          <a:extLst>
            <a:ext uri="{909E8E84-426E-40DD-AFC4-6F175D3DCCD1}">
              <a14:hiddenFill xmlns:a14="http://schemas.microsoft.com/office/drawing/2010/main">
                <a:noFill/>
              </a14:hiddenFill>
            </a:ext>
          </a:extLst>
        </p:spPr>
      </p:cxnSp>
      <p:sp>
        <p:nvSpPr>
          <p:cNvPr id="106501" name="Footer Placeholder 6">
            <a:extLst>
              <a:ext uri="{FF2B5EF4-FFF2-40B4-BE49-F238E27FC236}">
                <a16:creationId xmlns:a16="http://schemas.microsoft.com/office/drawing/2014/main" id="{8EF443DA-DD94-4524-ABE0-18DF0BDE21D7}"/>
              </a:ext>
            </a:extLst>
          </p:cNvPr>
          <p:cNvSpPr txBox="1">
            <a:spLocks/>
          </p:cNvSpPr>
          <p:nvPr/>
        </p:nvSpPr>
        <p:spPr bwMode="auto">
          <a:xfrm>
            <a:off x="377825" y="5794375"/>
            <a:ext cx="46878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1000" i="1">
                <a:solidFill>
                  <a:srgbClr val="515151"/>
                </a:solidFill>
                <a:ea typeface="宋体" panose="02010600030101010101" pitchFamily="2" charset="-122"/>
              </a:rPr>
              <a:t>* Weekdays</a:t>
            </a:r>
            <a:r>
              <a:rPr lang="en-US" altLang="zh-CN" sz="1000" i="1">
                <a:solidFill>
                  <a:srgbClr val="515151"/>
                </a:solidFill>
                <a:ea typeface="宋体" panose="02010600030101010101" pitchFamily="2" charset="-122"/>
                <a:sym typeface="Wingdings" panose="05000000000000000000" pitchFamily="2" charset="2"/>
              </a:rPr>
              <a:t> (Mon – Fri): </a:t>
            </a:r>
            <a:r>
              <a:rPr lang="en-US" altLang="zh-CN" sz="1000" i="1">
                <a:solidFill>
                  <a:srgbClr val="515151"/>
                </a:solidFill>
                <a:ea typeface="宋体" panose="02010600030101010101" pitchFamily="2" charset="-122"/>
              </a:rPr>
              <a:t>62 Sec. Weekends: (Sat – Sun): 52 Sec.</a:t>
            </a:r>
          </a:p>
        </p:txBody>
      </p:sp>
      <p:sp>
        <p:nvSpPr>
          <p:cNvPr id="5" name="TextBox 4">
            <a:extLst>
              <a:ext uri="{FF2B5EF4-FFF2-40B4-BE49-F238E27FC236}">
                <a16:creationId xmlns:a16="http://schemas.microsoft.com/office/drawing/2014/main" id="{7FEC4615-59DE-4D90-B89C-FAF0A86E26A4}"/>
              </a:ext>
            </a:extLst>
          </p:cNvPr>
          <p:cNvSpPr txBox="1"/>
          <p:nvPr/>
        </p:nvSpPr>
        <p:spPr>
          <a:xfrm>
            <a:off x="377468" y="5472178"/>
            <a:ext cx="8664829" cy="353943"/>
          </a:xfrm>
          <a:prstGeom prst="rect">
            <a:avLst/>
          </a:prstGeom>
          <a:noFill/>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spAutoFit/>
          </a:bodyPr>
          <a:lstStyle/>
          <a:p>
            <a:pPr>
              <a:lnSpc>
                <a:spcPct val="85000"/>
              </a:lnSpc>
              <a:spcBef>
                <a:spcPct val="15000"/>
              </a:spcBef>
              <a:buClr>
                <a:srgbClr val="747273"/>
              </a:buClr>
              <a:defRPr/>
            </a:pPr>
            <a:r>
              <a:rPr lang="en-US" sz="2000" dirty="0">
                <a:solidFill>
                  <a:schemeClr val="bg1">
                    <a:lumMod val="85000"/>
                  </a:schemeClr>
                </a:solidFill>
                <a:cs typeface="Arial" pitchFamily="34" charset="0"/>
              </a:rPr>
              <a:t>On average, weekday Dwell Time is 10 seconds longer than weekends*</a:t>
            </a:r>
          </a:p>
        </p:txBody>
      </p:sp>
      <p:sp>
        <p:nvSpPr>
          <p:cNvPr id="7" name="Rectangle 23">
            <a:extLst>
              <a:ext uri="{FF2B5EF4-FFF2-40B4-BE49-F238E27FC236}">
                <a16:creationId xmlns:a16="http://schemas.microsoft.com/office/drawing/2014/main" id="{54BF3824-991E-4A5A-86A5-0D4585FD1EA8}"/>
              </a:ext>
            </a:extLst>
          </p:cNvPr>
          <p:cNvSpPr txBox="1">
            <a:spLocks noChangeArrowheads="1"/>
          </p:cNvSpPr>
          <p:nvPr/>
        </p:nvSpPr>
        <p:spPr bwMode="auto">
          <a:xfrm>
            <a:off x="723900" y="1550988"/>
            <a:ext cx="8158163" cy="4205287"/>
          </a:xfrm>
          <a:prstGeom prst="rect">
            <a:avLst/>
          </a:prstGeom>
          <a:solidFill>
            <a:schemeClr val="tx1">
              <a:lumMod val="95000"/>
              <a:lumOff val="5000"/>
              <a:alpha val="67000"/>
            </a:schemeClr>
          </a:solidFill>
          <a:ln w="9525">
            <a:noFill/>
            <a:miter lim="800000"/>
            <a:headEnd/>
            <a:tailEnd/>
          </a:ln>
          <a:effectLst/>
        </p:spPr>
        <p:txBody>
          <a:bodyPr anchor="ctr"/>
          <a:lstStyle/>
          <a:p>
            <a:pPr algn="ctr">
              <a:lnSpc>
                <a:spcPct val="85000"/>
              </a:lnSpc>
              <a:spcBef>
                <a:spcPct val="50000"/>
              </a:spcBef>
              <a:buClr>
                <a:srgbClr val="747273"/>
              </a:buClr>
              <a:defRPr/>
            </a:pPr>
            <a:r>
              <a:rPr lang="en-US" sz="24000" b="1" dirty="0">
                <a:solidFill>
                  <a:schemeClr val="bg1"/>
                </a:solidFill>
              </a:rPr>
              <a:t>1</a:t>
            </a:r>
            <a:r>
              <a:rPr lang="en-US" sz="8000" b="1" dirty="0">
                <a:solidFill>
                  <a:schemeClr val="bg1"/>
                </a:solidFill>
              </a:rPr>
              <a:t> </a:t>
            </a:r>
            <a:r>
              <a:rPr lang="en-US" sz="24000" b="1" dirty="0">
                <a:solidFill>
                  <a:schemeClr val="bg1"/>
                </a:solidFill>
              </a:rPr>
              <a:t>min</a:t>
            </a:r>
            <a:endParaRPr lang="en-US" sz="24000" b="1" dirty="0">
              <a:solidFill>
                <a:schemeClr val="bg1"/>
              </a:solidFill>
              <a:latin typeface="Arial" charset="0"/>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C1D1F3B6-FE71-4996-A9AE-E5A9236B1097}"/>
              </a:ext>
            </a:extLst>
          </p:cNvPr>
          <p:cNvSpPr>
            <a:spLocks noGrp="1"/>
          </p:cNvSpPr>
          <p:nvPr>
            <p:ph type="title"/>
          </p:nvPr>
        </p:nvSpPr>
        <p:spPr/>
        <p:txBody>
          <a:bodyPr/>
          <a:lstStyle/>
          <a:p>
            <a:r>
              <a:rPr altLang="zh-CN">
                <a:ea typeface="宋体" panose="02010600030101010101" pitchFamily="2" charset="-122"/>
              </a:rPr>
              <a:t>Hewlett Packard: 2008</a:t>
            </a:r>
          </a:p>
        </p:txBody>
      </p:sp>
      <p:pic>
        <p:nvPicPr>
          <p:cNvPr id="1173507" name="Picture 3">
            <a:hlinkClick r:id="rId3" action="ppaction://hlinkfile"/>
            <a:extLst>
              <a:ext uri="{FF2B5EF4-FFF2-40B4-BE49-F238E27FC236}">
                <a16:creationId xmlns:a16="http://schemas.microsoft.com/office/drawing/2014/main" id="{7D420DFE-0200-40A4-AF76-396C0211DE51}"/>
              </a:ext>
            </a:extLst>
          </p:cNvPr>
          <p:cNvPicPr>
            <a:picLocks noChangeAspect="1" noChangeArrowheads="1"/>
          </p:cNvPicPr>
          <p:nvPr/>
        </p:nvPicPr>
        <p:blipFill>
          <a:blip r:embed="rId4">
            <a:clrChange>
              <a:clrFrom>
                <a:srgbClr val="000000"/>
              </a:clrFrom>
              <a:clrTo>
                <a:srgbClr val="000000">
                  <a:alpha val="0"/>
                </a:srgbClr>
              </a:clrTo>
            </a:clrChange>
          </a:blip>
          <a:srcRect/>
          <a:stretch>
            <a:fillRect/>
          </a:stretch>
        </p:blipFill>
        <p:spPr bwMode="auto">
          <a:xfrm>
            <a:off x="1861691" y="1227910"/>
            <a:ext cx="5251268" cy="3892730"/>
          </a:xfrm>
          <a:prstGeom prst="rect">
            <a:avLst/>
          </a:prstGeom>
          <a:noFill/>
          <a:ln w="9525" algn="ctr">
            <a:noFill/>
            <a:miter lim="800000"/>
            <a:headEnd/>
            <a:tailEnd/>
          </a:ln>
          <a:effectLst>
            <a:reflection blurRad="6350" stA="52000" endA="300" endPos="35000" dir="5400000" sy="-100000" algn="bl" rotWithShape="0"/>
          </a:effectLst>
        </p:spPr>
      </p:pic>
      <p:sp>
        <p:nvSpPr>
          <p:cNvPr id="7" name="Rectangle 23">
            <a:extLst>
              <a:ext uri="{FF2B5EF4-FFF2-40B4-BE49-F238E27FC236}">
                <a16:creationId xmlns:a16="http://schemas.microsoft.com/office/drawing/2014/main" id="{E5B740D8-009B-422A-BA68-283A2945E30F}"/>
              </a:ext>
            </a:extLst>
          </p:cNvPr>
          <p:cNvSpPr txBox="1">
            <a:spLocks noChangeArrowheads="1"/>
          </p:cNvSpPr>
          <p:nvPr/>
        </p:nvSpPr>
        <p:spPr bwMode="auto">
          <a:xfrm>
            <a:off x="492369" y="2756709"/>
            <a:ext cx="8159262" cy="4205795"/>
          </a:xfrm>
          <a:prstGeom prst="rect">
            <a:avLst/>
          </a:prstGeom>
          <a:noFill/>
          <a:ln w="9525">
            <a:noFill/>
            <a:miter lim="800000"/>
            <a:headEnd/>
            <a:tailEnd/>
          </a:ln>
        </p:spPr>
        <p:txBody>
          <a:bodyPr anchor="ctr"/>
          <a:lstStyle/>
          <a:p>
            <a:pPr algn="ctr">
              <a:lnSpc>
                <a:spcPct val="85000"/>
              </a:lnSpc>
              <a:spcBef>
                <a:spcPct val="50000"/>
              </a:spcBef>
              <a:buClr>
                <a:srgbClr val="747273"/>
              </a:buClr>
              <a:defRPr/>
            </a:pPr>
            <a:r>
              <a:rPr lang="en-US" sz="24000" b="1" spc="-300" dirty="0">
                <a:solidFill>
                  <a:srgbClr val="F68933"/>
                </a:solidFill>
                <a:effectLst>
                  <a:glow rad="101600">
                    <a:srgbClr val="000000">
                      <a:satMod val="175000"/>
                      <a:alpha val="40000"/>
                    </a:srgbClr>
                  </a:glow>
                </a:effectLst>
              </a:rPr>
              <a:t>2</a:t>
            </a:r>
            <a:r>
              <a:rPr lang="en-US" sz="8000" b="1" spc="-300" dirty="0">
                <a:solidFill>
                  <a:srgbClr val="F68933"/>
                </a:solidFill>
                <a:effectLst>
                  <a:glow rad="101600">
                    <a:srgbClr val="000000">
                      <a:satMod val="175000"/>
                      <a:alpha val="40000"/>
                    </a:srgbClr>
                  </a:glow>
                </a:effectLst>
              </a:rPr>
              <a:t> </a:t>
            </a:r>
            <a:r>
              <a:rPr lang="en-US" sz="24000" b="1" spc="-300" dirty="0">
                <a:solidFill>
                  <a:srgbClr val="F68933"/>
                </a:solidFill>
                <a:effectLst>
                  <a:glow rad="101600">
                    <a:srgbClr val="000000">
                      <a:satMod val="175000"/>
                      <a:alpha val="40000"/>
                    </a:srgbClr>
                  </a:glow>
                </a:effectLst>
              </a:rPr>
              <a:t>min</a:t>
            </a:r>
            <a:endParaRPr lang="en-US" sz="24000" dirty="0">
              <a:solidFill>
                <a:srgbClr val="F68933"/>
              </a:solidFill>
              <a:effectLst>
                <a:glow rad="101600">
                  <a:srgbClr val="000000">
                    <a:satMod val="175000"/>
                    <a:alpha val="40000"/>
                  </a:srgbClr>
                </a:glow>
              </a:effectLst>
              <a:latin typeface="Arial" charset="0"/>
              <a:cs typeface="Arial" charset="0"/>
            </a:endParaRPr>
          </a:p>
        </p:txBody>
      </p:sp>
      <p:grpSp>
        <p:nvGrpSpPr>
          <p:cNvPr id="2" name="Group 9">
            <a:extLst>
              <a:ext uri="{FF2B5EF4-FFF2-40B4-BE49-F238E27FC236}">
                <a16:creationId xmlns:a16="http://schemas.microsoft.com/office/drawing/2014/main" id="{0353B64E-413A-407E-8C05-AFCFD106C9D1}"/>
              </a:ext>
            </a:extLst>
          </p:cNvPr>
          <p:cNvGrpSpPr>
            <a:grpSpLocks/>
          </p:cNvGrpSpPr>
          <p:nvPr/>
        </p:nvGrpSpPr>
        <p:grpSpPr bwMode="auto">
          <a:xfrm>
            <a:off x="320675" y="1246188"/>
            <a:ext cx="3663950" cy="1801812"/>
            <a:chOff x="329131" y="1308595"/>
            <a:chExt cx="3664645" cy="1802629"/>
          </a:xfrm>
        </p:grpSpPr>
        <p:sp>
          <p:nvSpPr>
            <p:cNvPr id="107526" name="TextBox 8">
              <a:extLst>
                <a:ext uri="{FF2B5EF4-FFF2-40B4-BE49-F238E27FC236}">
                  <a16:creationId xmlns:a16="http://schemas.microsoft.com/office/drawing/2014/main" id="{4D8BBBB8-1A56-4D8C-9D79-A4AEEF0B7F8E}"/>
                </a:ext>
              </a:extLst>
            </p:cNvPr>
            <p:cNvSpPr txBox="1">
              <a:spLocks noChangeArrowheads="1"/>
            </p:cNvSpPr>
            <p:nvPr/>
          </p:nvSpPr>
          <p:spPr bwMode="auto">
            <a:xfrm>
              <a:off x="392643" y="1559534"/>
              <a:ext cx="3601133" cy="1475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87338"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GB" altLang="zh-CN" i="1">
                  <a:solidFill>
                    <a:srgbClr val="FFFFFF"/>
                  </a:solidFill>
                  <a:ea typeface="宋体" panose="02010600030101010101" pitchFamily="2" charset="-122"/>
                </a:rPr>
                <a:t>Amazing execution. Clear calls to action and love the 3D effects. Have not seen an ad unit like this before. Hats off Eyeblaster and kudos to Goodby,. </a:t>
              </a:r>
              <a:br>
                <a:rPr lang="en-GB" altLang="zh-CN" i="1">
                  <a:solidFill>
                    <a:srgbClr val="FFFFFF"/>
                  </a:solidFill>
                  <a:ea typeface="宋体" panose="02010600030101010101" pitchFamily="2" charset="-122"/>
                </a:rPr>
              </a:br>
              <a:r>
                <a:rPr lang="en-GB" altLang="zh-CN" i="1">
                  <a:solidFill>
                    <a:srgbClr val="FFFFFF"/>
                  </a:solidFill>
                  <a:ea typeface="宋体" panose="02010600030101010101" pitchFamily="2" charset="-122"/>
                </a:rPr>
                <a:t>Is there anything you can not do?</a:t>
              </a:r>
              <a:endParaRPr lang="en-GB" altLang="zh-CN" i="1">
                <a:solidFill>
                  <a:srgbClr val="F68933"/>
                </a:solidFill>
                <a:ea typeface="宋体" panose="02010600030101010101" pitchFamily="2" charset="-122"/>
              </a:endParaRPr>
            </a:p>
            <a:p>
              <a:pPr eaLnBrk="1" hangingPunct="1">
                <a:lnSpc>
                  <a:spcPct val="85000"/>
                </a:lnSpc>
                <a:spcBef>
                  <a:spcPts val="600"/>
                </a:spcBef>
                <a:buClr>
                  <a:srgbClr val="747273"/>
                </a:buClr>
              </a:pPr>
              <a:endParaRPr lang="en-GB" altLang="zh-CN" sz="1200" b="1">
                <a:solidFill>
                  <a:srgbClr val="FFFFFF"/>
                </a:solidFill>
                <a:ea typeface="宋体" panose="02010600030101010101" pitchFamily="2" charset="-122"/>
              </a:endParaRPr>
            </a:p>
            <a:p>
              <a:pPr eaLnBrk="1" hangingPunct="1">
                <a:lnSpc>
                  <a:spcPct val="85000"/>
                </a:lnSpc>
                <a:spcBef>
                  <a:spcPts val="600"/>
                </a:spcBef>
                <a:buClr>
                  <a:srgbClr val="747273"/>
                </a:buClr>
              </a:pPr>
              <a:r>
                <a:rPr lang="en-GB" altLang="zh-CN" sz="1200" b="1">
                  <a:solidFill>
                    <a:srgbClr val="FFFFFF"/>
                  </a:solidFill>
                  <a:ea typeface="宋体" panose="02010600030101010101" pitchFamily="2" charset="-122"/>
                </a:rPr>
                <a:t>Digital Design Professional</a:t>
              </a:r>
            </a:p>
          </p:txBody>
        </p:sp>
        <p:sp>
          <p:nvSpPr>
            <p:cNvPr id="107527" name="TextBox 5">
              <a:extLst>
                <a:ext uri="{FF2B5EF4-FFF2-40B4-BE49-F238E27FC236}">
                  <a16:creationId xmlns:a16="http://schemas.microsoft.com/office/drawing/2014/main" id="{5624DAA8-C773-48F0-B614-EAAD2065CAE4}"/>
                </a:ext>
              </a:extLst>
            </p:cNvPr>
            <p:cNvSpPr txBox="1">
              <a:spLocks noChangeArrowheads="1"/>
            </p:cNvSpPr>
            <p:nvPr/>
          </p:nvSpPr>
          <p:spPr bwMode="auto">
            <a:xfrm>
              <a:off x="329131" y="1308595"/>
              <a:ext cx="863173" cy="79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GB" altLang="zh-CN" sz="5400" b="1" i="1">
                  <a:solidFill>
                    <a:srgbClr val="F68933"/>
                  </a:solidFill>
                  <a:ea typeface="宋体" panose="02010600030101010101" pitchFamily="2" charset="-122"/>
                </a:rPr>
                <a:t>“</a:t>
              </a:r>
              <a:endParaRPr lang="en-US" altLang="zh-CN">
                <a:ea typeface="宋体" panose="02010600030101010101" pitchFamily="2" charset="-122"/>
              </a:endParaRPr>
            </a:p>
          </p:txBody>
        </p:sp>
        <p:sp>
          <p:nvSpPr>
            <p:cNvPr id="107528" name="TextBox 7">
              <a:extLst>
                <a:ext uri="{FF2B5EF4-FFF2-40B4-BE49-F238E27FC236}">
                  <a16:creationId xmlns:a16="http://schemas.microsoft.com/office/drawing/2014/main" id="{7C52367F-1DF7-4412-9812-C390EB4AB189}"/>
                </a:ext>
              </a:extLst>
            </p:cNvPr>
            <p:cNvSpPr txBox="1">
              <a:spLocks noChangeArrowheads="1"/>
            </p:cNvSpPr>
            <p:nvPr/>
          </p:nvSpPr>
          <p:spPr bwMode="auto">
            <a:xfrm>
              <a:off x="2795709" y="2312544"/>
              <a:ext cx="863173" cy="79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GB" altLang="zh-CN" sz="5400" b="1" i="1">
                  <a:solidFill>
                    <a:srgbClr val="F68933"/>
                  </a:solidFill>
                  <a:ea typeface="宋体" panose="02010600030101010101" pitchFamily="2" charset="-122"/>
                </a:rPr>
                <a:t> ”</a:t>
              </a:r>
              <a:endParaRPr lang="en-US" altLang="zh-CN">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B20C8507-41F4-4E73-94FA-3CF3B053F091}"/>
              </a:ext>
            </a:extLst>
          </p:cNvPr>
          <p:cNvSpPr>
            <a:spLocks noGrp="1"/>
          </p:cNvSpPr>
          <p:nvPr>
            <p:ph type="title"/>
          </p:nvPr>
        </p:nvSpPr>
        <p:spPr/>
        <p:txBody>
          <a:bodyPr/>
          <a:lstStyle/>
          <a:p>
            <a:r>
              <a:rPr lang="en-US" altLang="zh-CN">
                <a:ea typeface="宋体" panose="02010600030101010101" pitchFamily="2" charset="-122"/>
              </a:rPr>
              <a:t>Making Data Actionable</a:t>
            </a:r>
          </a:p>
        </p:txBody>
      </p:sp>
      <p:sp>
        <p:nvSpPr>
          <p:cNvPr id="34" name="Rounded Rectangle 33">
            <a:hlinkClick r:id="rId3" action="ppaction://hlinksldjump" highlightClick="1"/>
            <a:hlinkHover r:id="" action="ppaction://noaction" highlightClick="1"/>
            <a:extLst>
              <a:ext uri="{FF2B5EF4-FFF2-40B4-BE49-F238E27FC236}">
                <a16:creationId xmlns:a16="http://schemas.microsoft.com/office/drawing/2014/main" id="{10E4B882-B1FB-41B6-A166-FC2C61EEAC8C}"/>
              </a:ext>
            </a:extLst>
          </p:cNvPr>
          <p:cNvSpPr/>
          <p:nvPr/>
        </p:nvSpPr>
        <p:spPr bwMode="auto">
          <a:xfrm>
            <a:off x="3297238" y="1441450"/>
            <a:ext cx="2549525"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itchFamily="2" charset="-122"/>
              <a:cs typeface="Arial" pitchFamily="34" charset="0"/>
            </a:endParaRPr>
          </a:p>
        </p:txBody>
      </p:sp>
      <p:pic>
        <p:nvPicPr>
          <p:cNvPr id="36" name="Picture 35" descr="Campaign Monitor.jpg">
            <a:extLst>
              <a:ext uri="{FF2B5EF4-FFF2-40B4-BE49-F238E27FC236}">
                <a16:creationId xmlns:a16="http://schemas.microsoft.com/office/drawing/2014/main" id="{1CDEB7B8-A9CE-48F5-8A87-470D91BD30A5}"/>
              </a:ext>
            </a:extLst>
          </p:cNvPr>
          <p:cNvPicPr>
            <a:picLocks noChangeAspect="1"/>
          </p:cNvPicPr>
          <p:nvPr/>
        </p:nvPicPr>
        <p:blipFill>
          <a:blip r:embed="rId4" cstate="screen"/>
          <a:srcRect/>
          <a:stretch>
            <a:fillRect/>
          </a:stretch>
        </p:blipFill>
        <p:spPr>
          <a:xfrm>
            <a:off x="3426575" y="2330607"/>
            <a:ext cx="2362874" cy="728182"/>
          </a:xfrm>
          <a:prstGeom prst="roundRect">
            <a:avLst>
              <a:gd name="adj" fmla="val 12430"/>
            </a:avLst>
          </a:prstGeom>
          <a:noFill/>
          <a:ln w="3175">
            <a:noFill/>
          </a:ln>
        </p:spPr>
      </p:pic>
      <p:sp>
        <p:nvSpPr>
          <p:cNvPr id="37" name="Rounded Rectangle 36">
            <a:extLst>
              <a:ext uri="{FF2B5EF4-FFF2-40B4-BE49-F238E27FC236}">
                <a16:creationId xmlns:a16="http://schemas.microsoft.com/office/drawing/2014/main" id="{C9A1B758-CCC3-41FD-856D-47CD979E1876}"/>
              </a:ext>
            </a:extLst>
          </p:cNvPr>
          <p:cNvSpPr/>
          <p:nvPr/>
        </p:nvSpPr>
        <p:spPr bwMode="auto">
          <a:xfrm>
            <a:off x="3386138" y="2306638"/>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29" name="Rounded Rectangle 28">
            <a:hlinkClick r:id="rId5" action="ppaction://hlinksldjump" highlightClick="1"/>
            <a:hlinkHover r:id="" action="ppaction://noaction" highlightClick="1"/>
            <a:extLst>
              <a:ext uri="{FF2B5EF4-FFF2-40B4-BE49-F238E27FC236}">
                <a16:creationId xmlns:a16="http://schemas.microsoft.com/office/drawing/2014/main" id="{7A452C1C-23A8-4319-AE51-54F2E67BBD58}"/>
              </a:ext>
            </a:extLst>
          </p:cNvPr>
          <p:cNvSpPr/>
          <p:nvPr/>
        </p:nvSpPr>
        <p:spPr bwMode="auto">
          <a:xfrm>
            <a:off x="457200" y="1441450"/>
            <a:ext cx="2551113"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300" b="1">
                <a:solidFill>
                  <a:srgbClr val="F68933"/>
                </a:solidFill>
                <a:ea typeface="宋体" pitchFamily="2" charset="-122"/>
                <a:cs typeface="Arial" pitchFamily="34" charset="0"/>
              </a:rPr>
              <a:t>Campaign Monitor</a:t>
            </a:r>
          </a:p>
        </p:txBody>
      </p:sp>
      <p:pic>
        <p:nvPicPr>
          <p:cNvPr id="30" name="Picture 29" descr="Campaign Monitor.jpg">
            <a:extLst>
              <a:ext uri="{FF2B5EF4-FFF2-40B4-BE49-F238E27FC236}">
                <a16:creationId xmlns:a16="http://schemas.microsoft.com/office/drawing/2014/main" id="{0ED44771-6E8C-4E5F-B7C4-20DE99291297}"/>
              </a:ext>
            </a:extLst>
          </p:cNvPr>
          <p:cNvPicPr>
            <a:picLocks noChangeAspect="1"/>
          </p:cNvPicPr>
          <p:nvPr/>
        </p:nvPicPr>
        <p:blipFill>
          <a:blip r:embed="rId6"/>
          <a:srcRect t="-1099"/>
          <a:stretch>
            <a:fillRect/>
          </a:stretch>
        </p:blipFill>
        <p:spPr>
          <a:xfrm>
            <a:off x="547396" y="2306229"/>
            <a:ext cx="2398105" cy="752560"/>
          </a:xfrm>
          <a:prstGeom prst="roundRect">
            <a:avLst>
              <a:gd name="adj" fmla="val 9527"/>
            </a:avLst>
          </a:prstGeom>
          <a:noFill/>
          <a:ln w="3175">
            <a:noFill/>
          </a:ln>
        </p:spPr>
      </p:pic>
      <p:sp>
        <p:nvSpPr>
          <p:cNvPr id="32" name="Rounded Rectangle 31">
            <a:extLst>
              <a:ext uri="{FF2B5EF4-FFF2-40B4-BE49-F238E27FC236}">
                <a16:creationId xmlns:a16="http://schemas.microsoft.com/office/drawing/2014/main" id="{14EE9007-F628-46FD-B2AC-4AFB496A4B63}"/>
              </a:ext>
            </a:extLst>
          </p:cNvPr>
          <p:cNvSpPr/>
          <p:nvPr/>
        </p:nvSpPr>
        <p:spPr bwMode="auto">
          <a:xfrm>
            <a:off x="547688" y="2306638"/>
            <a:ext cx="2400300"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39" name="Rounded Rectangle 38">
            <a:hlinkClick r:id="rId7" action="ppaction://hlinksldjump" highlightClick="1"/>
            <a:hlinkHover r:id="" action="ppaction://noaction" highlightClick="1"/>
            <a:extLst>
              <a:ext uri="{FF2B5EF4-FFF2-40B4-BE49-F238E27FC236}">
                <a16:creationId xmlns:a16="http://schemas.microsoft.com/office/drawing/2014/main" id="{07A1FEF8-436B-4ADE-98CF-B3BEA9D1BE91}"/>
              </a:ext>
            </a:extLst>
          </p:cNvPr>
          <p:cNvSpPr/>
          <p:nvPr/>
        </p:nvSpPr>
        <p:spPr bwMode="auto">
          <a:xfrm>
            <a:off x="6135688" y="1441450"/>
            <a:ext cx="2551112"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300" b="1">
                <a:solidFill>
                  <a:srgbClr val="F68933"/>
                </a:solidFill>
                <a:ea typeface="宋体" pitchFamily="2" charset="-122"/>
                <a:cs typeface="Arial" pitchFamily="34" charset="0"/>
              </a:rPr>
              <a:t>Report </a:t>
            </a:r>
          </a:p>
          <a:p>
            <a:pPr>
              <a:lnSpc>
                <a:spcPct val="85000"/>
              </a:lnSpc>
              <a:spcBef>
                <a:spcPct val="15000"/>
              </a:spcBef>
              <a:buClr>
                <a:srgbClr val="747273"/>
              </a:buClr>
              <a:defRPr/>
            </a:pPr>
            <a:r>
              <a:rPr lang="en-US" altLang="zh-CN" sz="1300" b="1">
                <a:solidFill>
                  <a:srgbClr val="F68933"/>
                </a:solidFill>
                <a:ea typeface="宋体" pitchFamily="2" charset="-122"/>
                <a:cs typeface="Arial" pitchFamily="34" charset="0"/>
              </a:rPr>
              <a:t>Generator</a:t>
            </a:r>
          </a:p>
        </p:txBody>
      </p:sp>
      <p:pic>
        <p:nvPicPr>
          <p:cNvPr id="41" name="Picture 40" descr="Campaign Monitor.jpg">
            <a:extLst>
              <a:ext uri="{FF2B5EF4-FFF2-40B4-BE49-F238E27FC236}">
                <a16:creationId xmlns:a16="http://schemas.microsoft.com/office/drawing/2014/main" id="{2355C973-5EC4-4FDC-8C4F-CB581FA987EC}"/>
              </a:ext>
            </a:extLst>
          </p:cNvPr>
          <p:cNvPicPr>
            <a:picLocks noChangeAspect="1"/>
          </p:cNvPicPr>
          <p:nvPr/>
        </p:nvPicPr>
        <p:blipFill>
          <a:blip r:embed="rId8" cstate="screen"/>
          <a:srcRect/>
          <a:stretch>
            <a:fillRect/>
          </a:stretch>
        </p:blipFill>
        <p:spPr>
          <a:xfrm>
            <a:off x="6222775" y="2314136"/>
            <a:ext cx="2403335" cy="688009"/>
          </a:xfrm>
          <a:prstGeom prst="roundRect">
            <a:avLst>
              <a:gd name="adj" fmla="val 12430"/>
            </a:avLst>
          </a:prstGeom>
          <a:noFill/>
          <a:ln w="3175">
            <a:noFill/>
          </a:ln>
        </p:spPr>
      </p:pic>
      <p:sp>
        <p:nvSpPr>
          <p:cNvPr id="42" name="Rounded Rectangle 41">
            <a:extLst>
              <a:ext uri="{FF2B5EF4-FFF2-40B4-BE49-F238E27FC236}">
                <a16:creationId xmlns:a16="http://schemas.microsoft.com/office/drawing/2014/main" id="{CCFF61EA-346A-4B5A-BE41-32800394CD68}"/>
              </a:ext>
            </a:extLst>
          </p:cNvPr>
          <p:cNvSpPr/>
          <p:nvPr/>
        </p:nvSpPr>
        <p:spPr bwMode="auto">
          <a:xfrm>
            <a:off x="6224588" y="2306638"/>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54" name="Rounded Rectangle 53">
            <a:hlinkClick r:id="rId9" action="ppaction://hlinksldjump" highlightClick="1"/>
            <a:hlinkHover r:id="" action="ppaction://noaction" highlightClick="1"/>
            <a:extLst>
              <a:ext uri="{FF2B5EF4-FFF2-40B4-BE49-F238E27FC236}">
                <a16:creationId xmlns:a16="http://schemas.microsoft.com/office/drawing/2014/main" id="{D86E2001-33D2-4E27-91D5-BF6BDCE7B5EB}"/>
              </a:ext>
            </a:extLst>
          </p:cNvPr>
          <p:cNvSpPr/>
          <p:nvPr/>
        </p:nvSpPr>
        <p:spPr bwMode="auto">
          <a:xfrm>
            <a:off x="3297238" y="3733800"/>
            <a:ext cx="2549525"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300" b="1">
                <a:solidFill>
                  <a:srgbClr val="F68933"/>
                </a:solidFill>
                <a:ea typeface="宋体" pitchFamily="2" charset="-122"/>
                <a:cs typeface="Arial" pitchFamily="34" charset="0"/>
              </a:rPr>
              <a:t>Plug-in for Excel</a:t>
            </a:r>
          </a:p>
        </p:txBody>
      </p:sp>
      <p:pic>
        <p:nvPicPr>
          <p:cNvPr id="56" name="Picture 55" descr="Campaign Monitor.jpg">
            <a:extLst>
              <a:ext uri="{FF2B5EF4-FFF2-40B4-BE49-F238E27FC236}">
                <a16:creationId xmlns:a16="http://schemas.microsoft.com/office/drawing/2014/main" id="{65F1326A-E2D0-451F-A656-1FEEC94F98AA}"/>
              </a:ext>
            </a:extLst>
          </p:cNvPr>
          <p:cNvPicPr>
            <a:picLocks noChangeAspect="1"/>
          </p:cNvPicPr>
          <p:nvPr/>
        </p:nvPicPr>
        <p:blipFill>
          <a:blip r:embed="rId10"/>
          <a:srcRect/>
          <a:stretch>
            <a:fillRect/>
          </a:stretch>
        </p:blipFill>
        <p:spPr>
          <a:xfrm>
            <a:off x="3426575" y="4606968"/>
            <a:ext cx="2329156" cy="746861"/>
          </a:xfrm>
          <a:prstGeom prst="roundRect">
            <a:avLst>
              <a:gd name="adj" fmla="val 9527"/>
            </a:avLst>
          </a:prstGeom>
          <a:noFill/>
          <a:ln w="3175">
            <a:noFill/>
          </a:ln>
        </p:spPr>
      </p:pic>
      <p:sp>
        <p:nvSpPr>
          <p:cNvPr id="57" name="Rounded Rectangle 56">
            <a:extLst>
              <a:ext uri="{FF2B5EF4-FFF2-40B4-BE49-F238E27FC236}">
                <a16:creationId xmlns:a16="http://schemas.microsoft.com/office/drawing/2014/main" id="{12CEC373-C534-475C-8C26-CE342D2D5B3F}"/>
              </a:ext>
            </a:extLst>
          </p:cNvPr>
          <p:cNvSpPr/>
          <p:nvPr/>
        </p:nvSpPr>
        <p:spPr bwMode="auto">
          <a:xfrm>
            <a:off x="3386138" y="4597400"/>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61" name="Rounded Rectangle 60">
            <a:hlinkClick r:id="rId11" action="ppaction://hlinksldjump" highlightClick="1"/>
            <a:hlinkHover r:id="" action="ppaction://noaction" highlightClick="1"/>
            <a:extLst>
              <a:ext uri="{FF2B5EF4-FFF2-40B4-BE49-F238E27FC236}">
                <a16:creationId xmlns:a16="http://schemas.microsoft.com/office/drawing/2014/main" id="{81A1A064-C852-4F3F-88BB-CA16B8E1EB55}"/>
              </a:ext>
            </a:extLst>
          </p:cNvPr>
          <p:cNvSpPr/>
          <p:nvPr/>
        </p:nvSpPr>
        <p:spPr bwMode="auto">
          <a:xfrm>
            <a:off x="6135688" y="3733800"/>
            <a:ext cx="2551112"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300" b="1">
                <a:solidFill>
                  <a:srgbClr val="F68933"/>
                </a:solidFill>
                <a:ea typeface="宋体" pitchFamily="2" charset="-122"/>
                <a:cs typeface="Arial" pitchFamily="34" charset="0"/>
              </a:rPr>
              <a:t>Data Feeds Service</a:t>
            </a:r>
          </a:p>
        </p:txBody>
      </p:sp>
      <p:sp>
        <p:nvSpPr>
          <p:cNvPr id="64" name="Rounded Rectangle 63">
            <a:extLst>
              <a:ext uri="{FF2B5EF4-FFF2-40B4-BE49-F238E27FC236}">
                <a16:creationId xmlns:a16="http://schemas.microsoft.com/office/drawing/2014/main" id="{303BCAE6-B3FB-40D5-8854-87710B7216B2}"/>
              </a:ext>
            </a:extLst>
          </p:cNvPr>
          <p:cNvSpPr/>
          <p:nvPr/>
        </p:nvSpPr>
        <p:spPr bwMode="auto">
          <a:xfrm>
            <a:off x="6224588" y="4597400"/>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31" name="TextBox 30">
            <a:extLst>
              <a:ext uri="{FF2B5EF4-FFF2-40B4-BE49-F238E27FC236}">
                <a16:creationId xmlns:a16="http://schemas.microsoft.com/office/drawing/2014/main" id="{7775FA63-D913-442C-8F5B-8EC4EC917E45}"/>
              </a:ext>
            </a:extLst>
          </p:cNvPr>
          <p:cNvSpPr txBox="1"/>
          <p:nvPr/>
        </p:nvSpPr>
        <p:spPr>
          <a:xfrm>
            <a:off x="3309938" y="1698625"/>
            <a:ext cx="1671637" cy="446088"/>
          </a:xfrm>
          <a:prstGeom prst="rect">
            <a:avLst/>
          </a:prstGeom>
          <a:noFill/>
        </p:spPr>
        <p:txBody>
          <a:bodyPr>
            <a:spAutoFit/>
          </a:bodyPr>
          <a:lstStyle/>
          <a:p>
            <a:pPr>
              <a:lnSpc>
                <a:spcPct val="85000"/>
              </a:lnSpc>
              <a:spcBef>
                <a:spcPct val="15000"/>
              </a:spcBef>
              <a:buClr>
                <a:srgbClr val="747273"/>
              </a:buClr>
              <a:defRPr/>
            </a:pPr>
            <a:r>
              <a:rPr lang="en-US" sz="1350" b="1" dirty="0">
                <a:solidFill>
                  <a:srgbClr val="F68933"/>
                </a:solidFill>
                <a:latin typeface="Arial" charset="0"/>
                <a:cs typeface="Arial" charset="0"/>
              </a:rPr>
              <a:t>One-click Reporting</a:t>
            </a:r>
          </a:p>
        </p:txBody>
      </p:sp>
      <p:sp>
        <p:nvSpPr>
          <p:cNvPr id="48" name="Rounded Rectangle 47">
            <a:hlinkClick r:id="rId12" action="ppaction://hlinksldjump" highlightClick="1"/>
            <a:hlinkHover r:id="" action="ppaction://noaction" highlightClick="1"/>
            <a:extLst>
              <a:ext uri="{FF2B5EF4-FFF2-40B4-BE49-F238E27FC236}">
                <a16:creationId xmlns:a16="http://schemas.microsoft.com/office/drawing/2014/main" id="{2D304815-A84D-4B45-8B69-3372B9D9D1B1}"/>
              </a:ext>
            </a:extLst>
          </p:cNvPr>
          <p:cNvSpPr/>
          <p:nvPr/>
        </p:nvSpPr>
        <p:spPr bwMode="auto">
          <a:xfrm>
            <a:off x="517525" y="3733800"/>
            <a:ext cx="2551113"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b="1">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300" b="1">
                <a:solidFill>
                  <a:srgbClr val="F68933"/>
                </a:solidFill>
                <a:ea typeface="宋体" pitchFamily="2" charset="-122"/>
                <a:cs typeface="Arial" pitchFamily="34" charset="0"/>
              </a:rPr>
              <a:t>Custom Report</a:t>
            </a:r>
          </a:p>
          <a:p>
            <a:pPr>
              <a:lnSpc>
                <a:spcPct val="85000"/>
              </a:lnSpc>
              <a:spcBef>
                <a:spcPct val="15000"/>
              </a:spcBef>
              <a:buClr>
                <a:srgbClr val="747273"/>
              </a:buClr>
              <a:defRPr/>
            </a:pPr>
            <a:r>
              <a:rPr lang="en-US" altLang="zh-CN" sz="1300" b="1">
                <a:solidFill>
                  <a:srgbClr val="F68933"/>
                </a:solidFill>
                <a:ea typeface="宋体" pitchFamily="2" charset="-122"/>
                <a:cs typeface="Arial" pitchFamily="34" charset="0"/>
              </a:rPr>
              <a:t>Builder &amp; Service</a:t>
            </a:r>
          </a:p>
        </p:txBody>
      </p:sp>
      <p:sp>
        <p:nvSpPr>
          <p:cNvPr id="51" name="Rounded Rectangle 50">
            <a:extLst>
              <a:ext uri="{FF2B5EF4-FFF2-40B4-BE49-F238E27FC236}">
                <a16:creationId xmlns:a16="http://schemas.microsoft.com/office/drawing/2014/main" id="{8DD62E40-C108-48B8-BCF3-30BC5C1BCF08}"/>
              </a:ext>
            </a:extLst>
          </p:cNvPr>
          <p:cNvSpPr/>
          <p:nvPr/>
        </p:nvSpPr>
        <p:spPr bwMode="auto">
          <a:xfrm>
            <a:off x="608013" y="4597400"/>
            <a:ext cx="2400300"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pic>
        <p:nvPicPr>
          <p:cNvPr id="108564" name="Picture 42" descr="select metrics.gif">
            <a:extLst>
              <a:ext uri="{FF2B5EF4-FFF2-40B4-BE49-F238E27FC236}">
                <a16:creationId xmlns:a16="http://schemas.microsoft.com/office/drawing/2014/main" id="{401EE9AE-AEC3-498A-B997-07B1B676F524}"/>
              </a:ext>
            </a:extLst>
          </p:cNvPr>
          <p:cNvPicPr>
            <a:picLocks noChangeAspect="1"/>
          </p:cNvPicPr>
          <p:nvPr/>
        </p:nvPicPr>
        <p:blipFill>
          <a:blip r:embed="rId13">
            <a:extLst>
              <a:ext uri="{28A0092B-C50C-407E-A947-70E740481C1C}">
                <a14:useLocalDpi xmlns:a14="http://schemas.microsoft.com/office/drawing/2010/main" val="0"/>
              </a:ext>
            </a:extLst>
          </a:blip>
          <a:srcRect r="38399" b="34660"/>
          <a:stretch>
            <a:fillRect/>
          </a:stretch>
        </p:blipFill>
        <p:spPr bwMode="auto">
          <a:xfrm>
            <a:off x="673100" y="4656138"/>
            <a:ext cx="22701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65" name="Picture 3" descr="D:\Backup\Presentations\Lianne\reporting.png">
            <a:extLst>
              <a:ext uri="{FF2B5EF4-FFF2-40B4-BE49-F238E27FC236}">
                <a16:creationId xmlns:a16="http://schemas.microsoft.com/office/drawing/2014/main" id="{7C563154-23C8-4AE2-8601-1A26A26EC69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9775" y="1390650"/>
            <a:ext cx="9334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66" name="Picture 5" descr="D:\Backup\Presentations\Lianne\generator.png">
            <a:extLst>
              <a:ext uri="{FF2B5EF4-FFF2-40B4-BE49-F238E27FC236}">
                <a16:creationId xmlns:a16="http://schemas.microsoft.com/office/drawing/2014/main" id="{49D11969-09A8-45DB-93B0-60A37064842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05338" y="1300163"/>
            <a:ext cx="1109662"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67" name="Picture 6" descr="D:\Backup\Presentations\Lianne\excel111.png">
            <a:extLst>
              <a:ext uri="{FF2B5EF4-FFF2-40B4-BE49-F238E27FC236}">
                <a16:creationId xmlns:a16="http://schemas.microsoft.com/office/drawing/2014/main" id="{36CB8BD1-52AE-40F3-8C1A-CC66C1DAE19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68838" y="3579813"/>
            <a:ext cx="1211262"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68" name="Picture 7" descr="D:\Backup\Presentations\Lianne\builder.png">
            <a:extLst>
              <a:ext uri="{FF2B5EF4-FFF2-40B4-BE49-F238E27FC236}">
                <a16:creationId xmlns:a16="http://schemas.microsoft.com/office/drawing/2014/main" id="{864D1814-C9D9-4668-8162-3ED88B5E285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39938" y="3665538"/>
            <a:ext cx="9017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69" name="Picture 8" descr="D:\Backup\Presentations\Lianne\data-feed.png">
            <a:extLst>
              <a:ext uri="{FF2B5EF4-FFF2-40B4-BE49-F238E27FC236}">
                <a16:creationId xmlns:a16="http://schemas.microsoft.com/office/drawing/2014/main" id="{D0B933D9-C7B6-451B-94A7-16158E0A884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51763" y="3448050"/>
            <a:ext cx="8001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70" name="Picture 2">
            <a:extLst>
              <a:ext uri="{FF2B5EF4-FFF2-40B4-BE49-F238E27FC236}">
                <a16:creationId xmlns:a16="http://schemas.microsoft.com/office/drawing/2014/main" id="{30BB1F48-5D89-4B38-AEDE-68ADDE44091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162800" y="1270000"/>
            <a:ext cx="1524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descr="Campaign Monitor.jpg">
            <a:extLst>
              <a:ext uri="{FF2B5EF4-FFF2-40B4-BE49-F238E27FC236}">
                <a16:creationId xmlns:a16="http://schemas.microsoft.com/office/drawing/2014/main" id="{4DC46E59-A988-4982-A12D-16FEA96EC183}"/>
              </a:ext>
            </a:extLst>
          </p:cNvPr>
          <p:cNvPicPr>
            <a:picLocks noChangeAspect="1"/>
          </p:cNvPicPr>
          <p:nvPr/>
        </p:nvPicPr>
        <p:blipFill>
          <a:blip r:embed="rId20" cstate="screen"/>
          <a:srcRect/>
          <a:stretch>
            <a:fillRect/>
          </a:stretch>
        </p:blipFill>
        <p:spPr>
          <a:xfrm>
            <a:off x="6223296" y="4606968"/>
            <a:ext cx="2402918" cy="746861"/>
          </a:xfrm>
          <a:prstGeom prst="roundRect">
            <a:avLst>
              <a:gd name="adj" fmla="val 6402"/>
            </a:avLst>
          </a:prstGeom>
          <a:noFill/>
          <a:ln w="3175">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3">
            <a:extLst>
              <a:ext uri="{FF2B5EF4-FFF2-40B4-BE49-F238E27FC236}">
                <a16:creationId xmlns:a16="http://schemas.microsoft.com/office/drawing/2014/main" id="{1E2A2EC7-AE20-4C35-A648-CE399D10DE0D}"/>
              </a:ext>
            </a:extLst>
          </p:cNvPr>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zh-CN"/>
              <a:t>Campaign Monitor</a:t>
            </a:r>
          </a:p>
        </p:txBody>
      </p:sp>
      <p:sp>
        <p:nvSpPr>
          <p:cNvPr id="109571" name="Text Placeholder 5">
            <a:extLst>
              <a:ext uri="{FF2B5EF4-FFF2-40B4-BE49-F238E27FC236}">
                <a16:creationId xmlns:a16="http://schemas.microsoft.com/office/drawing/2014/main" id="{E38D185A-33C2-4016-92CA-4B2C12062D05}"/>
              </a:ext>
            </a:extLst>
          </p:cNvPr>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zh-CN"/>
              <a:t>Campaign insights in real time</a:t>
            </a:r>
          </a:p>
          <a:p>
            <a:pPr eaLnBrk="1" hangingPunct="1"/>
            <a:r>
              <a:rPr altLang="zh-CN"/>
              <a:t>At-a-glance monitoring of key campaign data</a:t>
            </a:r>
          </a:p>
          <a:p>
            <a:pPr eaLnBrk="1" hangingPunct="1"/>
            <a:endParaRPr altLang="zh-CN"/>
          </a:p>
          <a:p>
            <a:pPr eaLnBrk="1" hangingPunct="1"/>
            <a:endParaRPr altLang="zh-CN"/>
          </a:p>
          <a:p>
            <a:pPr eaLnBrk="1" hangingPunct="1"/>
            <a:endParaRPr altLang="zh-CN"/>
          </a:p>
          <a:p>
            <a:pPr eaLnBrk="1" hangingPunct="1">
              <a:buFont typeface="Arial" pitchFamily="34" charset="0"/>
              <a:buNone/>
            </a:pPr>
            <a:endParaRPr altLang="zh-CN"/>
          </a:p>
        </p:txBody>
      </p:sp>
      <p:pic>
        <p:nvPicPr>
          <p:cNvPr id="109572" name="Picture Placeholder 14" descr="440698504_ad9502ccde_o.jpg">
            <a:extLst>
              <a:ext uri="{FF2B5EF4-FFF2-40B4-BE49-F238E27FC236}">
                <a16:creationId xmlns:a16="http://schemas.microsoft.com/office/drawing/2014/main" id="{F3C53F7E-468D-43A8-A128-695A555BF4E9}"/>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bwMode="auto">
          <a:xfrm>
            <a:off x="2743200" y="1909763"/>
            <a:ext cx="4445000" cy="2405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399DDA11-37A7-4701-9899-BD3110F99D4C}"/>
              </a:ext>
            </a:extLst>
          </p:cNvPr>
          <p:cNvSpPr/>
          <p:nvPr/>
        </p:nvSpPr>
        <p:spPr>
          <a:xfrm>
            <a:off x="2743200" y="1905000"/>
            <a:ext cx="5029200" cy="2408238"/>
          </a:xfrm>
          <a:prstGeom prst="rect">
            <a:avLst/>
          </a:prstGeom>
          <a:solidFill>
            <a:schemeClr val="bg1"/>
          </a:solidFill>
          <a:ln w="952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a:solidFill>
                <a:srgbClr val="FFFFFF"/>
              </a:solidFill>
              <a:cs typeface="Arial" pitchFamily="34" charset="0"/>
            </a:endParaRPr>
          </a:p>
        </p:txBody>
      </p:sp>
      <p:pic>
        <p:nvPicPr>
          <p:cNvPr id="109574" name="Picture 3">
            <a:extLst>
              <a:ext uri="{FF2B5EF4-FFF2-40B4-BE49-F238E27FC236}">
                <a16:creationId xmlns:a16="http://schemas.microsoft.com/office/drawing/2014/main" id="{E3E6D622-8705-44B0-B5A8-17D947033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613" y="1954213"/>
            <a:ext cx="2325687" cy="232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le 8">
            <a:hlinkClick r:id="rId5" action="ppaction://hlinksldjump" highlightClick="1"/>
            <a:hlinkHover r:id="" action="ppaction://noaction" highlightClick="1"/>
            <a:extLst>
              <a:ext uri="{FF2B5EF4-FFF2-40B4-BE49-F238E27FC236}">
                <a16:creationId xmlns:a16="http://schemas.microsoft.com/office/drawing/2014/main" id="{2ADA4973-8039-43D5-A656-C34263B2BA3A}"/>
              </a:ext>
            </a:extLst>
          </p:cNvPr>
          <p:cNvSpPr/>
          <p:nvPr/>
        </p:nvSpPr>
        <p:spPr bwMode="auto">
          <a:xfrm>
            <a:off x="392113" y="5921375"/>
            <a:ext cx="1776412" cy="427038"/>
          </a:xfrm>
          <a:prstGeom prst="roundRect">
            <a:avLst/>
          </a:prstGeom>
          <a:no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cs typeface="Arial" pitchFamily="34" charset="0"/>
              </a:rPr>
              <a:t>Back to Solutions slide</a:t>
            </a:r>
            <a:endParaRPr lang="en-US" altLang="zh-CN" sz="1100">
              <a:solidFill>
                <a:schemeClr val="bg1"/>
              </a:solidFill>
              <a:cs typeface="Arial" pitchFamily="34" charset="0"/>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Backup\Lianne\CM535.jpg">
            <a:extLst>
              <a:ext uri="{FF2B5EF4-FFF2-40B4-BE49-F238E27FC236}">
                <a16:creationId xmlns:a16="http://schemas.microsoft.com/office/drawing/2014/main" id="{A6CEC38A-C96A-40BA-8D35-93BF2DD404D5}"/>
              </a:ext>
            </a:extLst>
          </p:cNvPr>
          <p:cNvPicPr>
            <a:picLocks noChangeAspect="1" noChangeArrowheads="1"/>
          </p:cNvPicPr>
          <p:nvPr/>
        </p:nvPicPr>
        <p:blipFill>
          <a:blip r:embed="rId3"/>
          <a:srcRect/>
          <a:stretch>
            <a:fillRect/>
          </a:stretch>
        </p:blipFill>
        <p:spPr bwMode="auto">
          <a:xfrm>
            <a:off x="3255963" y="1371600"/>
            <a:ext cx="5559425" cy="3505200"/>
          </a:xfrm>
          <a:prstGeom prst="rect">
            <a:avLst/>
          </a:prstGeom>
          <a:noFill/>
          <a:ln w="6350">
            <a:solidFill>
              <a:schemeClr val="tx1">
                <a:lumMod val="50000"/>
                <a:lumOff val="50000"/>
              </a:schemeClr>
            </a:solidFill>
          </a:ln>
          <a:effectLst/>
        </p:spPr>
      </p:pic>
      <p:sp>
        <p:nvSpPr>
          <p:cNvPr id="38" name="Rectangle 37">
            <a:extLst>
              <a:ext uri="{FF2B5EF4-FFF2-40B4-BE49-F238E27FC236}">
                <a16:creationId xmlns:a16="http://schemas.microsoft.com/office/drawing/2014/main" id="{58C22283-F24A-4534-A37A-579C5037776D}"/>
              </a:ext>
            </a:extLst>
          </p:cNvPr>
          <p:cNvSpPr/>
          <p:nvPr/>
        </p:nvSpPr>
        <p:spPr bwMode="auto">
          <a:xfrm>
            <a:off x="0" y="1352550"/>
            <a:ext cx="9144000" cy="198913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10596" name="Title 1">
            <a:extLst>
              <a:ext uri="{FF2B5EF4-FFF2-40B4-BE49-F238E27FC236}">
                <a16:creationId xmlns:a16="http://schemas.microsoft.com/office/drawing/2014/main" id="{972BA357-C22D-4031-8EB1-1B6E56BC07E3}"/>
              </a:ext>
            </a:extLst>
          </p:cNvPr>
          <p:cNvSpPr>
            <a:spLocks noGrp="1"/>
          </p:cNvSpPr>
          <p:nvPr>
            <p:ph type="title"/>
          </p:nvPr>
        </p:nvSpPr>
        <p:spPr>
          <a:xfrm>
            <a:off x="341313" y="374650"/>
            <a:ext cx="8248650" cy="676275"/>
          </a:xfrm>
        </p:spPr>
        <p:txBody>
          <a:bodyPr/>
          <a:lstStyle/>
          <a:p>
            <a:r>
              <a:rPr lang="en-US" altLang="zh-CN" sz="3200">
                <a:ea typeface="宋体" panose="02010600030101010101" pitchFamily="2" charset="-122"/>
              </a:rPr>
              <a:t>Campaign Ready, Set, Go</a:t>
            </a:r>
          </a:p>
        </p:txBody>
      </p:sp>
      <p:sp>
        <p:nvSpPr>
          <p:cNvPr id="12" name="Text Placeholder 11">
            <a:extLst>
              <a:ext uri="{FF2B5EF4-FFF2-40B4-BE49-F238E27FC236}">
                <a16:creationId xmlns:a16="http://schemas.microsoft.com/office/drawing/2014/main" id="{6F7813FE-60A4-4E25-90D9-F25799EB8E9B}"/>
              </a:ext>
            </a:extLst>
          </p:cNvPr>
          <p:cNvSpPr>
            <a:spLocks noGrp="1"/>
          </p:cNvSpPr>
          <p:nvPr>
            <p:ph type="body" sz="half" idx="2"/>
          </p:nvPr>
        </p:nvSpPr>
        <p:spPr bwMode="auto">
          <a:xfrm>
            <a:off x="371475" y="4779963"/>
            <a:ext cx="8772525" cy="995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algn="l" eaLnBrk="1" hangingPunct="1"/>
            <a:r>
              <a:rPr altLang="zh-CN">
                <a:ea typeface="宋体" panose="02010600030101010101" pitchFamily="2" charset="-122"/>
                <a:cs typeface="Arial" panose="020B0604020202020204" pitchFamily="34" charset="0"/>
              </a:rPr>
              <a:t>Campaign Monitor </a:t>
            </a:r>
            <a:r>
              <a:rPr altLang="zh-CN" sz="2800" b="1">
                <a:solidFill>
                  <a:srgbClr val="F68933"/>
                </a:solidFill>
                <a:ea typeface="宋体" panose="02010600030101010101" pitchFamily="2" charset="-122"/>
                <a:cs typeface="Arial" panose="020B0604020202020204" pitchFamily="34" charset="0"/>
              </a:rPr>
              <a:t>your window to the campaign</a:t>
            </a:r>
            <a:endParaRPr altLang="zh-CN" sz="4400" b="1">
              <a:solidFill>
                <a:srgbClr val="F68933"/>
              </a:solidFill>
              <a:ea typeface="宋体" panose="02010600030101010101" pitchFamily="2" charset="-122"/>
              <a:cs typeface="Arial" panose="020B0604020202020204" pitchFamily="34" charset="0"/>
            </a:endParaRPr>
          </a:p>
        </p:txBody>
      </p:sp>
      <p:sp>
        <p:nvSpPr>
          <p:cNvPr id="109" name="Rounded Rectangle 108">
            <a:extLst>
              <a:ext uri="{FF2B5EF4-FFF2-40B4-BE49-F238E27FC236}">
                <a16:creationId xmlns:a16="http://schemas.microsoft.com/office/drawing/2014/main" id="{C8F030D9-D0BD-4061-A847-264BDD062351}"/>
              </a:ext>
            </a:extLst>
          </p:cNvPr>
          <p:cNvSpPr/>
          <p:nvPr/>
        </p:nvSpPr>
        <p:spPr bwMode="auto">
          <a:xfrm>
            <a:off x="5521325" y="812800"/>
            <a:ext cx="2881313" cy="127000"/>
          </a:xfrm>
          <a:prstGeom prst="roundRect">
            <a:avLst/>
          </a:prstGeom>
          <a:no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10599" name="TextBox 109">
            <a:extLst>
              <a:ext uri="{FF2B5EF4-FFF2-40B4-BE49-F238E27FC236}">
                <a16:creationId xmlns:a16="http://schemas.microsoft.com/office/drawing/2014/main" id="{F4B4DFA7-F8EE-40C9-97F5-34D6C7BD97CE}"/>
              </a:ext>
            </a:extLst>
          </p:cNvPr>
          <p:cNvSpPr txBox="1">
            <a:spLocks noChangeArrowheads="1"/>
          </p:cNvSpPr>
          <p:nvPr/>
        </p:nvSpPr>
        <p:spPr bwMode="auto">
          <a:xfrm>
            <a:off x="5418138"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Predefined</a:t>
            </a:r>
          </a:p>
        </p:txBody>
      </p:sp>
      <p:sp>
        <p:nvSpPr>
          <p:cNvPr id="123" name="Flowchart: Merge 122">
            <a:extLst>
              <a:ext uri="{FF2B5EF4-FFF2-40B4-BE49-F238E27FC236}">
                <a16:creationId xmlns:a16="http://schemas.microsoft.com/office/drawing/2014/main" id="{A231FB8F-3A23-476F-9F4F-AC7B3077C197}"/>
              </a:ext>
            </a:extLst>
          </p:cNvPr>
          <p:cNvSpPr>
            <a:spLocks/>
          </p:cNvSpPr>
          <p:nvPr/>
        </p:nvSpPr>
        <p:spPr bwMode="auto">
          <a:xfrm rot="5400000">
            <a:off x="6919119" y="-431006"/>
            <a:ext cx="46037" cy="2613025"/>
          </a:xfrm>
          <a:prstGeom prst="flowChartMerge">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10601" name="TextBox 123">
            <a:extLst>
              <a:ext uri="{FF2B5EF4-FFF2-40B4-BE49-F238E27FC236}">
                <a16:creationId xmlns:a16="http://schemas.microsoft.com/office/drawing/2014/main" id="{42B62B6B-698E-4C25-A85A-313FE0A4A7F1}"/>
              </a:ext>
            </a:extLst>
          </p:cNvPr>
          <p:cNvSpPr txBox="1">
            <a:spLocks noChangeArrowheads="1"/>
          </p:cNvSpPr>
          <p:nvPr/>
        </p:nvSpPr>
        <p:spPr bwMode="auto">
          <a:xfrm>
            <a:off x="7299325"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Custom</a:t>
            </a:r>
          </a:p>
        </p:txBody>
      </p:sp>
      <p:sp>
        <p:nvSpPr>
          <p:cNvPr id="131" name="Pentagon 130">
            <a:extLst>
              <a:ext uri="{FF2B5EF4-FFF2-40B4-BE49-F238E27FC236}">
                <a16:creationId xmlns:a16="http://schemas.microsoft.com/office/drawing/2014/main" id="{4F3CA4B1-50F9-44FE-A1E5-A141BC896294}"/>
              </a:ext>
            </a:extLst>
          </p:cNvPr>
          <p:cNvSpPr/>
          <p:nvPr/>
        </p:nvSpPr>
        <p:spPr bwMode="auto">
          <a:xfrm rot="16200000">
            <a:off x="5666581" y="834232"/>
            <a:ext cx="179387" cy="107950"/>
          </a:xfrm>
          <a:prstGeom prst="homePlate">
            <a:avLst>
              <a:gd name="adj" fmla="val 32582"/>
            </a:avLst>
          </a:prstGeom>
          <a:solidFill>
            <a:schemeClr val="bg1">
              <a:lumMod val="95000"/>
              <a:alpha val="62000"/>
            </a:schemeClr>
          </a:solidFill>
          <a:ln w="19050">
            <a:solidFill>
              <a:srgbClr val="F68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35" name="Content Placeholder 2">
            <a:extLst>
              <a:ext uri="{FF2B5EF4-FFF2-40B4-BE49-F238E27FC236}">
                <a16:creationId xmlns:a16="http://schemas.microsoft.com/office/drawing/2014/main" id="{05BD6400-813C-49F9-AE7C-7C8E8CE93242}"/>
              </a:ext>
            </a:extLst>
          </p:cNvPr>
          <p:cNvSpPr>
            <a:spLocks noGrp="1"/>
          </p:cNvSpPr>
          <p:nvPr>
            <p:ph idx="1"/>
          </p:nvPr>
        </p:nvSpPr>
        <p:spPr bwMode="auto">
          <a:xfrm>
            <a:off x="304800" y="1577975"/>
            <a:ext cx="6961188" cy="3054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zh-CN" sz="2200">
                <a:solidFill>
                  <a:schemeClr val="tx1"/>
                </a:solidFill>
                <a:ea typeface="宋体" panose="02010600030101010101" pitchFamily="2" charset="-122"/>
                <a:cs typeface="Arial" panose="020B0604020202020204" pitchFamily="34" charset="0"/>
              </a:rPr>
              <a:t>Instant access to Key Performance Indicators</a:t>
            </a:r>
          </a:p>
          <a:p>
            <a:pPr eaLnBrk="1" hangingPunct="1"/>
            <a:r>
              <a:rPr altLang="zh-CN" sz="2200">
                <a:solidFill>
                  <a:schemeClr val="tx1"/>
                </a:solidFill>
                <a:ea typeface="宋体" panose="02010600030101010101" pitchFamily="2" charset="-122"/>
                <a:cs typeface="Arial" panose="020B0604020202020204" pitchFamily="34" charset="0"/>
              </a:rPr>
              <a:t>View all campaigns at a glance</a:t>
            </a:r>
          </a:p>
          <a:p>
            <a:pPr eaLnBrk="1" hangingPunct="1"/>
            <a:r>
              <a:rPr altLang="zh-CN" sz="2200">
                <a:solidFill>
                  <a:schemeClr val="tx1"/>
                </a:solidFill>
                <a:ea typeface="宋体" panose="02010600030101010101" pitchFamily="2" charset="-122"/>
                <a:cs typeface="Arial" panose="020B0604020202020204" pitchFamily="34" charset="0"/>
              </a:rPr>
              <a:t>Detect problems quickly and easily</a:t>
            </a:r>
          </a:p>
          <a:p>
            <a:pPr eaLnBrk="1" hangingPunct="1"/>
            <a:r>
              <a:rPr altLang="zh-CN" sz="2200">
                <a:solidFill>
                  <a:schemeClr val="tx1"/>
                </a:solidFill>
                <a:ea typeface="宋体" panose="02010600030101010101" pitchFamily="2" charset="-122"/>
                <a:cs typeface="Arial" panose="020B0604020202020204" pitchFamily="34" charset="0"/>
              </a:rPr>
              <a:t>Gain control with real-time data</a:t>
            </a:r>
          </a:p>
        </p:txBody>
      </p:sp>
      <p:sp>
        <p:nvSpPr>
          <p:cNvPr id="36" name="Rounded Rectangle 35">
            <a:hlinkClick r:id="rId4" action="ppaction://hlinksldjump" highlightClick="1"/>
            <a:hlinkHover r:id="" action="ppaction://noaction" highlightClick="1"/>
            <a:extLst>
              <a:ext uri="{FF2B5EF4-FFF2-40B4-BE49-F238E27FC236}">
                <a16:creationId xmlns:a16="http://schemas.microsoft.com/office/drawing/2014/main" id="{F682A70D-2985-4AF3-A55A-19CD0892A515}"/>
              </a:ext>
            </a:extLst>
          </p:cNvPr>
          <p:cNvSpPr/>
          <p:nvPr/>
        </p:nvSpPr>
        <p:spPr bwMode="auto">
          <a:xfrm>
            <a:off x="8450263" y="322263"/>
            <a:ext cx="588962" cy="617537"/>
          </a:xfrm>
          <a:prstGeom prst="roundRect">
            <a:avLst/>
          </a:prstGeom>
          <a:gradFill flip="none" rotWithShape="1">
            <a:gsLst>
              <a:gs pos="0">
                <a:schemeClr val="tx1">
                  <a:lumMod val="50000"/>
                  <a:lumOff val="50000"/>
                  <a:alpha val="51000"/>
                </a:schemeClr>
              </a:gs>
              <a:gs pos="50000">
                <a:schemeClr val="accent1">
                  <a:tint val="44500"/>
                  <a:satMod val="160000"/>
                </a:schemeClr>
              </a:gs>
              <a:gs pos="100000">
                <a:schemeClr val="accent1">
                  <a:tint val="23500"/>
                  <a:satMod val="160000"/>
                </a:schemeClr>
              </a:gs>
            </a:gsLst>
            <a:lin ang="16200000" scaled="1"/>
            <a:tileRect/>
          </a:gra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ea typeface="宋体" pitchFamily="2" charset="-122"/>
                <a:cs typeface="Arial" pitchFamily="34" charset="0"/>
              </a:rPr>
              <a:t>Back</a:t>
            </a:r>
            <a:endParaRPr lang="en-US" altLang="zh-CN" sz="1100">
              <a:solidFill>
                <a:schemeClr val="bg1"/>
              </a:solidFill>
              <a:ea typeface="宋体" pitchFamily="2" charset="-122"/>
              <a:cs typeface="Arial" pitchFamily="34" charset="0"/>
            </a:endParaRPr>
          </a:p>
        </p:txBody>
      </p:sp>
      <p:pic>
        <p:nvPicPr>
          <p:cNvPr id="40" name="Picture 39" descr="cmsmalle.jpg">
            <a:hlinkClick r:id="rId5" action="ppaction://hlinksldjump" highlightClick="1"/>
            <a:hlinkHover r:id="" action="ppaction://noaction" highlightClick="1"/>
            <a:extLst>
              <a:ext uri="{FF2B5EF4-FFF2-40B4-BE49-F238E27FC236}">
                <a16:creationId xmlns:a16="http://schemas.microsoft.com/office/drawing/2014/main" id="{27CDC4D4-0A75-4745-8ABA-AAF24A2D95CB}"/>
              </a:ext>
            </a:extLst>
          </p:cNvPr>
          <p:cNvPicPr>
            <a:picLocks noChangeAspect="1"/>
          </p:cNvPicPr>
          <p:nvPr/>
        </p:nvPicPr>
        <p:blipFill>
          <a:blip r:embed="rId6">
            <a:duotone>
              <a:schemeClr val="bg2">
                <a:shade val="45000"/>
                <a:satMod val="135000"/>
              </a:schemeClr>
              <a:prstClr val="white"/>
            </a:duotone>
          </a:blip>
          <a:stretch>
            <a:fillRect/>
          </a:stretch>
        </p:blipFill>
        <p:spPr>
          <a:xfrm>
            <a:off x="5521872" y="317954"/>
            <a:ext cx="444046" cy="444046"/>
          </a:xfrm>
          <a:prstGeom prst="roundRect">
            <a:avLst/>
          </a:prstGeom>
          <a:solidFill>
            <a:schemeClr val="bg1">
              <a:alpha val="0"/>
            </a:schemeClr>
          </a:solidFill>
          <a:ln w="12700">
            <a:solidFill>
              <a:srgbClr val="F68933"/>
            </a:solidFill>
          </a:ln>
        </p:spPr>
      </p:pic>
      <p:pic>
        <p:nvPicPr>
          <p:cNvPr id="41" name="Picture 40" descr="oneclicksmall.jpg">
            <a:hlinkClick r:id="rId7" action="ppaction://hlinksldjump" highlightClick="1"/>
            <a:hlinkHover r:id="" action="ppaction://noaction" highlightClick="1"/>
            <a:extLst>
              <a:ext uri="{FF2B5EF4-FFF2-40B4-BE49-F238E27FC236}">
                <a16:creationId xmlns:a16="http://schemas.microsoft.com/office/drawing/2014/main" id="{822715D3-52C6-474A-93EC-540BF0C3CC5A}"/>
              </a:ext>
            </a:extLst>
          </p:cNvPr>
          <p:cNvPicPr>
            <a:picLocks noChangeAspect="1"/>
          </p:cNvPicPr>
          <p:nvPr/>
        </p:nvPicPr>
        <p:blipFill>
          <a:blip r:embed="rId8"/>
          <a:stretch>
            <a:fillRect/>
          </a:stretch>
        </p:blipFill>
        <p:spPr>
          <a:xfrm>
            <a:off x="6011131" y="317954"/>
            <a:ext cx="444046" cy="444046"/>
          </a:xfrm>
          <a:prstGeom prst="roundRect">
            <a:avLst/>
          </a:prstGeom>
          <a:solidFill>
            <a:schemeClr val="bg1">
              <a:alpha val="0"/>
            </a:schemeClr>
          </a:solidFill>
          <a:ln w="3175">
            <a:solidFill>
              <a:schemeClr val="tx1">
                <a:lumMod val="25000"/>
                <a:lumOff val="75000"/>
              </a:schemeClr>
            </a:solidFill>
          </a:ln>
        </p:spPr>
      </p:pic>
      <p:pic>
        <p:nvPicPr>
          <p:cNvPr id="42" name="Picture 41" descr="cgensmall.jpg">
            <a:hlinkClick r:id="rId9" action="ppaction://hlinksldjump" highlightClick="1"/>
            <a:hlinkHover r:id="" action="ppaction://noaction" highlightClick="1"/>
            <a:extLst>
              <a:ext uri="{FF2B5EF4-FFF2-40B4-BE49-F238E27FC236}">
                <a16:creationId xmlns:a16="http://schemas.microsoft.com/office/drawing/2014/main" id="{9994BD4B-6C09-4610-A19E-A7770E509C51}"/>
              </a:ext>
            </a:extLst>
          </p:cNvPr>
          <p:cNvPicPr>
            <a:picLocks noChangeAspect="1"/>
          </p:cNvPicPr>
          <p:nvPr/>
        </p:nvPicPr>
        <p:blipFill>
          <a:blip r:embed="rId10"/>
          <a:stretch>
            <a:fillRect/>
          </a:stretch>
        </p:blipFill>
        <p:spPr>
          <a:xfrm>
            <a:off x="6500390" y="317954"/>
            <a:ext cx="444046" cy="444046"/>
          </a:xfrm>
          <a:prstGeom prst="roundRect">
            <a:avLst/>
          </a:prstGeom>
          <a:solidFill>
            <a:schemeClr val="bg1">
              <a:alpha val="0"/>
            </a:schemeClr>
          </a:solidFill>
          <a:ln w="3175">
            <a:solidFill>
              <a:schemeClr val="tx1">
                <a:lumMod val="25000"/>
                <a:lumOff val="75000"/>
              </a:schemeClr>
            </a:solidFill>
          </a:ln>
        </p:spPr>
      </p:pic>
      <p:pic>
        <p:nvPicPr>
          <p:cNvPr id="43" name="Picture 42" descr="crb-small.jpg">
            <a:hlinkClick r:id="rId11" action="ppaction://hlinksldjump" highlightClick="1"/>
            <a:hlinkHover r:id="" action="ppaction://noaction" highlightClick="1"/>
            <a:extLst>
              <a:ext uri="{FF2B5EF4-FFF2-40B4-BE49-F238E27FC236}">
                <a16:creationId xmlns:a16="http://schemas.microsoft.com/office/drawing/2014/main" id="{664C9329-4939-4539-B83D-6212B937D000}"/>
              </a:ext>
            </a:extLst>
          </p:cNvPr>
          <p:cNvPicPr>
            <a:picLocks noChangeAspect="1"/>
          </p:cNvPicPr>
          <p:nvPr/>
        </p:nvPicPr>
        <p:blipFill>
          <a:blip r:embed="rId12"/>
          <a:stretch>
            <a:fillRect/>
          </a:stretch>
        </p:blipFill>
        <p:spPr>
          <a:xfrm>
            <a:off x="6989649" y="317954"/>
            <a:ext cx="444046" cy="444046"/>
          </a:xfrm>
          <a:prstGeom prst="roundRect">
            <a:avLst/>
          </a:prstGeom>
          <a:solidFill>
            <a:schemeClr val="bg1">
              <a:alpha val="0"/>
            </a:schemeClr>
          </a:solidFill>
          <a:ln w="3175">
            <a:solidFill>
              <a:schemeClr val="tx1">
                <a:lumMod val="25000"/>
                <a:lumOff val="75000"/>
              </a:schemeClr>
            </a:solidFill>
          </a:ln>
        </p:spPr>
      </p:pic>
      <p:pic>
        <p:nvPicPr>
          <p:cNvPr id="44" name="Picture 43" descr="excel-small.jpg">
            <a:hlinkClick r:id="rId13" action="ppaction://hlinksldjump" highlightClick="1"/>
            <a:hlinkHover r:id="" action="ppaction://noaction" highlightClick="1"/>
            <a:extLst>
              <a:ext uri="{FF2B5EF4-FFF2-40B4-BE49-F238E27FC236}">
                <a16:creationId xmlns:a16="http://schemas.microsoft.com/office/drawing/2014/main" id="{EED8FCD5-CC0C-4872-96FF-5D584CC6EB9B}"/>
              </a:ext>
            </a:extLst>
          </p:cNvPr>
          <p:cNvPicPr>
            <a:picLocks noChangeAspect="1"/>
          </p:cNvPicPr>
          <p:nvPr/>
        </p:nvPicPr>
        <p:blipFill>
          <a:blip r:embed="rId14"/>
          <a:stretch>
            <a:fillRect/>
          </a:stretch>
        </p:blipFill>
        <p:spPr>
          <a:xfrm>
            <a:off x="7478908" y="317954"/>
            <a:ext cx="444046" cy="444046"/>
          </a:xfrm>
          <a:prstGeom prst="roundRect">
            <a:avLst/>
          </a:prstGeom>
          <a:solidFill>
            <a:schemeClr val="bg1">
              <a:alpha val="0"/>
            </a:schemeClr>
          </a:solidFill>
          <a:ln w="3175">
            <a:solidFill>
              <a:schemeClr val="tx1">
                <a:lumMod val="25000"/>
                <a:lumOff val="75000"/>
              </a:schemeClr>
            </a:solidFill>
          </a:ln>
        </p:spPr>
      </p:pic>
      <p:pic>
        <p:nvPicPr>
          <p:cNvPr id="45" name="Picture 44" descr="datasmall.jpg">
            <a:hlinkClick r:id="rId15" action="ppaction://hlinksldjump" highlightClick="1"/>
            <a:hlinkHover r:id="" action="ppaction://noaction" highlightClick="1"/>
            <a:extLst>
              <a:ext uri="{FF2B5EF4-FFF2-40B4-BE49-F238E27FC236}">
                <a16:creationId xmlns:a16="http://schemas.microsoft.com/office/drawing/2014/main" id="{65F4A147-F317-4747-AE5D-836B9579BCCA}"/>
              </a:ext>
            </a:extLst>
          </p:cNvPr>
          <p:cNvPicPr>
            <a:picLocks noChangeAspect="1"/>
          </p:cNvPicPr>
          <p:nvPr/>
        </p:nvPicPr>
        <p:blipFill>
          <a:blip r:embed="rId16"/>
          <a:stretch>
            <a:fillRect/>
          </a:stretch>
        </p:blipFill>
        <p:spPr>
          <a:xfrm>
            <a:off x="7968166" y="317954"/>
            <a:ext cx="444046" cy="444046"/>
          </a:xfrm>
          <a:prstGeom prst="roundRect">
            <a:avLst/>
          </a:prstGeom>
          <a:solidFill>
            <a:schemeClr val="bg1">
              <a:alpha val="0"/>
            </a:schemeClr>
          </a:solidFill>
          <a:ln w="3175">
            <a:solidFill>
              <a:schemeClr val="tx1">
                <a:lumMod val="25000"/>
                <a:lumOff val="75000"/>
              </a:schemeClr>
            </a:solidFill>
          </a:ln>
        </p:spPr>
      </p:pic>
      <p:sp>
        <p:nvSpPr>
          <p:cNvPr id="125" name="TextBox 124">
            <a:extLst>
              <a:ext uri="{FF2B5EF4-FFF2-40B4-BE49-F238E27FC236}">
                <a16:creationId xmlns:a16="http://schemas.microsoft.com/office/drawing/2014/main" id="{890B0DC7-1A64-4A06-9EC4-8C4BF55D3994}"/>
              </a:ext>
            </a:extLst>
          </p:cNvPr>
          <p:cNvSpPr txBox="1"/>
          <p:nvPr/>
        </p:nvSpPr>
        <p:spPr>
          <a:xfrm>
            <a:off x="5521325" y="152400"/>
            <a:ext cx="40005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rgbClr val="F68933"/>
                </a:solidFill>
                <a:latin typeface="Arial" charset="0"/>
                <a:cs typeface="Arial" charset="0"/>
              </a:rPr>
              <a:t>CM</a:t>
            </a:r>
          </a:p>
        </p:txBody>
      </p:sp>
      <p:sp>
        <p:nvSpPr>
          <p:cNvPr id="126" name="TextBox 125">
            <a:extLst>
              <a:ext uri="{FF2B5EF4-FFF2-40B4-BE49-F238E27FC236}">
                <a16:creationId xmlns:a16="http://schemas.microsoft.com/office/drawing/2014/main" id="{808F289A-B861-4F9C-A57A-84A54DAEF10A}"/>
              </a:ext>
            </a:extLst>
          </p:cNvPr>
          <p:cNvSpPr txBox="1"/>
          <p:nvPr/>
        </p:nvSpPr>
        <p:spPr>
          <a:xfrm>
            <a:off x="6926263"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CRB</a:t>
            </a:r>
          </a:p>
        </p:txBody>
      </p:sp>
      <p:sp>
        <p:nvSpPr>
          <p:cNvPr id="127" name="TextBox 126">
            <a:extLst>
              <a:ext uri="{FF2B5EF4-FFF2-40B4-BE49-F238E27FC236}">
                <a16:creationId xmlns:a16="http://schemas.microsoft.com/office/drawing/2014/main" id="{D818A26B-AC1E-4592-9A12-569EC0A193CC}"/>
              </a:ext>
            </a:extLst>
          </p:cNvPr>
          <p:cNvSpPr txBox="1"/>
          <p:nvPr/>
        </p:nvSpPr>
        <p:spPr>
          <a:xfrm>
            <a:off x="6321425" y="152400"/>
            <a:ext cx="8128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Report Generator</a:t>
            </a:r>
          </a:p>
        </p:txBody>
      </p:sp>
      <p:sp>
        <p:nvSpPr>
          <p:cNvPr id="128" name="TextBox 127">
            <a:extLst>
              <a:ext uri="{FF2B5EF4-FFF2-40B4-BE49-F238E27FC236}">
                <a16:creationId xmlns:a16="http://schemas.microsoft.com/office/drawing/2014/main" id="{33EA7603-9F8E-43B5-9EFB-A94A9178404B}"/>
              </a:ext>
            </a:extLst>
          </p:cNvPr>
          <p:cNvSpPr txBox="1"/>
          <p:nvPr/>
        </p:nvSpPr>
        <p:spPr>
          <a:xfrm>
            <a:off x="5956300"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1-Click</a:t>
            </a:r>
          </a:p>
        </p:txBody>
      </p:sp>
      <p:sp>
        <p:nvSpPr>
          <p:cNvPr id="129" name="TextBox 128">
            <a:extLst>
              <a:ext uri="{FF2B5EF4-FFF2-40B4-BE49-F238E27FC236}">
                <a16:creationId xmlns:a16="http://schemas.microsoft.com/office/drawing/2014/main" id="{5D65DE3D-69B2-4D9B-9C2E-3134A5FC4CC7}"/>
              </a:ext>
            </a:extLst>
          </p:cNvPr>
          <p:cNvSpPr txBox="1"/>
          <p:nvPr/>
        </p:nvSpPr>
        <p:spPr>
          <a:xfrm>
            <a:off x="7261225" y="152400"/>
            <a:ext cx="8636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Plug-in for Excel</a:t>
            </a:r>
          </a:p>
        </p:txBody>
      </p:sp>
      <p:sp>
        <p:nvSpPr>
          <p:cNvPr id="130" name="TextBox 129">
            <a:extLst>
              <a:ext uri="{FF2B5EF4-FFF2-40B4-BE49-F238E27FC236}">
                <a16:creationId xmlns:a16="http://schemas.microsoft.com/office/drawing/2014/main" id="{7E843EC3-BDEC-43ED-A635-914BF85DF2B3}"/>
              </a:ext>
            </a:extLst>
          </p:cNvPr>
          <p:cNvSpPr txBox="1"/>
          <p:nvPr/>
        </p:nvSpPr>
        <p:spPr>
          <a:xfrm>
            <a:off x="7886700" y="152400"/>
            <a:ext cx="592138"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Data Feed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1000"/>
                                        <p:tgtEl>
                                          <p:spTgt spid="38"/>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5">
                                            <p:txEl>
                                              <p:pRg st="0" end="0"/>
                                            </p:txEl>
                                          </p:spTgt>
                                        </p:tgtEl>
                                        <p:attrNameLst>
                                          <p:attrName>style.visibility</p:attrName>
                                        </p:attrNameLst>
                                      </p:cBhvr>
                                      <p:to>
                                        <p:strVal val="visible"/>
                                      </p:to>
                                    </p:set>
                                    <p:animEffect transition="in" filter="fade">
                                      <p:cBhvr>
                                        <p:cTn id="11" dur="2000"/>
                                        <p:tgtEl>
                                          <p:spTgt spid="35">
                                            <p:txEl>
                                              <p:pRg st="0" end="0"/>
                                            </p:txEl>
                                          </p:spTgt>
                                        </p:tgtEl>
                                      </p:cBhvr>
                                    </p:animEffect>
                                  </p:childTnLst>
                                </p:cTn>
                              </p:par>
                            </p:childTnLst>
                          </p:cTn>
                        </p:par>
                        <p:par>
                          <p:cTn id="12" fill="hold" nodeType="afterGroup">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35">
                                            <p:txEl>
                                              <p:pRg st="1" end="1"/>
                                            </p:txEl>
                                          </p:spTgt>
                                        </p:tgtEl>
                                        <p:attrNameLst>
                                          <p:attrName>style.visibility</p:attrName>
                                        </p:attrNameLst>
                                      </p:cBhvr>
                                      <p:to>
                                        <p:strVal val="visible"/>
                                      </p:to>
                                    </p:set>
                                    <p:animEffect transition="in" filter="fade">
                                      <p:cBhvr>
                                        <p:cTn id="15" dur="2000"/>
                                        <p:tgtEl>
                                          <p:spTgt spid="35">
                                            <p:txEl>
                                              <p:pRg st="1" end="1"/>
                                            </p:txEl>
                                          </p:spTgt>
                                        </p:tgtEl>
                                      </p:cBhvr>
                                    </p:animEffect>
                                  </p:childTnLst>
                                </p:cTn>
                              </p:par>
                            </p:childTnLst>
                          </p:cTn>
                        </p:par>
                        <p:par>
                          <p:cTn id="16" fill="hold" nodeType="afterGroup">
                            <p:stCondLst>
                              <p:cond delay="5000"/>
                            </p:stCondLst>
                            <p:childTnLst>
                              <p:par>
                                <p:cTn id="17" presetID="10" presetClass="entr" presetSubtype="0" fill="hold" grpId="0" nodeType="afterEffect">
                                  <p:stCondLst>
                                    <p:cond delay="0"/>
                                  </p:stCondLst>
                                  <p:childTnLst>
                                    <p:set>
                                      <p:cBhvr>
                                        <p:cTn id="18" dur="1" fill="hold">
                                          <p:stCondLst>
                                            <p:cond delay="0"/>
                                          </p:stCondLst>
                                        </p:cTn>
                                        <p:tgtEl>
                                          <p:spTgt spid="35">
                                            <p:txEl>
                                              <p:pRg st="2" end="2"/>
                                            </p:txEl>
                                          </p:spTgt>
                                        </p:tgtEl>
                                        <p:attrNameLst>
                                          <p:attrName>style.visibility</p:attrName>
                                        </p:attrNameLst>
                                      </p:cBhvr>
                                      <p:to>
                                        <p:strVal val="visible"/>
                                      </p:to>
                                    </p:set>
                                    <p:animEffect transition="in" filter="fade">
                                      <p:cBhvr>
                                        <p:cTn id="19" dur="2000"/>
                                        <p:tgtEl>
                                          <p:spTgt spid="35">
                                            <p:txEl>
                                              <p:pRg st="2" end="2"/>
                                            </p:txEl>
                                          </p:spTgt>
                                        </p:tgtEl>
                                      </p:cBhvr>
                                    </p:animEffect>
                                  </p:childTnLst>
                                </p:cTn>
                              </p:par>
                            </p:childTnLst>
                          </p:cTn>
                        </p:par>
                        <p:par>
                          <p:cTn id="20" fill="hold" nodeType="afterGroup">
                            <p:stCondLst>
                              <p:cond delay="7000"/>
                            </p:stCondLst>
                            <p:childTnLst>
                              <p:par>
                                <p:cTn id="21" presetID="10" presetClass="entr" presetSubtype="0" fill="hold" grpId="0" nodeType="afterEffect">
                                  <p:stCondLst>
                                    <p:cond delay="0"/>
                                  </p:stCondLst>
                                  <p:childTnLst>
                                    <p:set>
                                      <p:cBhvr>
                                        <p:cTn id="22" dur="1" fill="hold">
                                          <p:stCondLst>
                                            <p:cond delay="0"/>
                                          </p:stCondLst>
                                        </p:cTn>
                                        <p:tgtEl>
                                          <p:spTgt spid="35">
                                            <p:txEl>
                                              <p:pRg st="3" end="3"/>
                                            </p:txEl>
                                          </p:spTgt>
                                        </p:tgtEl>
                                        <p:attrNameLst>
                                          <p:attrName>style.visibility</p:attrName>
                                        </p:attrNameLst>
                                      </p:cBhvr>
                                      <p:to>
                                        <p:strVal val="visible"/>
                                      </p:to>
                                    </p:set>
                                    <p:animEffect transition="in" filter="fade">
                                      <p:cBhvr>
                                        <p:cTn id="23" dur="2000"/>
                                        <p:tgtEl>
                                          <p:spTgt spid="35">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wipe(left)">
                                      <p:cBhvr>
                                        <p:cTn id="28"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2" grpId="0" build="p"/>
      <p:bldP spid="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3">
            <a:extLst>
              <a:ext uri="{FF2B5EF4-FFF2-40B4-BE49-F238E27FC236}">
                <a16:creationId xmlns:a16="http://schemas.microsoft.com/office/drawing/2014/main" id="{66323865-C837-4F2F-B437-6CBA8EFA5D00}"/>
              </a:ext>
            </a:extLst>
          </p:cNvPr>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zh-CN"/>
              <a:t>One-click Reporting</a:t>
            </a:r>
          </a:p>
        </p:txBody>
      </p:sp>
      <p:sp>
        <p:nvSpPr>
          <p:cNvPr id="111619" name="Text Placeholder 5">
            <a:extLst>
              <a:ext uri="{FF2B5EF4-FFF2-40B4-BE49-F238E27FC236}">
                <a16:creationId xmlns:a16="http://schemas.microsoft.com/office/drawing/2014/main" id="{B4BB4B11-C336-465F-811D-8E877722F232}"/>
              </a:ext>
            </a:extLst>
          </p:cNvPr>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zh-CN"/>
              <a:t>Actionable insights at your fingertips </a:t>
            </a:r>
          </a:p>
          <a:p>
            <a:pPr eaLnBrk="1" hangingPunct="1"/>
            <a:r>
              <a:rPr altLang="zh-CN"/>
              <a:t>Prepare to impress</a:t>
            </a:r>
          </a:p>
          <a:p>
            <a:pPr eaLnBrk="1" hangingPunct="1"/>
            <a:endParaRPr altLang="zh-CN"/>
          </a:p>
          <a:p>
            <a:pPr eaLnBrk="1" hangingPunct="1"/>
            <a:endParaRPr altLang="zh-CN"/>
          </a:p>
          <a:p>
            <a:pPr eaLnBrk="1" hangingPunct="1"/>
            <a:endParaRPr altLang="zh-CN"/>
          </a:p>
          <a:p>
            <a:pPr eaLnBrk="1" hangingPunct="1">
              <a:buFont typeface="Arial" pitchFamily="34" charset="0"/>
              <a:buNone/>
            </a:pPr>
            <a:endParaRPr altLang="zh-CN"/>
          </a:p>
        </p:txBody>
      </p:sp>
      <p:sp>
        <p:nvSpPr>
          <p:cNvPr id="7" name="Rectangle 6">
            <a:extLst>
              <a:ext uri="{FF2B5EF4-FFF2-40B4-BE49-F238E27FC236}">
                <a16:creationId xmlns:a16="http://schemas.microsoft.com/office/drawing/2014/main" id="{C06A7981-9AB1-4AC2-B3C3-4E3F2D3A14C5}"/>
              </a:ext>
            </a:extLst>
          </p:cNvPr>
          <p:cNvSpPr/>
          <p:nvPr/>
        </p:nvSpPr>
        <p:spPr>
          <a:xfrm>
            <a:off x="2743200" y="1905000"/>
            <a:ext cx="3962400" cy="2408238"/>
          </a:xfrm>
          <a:prstGeom prst="rect">
            <a:avLst/>
          </a:prstGeom>
          <a:solidFill>
            <a:schemeClr val="bg1"/>
          </a:solid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a:solidFill>
                <a:srgbClr val="FFFFFF"/>
              </a:solidFill>
              <a:cs typeface="Arial" pitchFamily="34" charset="0"/>
            </a:endParaRPr>
          </a:p>
        </p:txBody>
      </p:sp>
      <p:pic>
        <p:nvPicPr>
          <p:cNvPr id="111621" name="Picture 4" descr="D:\Backup\Presentations\Lianne\ist2_6625359-presentation-background.jpg">
            <a:extLst>
              <a:ext uri="{FF2B5EF4-FFF2-40B4-BE49-F238E27FC236}">
                <a16:creationId xmlns:a16="http://schemas.microsoft.com/office/drawing/2014/main" id="{ECD3F6DD-56C1-4D55-B389-61F03A62D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913" y="1920875"/>
            <a:ext cx="2503487"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a:hlinkClick r:id="rId4" action="ppaction://hlinksldjump" highlightClick="1"/>
            <a:hlinkHover r:id="" action="ppaction://noaction" highlightClick="1"/>
            <a:extLst>
              <a:ext uri="{FF2B5EF4-FFF2-40B4-BE49-F238E27FC236}">
                <a16:creationId xmlns:a16="http://schemas.microsoft.com/office/drawing/2014/main" id="{450141AD-4FB4-4CEA-804F-2C94AD2EAF8E}"/>
              </a:ext>
            </a:extLst>
          </p:cNvPr>
          <p:cNvSpPr/>
          <p:nvPr/>
        </p:nvSpPr>
        <p:spPr bwMode="auto">
          <a:xfrm>
            <a:off x="392113" y="5921375"/>
            <a:ext cx="1776412" cy="427038"/>
          </a:xfrm>
          <a:prstGeom prst="roundRect">
            <a:avLst/>
          </a:prstGeom>
          <a:no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cs typeface="Arial" pitchFamily="34" charset="0"/>
              </a:rPr>
              <a:t>Back to Solutions slide</a:t>
            </a:r>
            <a:endParaRPr lang="en-US" altLang="zh-CN" sz="1100">
              <a:solidFill>
                <a:schemeClr val="bg1"/>
              </a:solidFill>
              <a:cs typeface="Arial" pitchFamily="34"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8">
            <a:extLst>
              <a:ext uri="{FF2B5EF4-FFF2-40B4-BE49-F238E27FC236}">
                <a16:creationId xmlns:a16="http://schemas.microsoft.com/office/drawing/2014/main" id="{4A439F80-95AE-4EBF-B45A-6C1FFCA5B021}"/>
              </a:ext>
            </a:extLst>
          </p:cNvPr>
          <p:cNvSpPr>
            <a:spLocks noGrp="1"/>
          </p:cNvSpPr>
          <p:nvPr>
            <p:ph type="title"/>
          </p:nvPr>
        </p:nvSpPr>
        <p:spPr bwMode="auto">
          <a:xfrm>
            <a:off x="369888" y="611188"/>
            <a:ext cx="8566150"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目录</a:t>
            </a:r>
            <a:endParaRPr lang="en-US" altLang="zh-CN" dirty="0"/>
          </a:p>
        </p:txBody>
      </p:sp>
      <p:sp>
        <p:nvSpPr>
          <p:cNvPr id="97283" name="Content Placeholder 9">
            <a:extLst>
              <a:ext uri="{FF2B5EF4-FFF2-40B4-BE49-F238E27FC236}">
                <a16:creationId xmlns:a16="http://schemas.microsoft.com/office/drawing/2014/main" id="{DC8F829E-CFC8-4792-99E4-A9BC78A6BC9A}"/>
              </a:ext>
            </a:extLst>
          </p:cNvPr>
          <p:cNvSpPr>
            <a:spLocks noGrp="1"/>
          </p:cNvSpPr>
          <p:nvPr>
            <p:ph idx="1"/>
          </p:nvPr>
        </p:nvSpPr>
        <p:spPr bwMode="auto">
          <a:xfrm>
            <a:off x="369888" y="1519238"/>
            <a:ext cx="6624637" cy="3765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1800" dirty="0"/>
              <a:t>什么是</a:t>
            </a:r>
            <a:r>
              <a:rPr lang="en-US" altLang="zh-CN" sz="1800" dirty="0"/>
              <a:t>BaaS</a:t>
            </a:r>
          </a:p>
          <a:p>
            <a:pPr eaLnBrk="1" hangingPunct="1"/>
            <a:r>
              <a:rPr lang="en-US" altLang="zh-CN" sz="1800" dirty="0" err="1"/>
              <a:t>AppLink</a:t>
            </a:r>
            <a:endParaRPr lang="en-US" altLang="zh-CN" sz="1800" dirty="0"/>
          </a:p>
          <a:p>
            <a:pPr eaLnBrk="1" hangingPunct="1"/>
            <a:r>
              <a:rPr lang="en-US" altLang="zh-CN" sz="1800" dirty="0" err="1"/>
              <a:t>AppLink</a:t>
            </a:r>
            <a:r>
              <a:rPr lang="zh-CN" altLang="en-US" sz="1800" dirty="0"/>
              <a:t>的</a:t>
            </a:r>
            <a:r>
              <a:rPr lang="en-US" altLang="zh-CN" sz="1800" dirty="0"/>
              <a:t>8</a:t>
            </a:r>
            <a:r>
              <a:rPr lang="zh-CN" altLang="en-US" sz="1800" dirty="0"/>
              <a:t>大特点</a:t>
            </a:r>
            <a:endParaRPr lang="en-US" altLang="zh-CN" sz="1800" dirty="0"/>
          </a:p>
          <a:p>
            <a:pPr eaLnBrk="1" hangingPunct="1"/>
            <a:r>
              <a:rPr lang="en-US" altLang="zh-CN" sz="1800" dirty="0" err="1"/>
              <a:t>AppLink</a:t>
            </a:r>
            <a:r>
              <a:rPr lang="zh-CN" altLang="en-US" sz="1800" dirty="0"/>
              <a:t>的五大市场</a:t>
            </a:r>
            <a:endParaRPr lang="en-US" altLang="zh-CN" sz="1800" dirty="0"/>
          </a:p>
          <a:p>
            <a:pPr eaLnBrk="1" hangingPunct="1"/>
            <a:r>
              <a:rPr lang="en-US" altLang="zh-CN" sz="1800" dirty="0"/>
              <a:t>SWOT</a:t>
            </a:r>
          </a:p>
          <a:p>
            <a:pPr eaLnBrk="1" hangingPunct="1"/>
            <a:r>
              <a:rPr lang="zh-CN" altLang="en-US" sz="1800" dirty="0"/>
              <a:t>市场分析</a:t>
            </a:r>
            <a:endParaRPr lang="en-US" altLang="zh-CN" sz="1800" dirty="0"/>
          </a:p>
          <a:p>
            <a:pPr eaLnBrk="1" hangingPunct="1"/>
            <a:r>
              <a:rPr lang="zh-CN" altLang="en-US" sz="1800" dirty="0"/>
              <a:t>竞争性分析</a:t>
            </a:r>
            <a:endParaRPr lang="en-US" altLang="zh-CN" sz="1800" dirty="0"/>
          </a:p>
          <a:p>
            <a:pPr eaLnBrk="1" hangingPunct="1"/>
            <a:r>
              <a:rPr lang="zh-CN" altLang="en-US" sz="1800" dirty="0"/>
              <a:t>总结与期望</a:t>
            </a:r>
            <a:endParaRPr lang="en-US" altLang="zh-CN" sz="1800" dirty="0"/>
          </a:p>
          <a:p>
            <a:pPr eaLnBrk="1" hangingPunct="1">
              <a:buFont typeface="Arial" panose="020B0604020202020204" pitchFamily="34" charset="0"/>
              <a:buNone/>
            </a:pPr>
            <a:endParaRPr lang="en-US" altLang="zh-CN" sz="1600"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Backup\Presentations\Lianne\performance.png">
            <a:extLst>
              <a:ext uri="{FF2B5EF4-FFF2-40B4-BE49-F238E27FC236}">
                <a16:creationId xmlns:a16="http://schemas.microsoft.com/office/drawing/2014/main" id="{2CB6449F-F065-45A2-B70B-83920DEC123E}"/>
              </a:ext>
            </a:extLst>
          </p:cNvPr>
          <p:cNvPicPr>
            <a:picLocks noChangeAspect="1" noChangeArrowheads="1"/>
          </p:cNvPicPr>
          <p:nvPr/>
        </p:nvPicPr>
        <p:blipFill>
          <a:blip r:embed="rId3" cstate="screen"/>
          <a:stretch>
            <a:fillRect/>
          </a:stretch>
        </p:blipFill>
        <p:spPr bwMode="auto">
          <a:xfrm>
            <a:off x="3951171" y="1287035"/>
            <a:ext cx="4909672" cy="3422070"/>
          </a:xfrm>
          <a:prstGeom prst="roundRect">
            <a:avLst>
              <a:gd name="adj" fmla="val 663"/>
            </a:avLst>
          </a:prstGeom>
          <a:noFill/>
          <a:ln w="12700">
            <a:solidFill>
              <a:srgbClr val="A6A6A6"/>
            </a:solidFill>
            <a:miter lim="800000"/>
            <a:headEnd/>
            <a:tailEnd/>
          </a:ln>
          <a:effectLst/>
        </p:spPr>
      </p:pic>
      <p:sp>
        <p:nvSpPr>
          <p:cNvPr id="51" name="Rectangle 50">
            <a:extLst>
              <a:ext uri="{FF2B5EF4-FFF2-40B4-BE49-F238E27FC236}">
                <a16:creationId xmlns:a16="http://schemas.microsoft.com/office/drawing/2014/main" id="{A4D0B592-353A-4180-B042-CB4B970F36F7}"/>
              </a:ext>
            </a:extLst>
          </p:cNvPr>
          <p:cNvSpPr/>
          <p:nvPr/>
        </p:nvSpPr>
        <p:spPr bwMode="auto">
          <a:xfrm>
            <a:off x="0" y="1219200"/>
            <a:ext cx="9144000" cy="3581400"/>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12644" name="Title 1">
            <a:extLst>
              <a:ext uri="{FF2B5EF4-FFF2-40B4-BE49-F238E27FC236}">
                <a16:creationId xmlns:a16="http://schemas.microsoft.com/office/drawing/2014/main" id="{0D4BEB44-DD3B-472C-B73F-5407A03EB77A}"/>
              </a:ext>
            </a:extLst>
          </p:cNvPr>
          <p:cNvSpPr>
            <a:spLocks noGrp="1"/>
          </p:cNvSpPr>
          <p:nvPr>
            <p:ph type="title"/>
          </p:nvPr>
        </p:nvSpPr>
        <p:spPr>
          <a:xfrm>
            <a:off x="371475" y="374650"/>
            <a:ext cx="8247063" cy="676275"/>
          </a:xfrm>
        </p:spPr>
        <p:txBody>
          <a:bodyPr/>
          <a:lstStyle/>
          <a:p>
            <a:r>
              <a:rPr lang="en-US" altLang="zh-CN">
                <a:ea typeface="宋体" panose="02010600030101010101" pitchFamily="2" charset="-122"/>
              </a:rPr>
              <a:t>At the click of a button</a:t>
            </a:r>
          </a:p>
        </p:txBody>
      </p:sp>
      <p:grpSp>
        <p:nvGrpSpPr>
          <p:cNvPr id="2" name="Group 39">
            <a:extLst>
              <a:ext uri="{FF2B5EF4-FFF2-40B4-BE49-F238E27FC236}">
                <a16:creationId xmlns:a16="http://schemas.microsoft.com/office/drawing/2014/main" id="{A0A3FB80-2A96-4A25-B5DE-D735EC0AB985}"/>
              </a:ext>
            </a:extLst>
          </p:cNvPr>
          <p:cNvGrpSpPr>
            <a:grpSpLocks/>
          </p:cNvGrpSpPr>
          <p:nvPr/>
        </p:nvGrpSpPr>
        <p:grpSpPr bwMode="auto">
          <a:xfrm>
            <a:off x="276225" y="4648200"/>
            <a:ext cx="8342313" cy="1441450"/>
            <a:chOff x="329131" y="1308595"/>
            <a:chExt cx="3582312" cy="1441330"/>
          </a:xfrm>
        </p:grpSpPr>
        <p:sp>
          <p:nvSpPr>
            <p:cNvPr id="112665" name="TextBox 40">
              <a:extLst>
                <a:ext uri="{FF2B5EF4-FFF2-40B4-BE49-F238E27FC236}">
                  <a16:creationId xmlns:a16="http://schemas.microsoft.com/office/drawing/2014/main" id="{4CD78CF3-5193-43F6-A952-AFB461E3CA4F}"/>
                </a:ext>
              </a:extLst>
            </p:cNvPr>
            <p:cNvSpPr txBox="1">
              <a:spLocks noChangeArrowheads="1"/>
            </p:cNvSpPr>
            <p:nvPr/>
          </p:nvSpPr>
          <p:spPr bwMode="auto">
            <a:xfrm>
              <a:off x="417751" y="1524477"/>
              <a:ext cx="3493692" cy="104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87338"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just" eaLnBrk="1" hangingPunct="1">
                <a:lnSpc>
                  <a:spcPct val="85000"/>
                </a:lnSpc>
                <a:spcBef>
                  <a:spcPct val="15000"/>
                </a:spcBef>
                <a:buClr>
                  <a:srgbClr val="747273"/>
                </a:buClr>
              </a:pPr>
              <a:r>
                <a:rPr lang="en-US" altLang="zh-CN">
                  <a:solidFill>
                    <a:srgbClr val="262626"/>
                  </a:solidFill>
                  <a:ea typeface="宋体" panose="02010600030101010101" pitchFamily="2" charset="-122"/>
                </a:rPr>
                <a:t>We've taken the one-click PowerPoint summary and Excel data and made it our own for the client’s main campaigns this holiday season. We've received great feedback on these results, and it takes us far less time to pull everything together.</a:t>
              </a:r>
              <a:endParaRPr lang="en-GB" altLang="zh-CN" b="1">
                <a:solidFill>
                  <a:srgbClr val="262626"/>
                </a:solidFill>
                <a:ea typeface="宋体" panose="02010600030101010101" pitchFamily="2" charset="-122"/>
              </a:endParaRPr>
            </a:p>
            <a:p>
              <a:pPr eaLnBrk="1" hangingPunct="1">
                <a:lnSpc>
                  <a:spcPct val="150000"/>
                </a:lnSpc>
                <a:spcBef>
                  <a:spcPts val="600"/>
                </a:spcBef>
                <a:buClr>
                  <a:srgbClr val="747273"/>
                </a:buClr>
              </a:pPr>
              <a:r>
                <a:rPr lang="en-US" altLang="zh-CN" b="1">
                  <a:ea typeface="宋体" panose="02010600030101010101" pitchFamily="2" charset="-122"/>
                </a:rPr>
                <a:t>Alexia Paterson, </a:t>
              </a:r>
              <a:r>
                <a:rPr lang="en-US" altLang="zh-CN">
                  <a:ea typeface="宋体" panose="02010600030101010101" pitchFamily="2" charset="-122"/>
                </a:rPr>
                <a:t>MediaCom, Media Executive</a:t>
              </a:r>
              <a:endParaRPr lang="en-GB" altLang="zh-CN" b="1">
                <a:solidFill>
                  <a:srgbClr val="0D0D0D"/>
                </a:solidFill>
                <a:ea typeface="宋体" panose="02010600030101010101" pitchFamily="2" charset="-122"/>
              </a:endParaRPr>
            </a:p>
          </p:txBody>
        </p:sp>
        <p:sp>
          <p:nvSpPr>
            <p:cNvPr id="112666" name="TextBox 41">
              <a:extLst>
                <a:ext uri="{FF2B5EF4-FFF2-40B4-BE49-F238E27FC236}">
                  <a16:creationId xmlns:a16="http://schemas.microsoft.com/office/drawing/2014/main" id="{281A4E0B-6332-4F10-B4B7-FAB469CACEAD}"/>
                </a:ext>
              </a:extLst>
            </p:cNvPr>
            <p:cNvSpPr txBox="1">
              <a:spLocks noChangeArrowheads="1"/>
            </p:cNvSpPr>
            <p:nvPr/>
          </p:nvSpPr>
          <p:spPr bwMode="auto">
            <a:xfrm>
              <a:off x="329131" y="1308595"/>
              <a:ext cx="301824"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GB" altLang="zh-CN" sz="6000" b="1" i="1">
                  <a:solidFill>
                    <a:srgbClr val="F68933"/>
                  </a:solidFill>
                  <a:ea typeface="宋体" panose="02010600030101010101" pitchFamily="2" charset="-122"/>
                </a:rPr>
                <a:t>“</a:t>
              </a:r>
              <a:endParaRPr lang="en-US" altLang="zh-CN" sz="1600">
                <a:ea typeface="宋体" panose="02010600030101010101" pitchFamily="2" charset="-122"/>
              </a:endParaRPr>
            </a:p>
          </p:txBody>
        </p:sp>
        <p:sp>
          <p:nvSpPr>
            <p:cNvPr id="112667" name="TextBox 42">
              <a:extLst>
                <a:ext uri="{FF2B5EF4-FFF2-40B4-BE49-F238E27FC236}">
                  <a16:creationId xmlns:a16="http://schemas.microsoft.com/office/drawing/2014/main" id="{2136CC5B-998C-478F-A132-7210F9E3D42E}"/>
                </a:ext>
              </a:extLst>
            </p:cNvPr>
            <p:cNvSpPr txBox="1">
              <a:spLocks noChangeArrowheads="1"/>
            </p:cNvSpPr>
            <p:nvPr/>
          </p:nvSpPr>
          <p:spPr bwMode="auto">
            <a:xfrm>
              <a:off x="1945307" y="1872762"/>
              <a:ext cx="40425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GB" altLang="zh-CN" sz="6000" b="1" i="1">
                  <a:solidFill>
                    <a:srgbClr val="F68933"/>
                  </a:solidFill>
                  <a:ea typeface="宋体" panose="02010600030101010101" pitchFamily="2" charset="-122"/>
                </a:rPr>
                <a:t> ”</a:t>
              </a:r>
              <a:endParaRPr lang="en-US" altLang="zh-CN" sz="1600">
                <a:ea typeface="宋体" panose="02010600030101010101" pitchFamily="2" charset="-122"/>
              </a:endParaRPr>
            </a:p>
          </p:txBody>
        </p:sp>
      </p:grpSp>
      <p:sp>
        <p:nvSpPr>
          <p:cNvPr id="4" name="Content Placeholder 3">
            <a:extLst>
              <a:ext uri="{FF2B5EF4-FFF2-40B4-BE49-F238E27FC236}">
                <a16:creationId xmlns:a16="http://schemas.microsoft.com/office/drawing/2014/main" id="{A801DEF6-33C0-4FB4-B62B-200FC19A59ED}"/>
              </a:ext>
            </a:extLst>
          </p:cNvPr>
          <p:cNvSpPr>
            <a:spLocks noGrp="1"/>
          </p:cNvSpPr>
          <p:nvPr>
            <p:ph type="body" sz="half" idx="2"/>
          </p:nvPr>
        </p:nvSpPr>
        <p:spPr bwMode="auto">
          <a:xfrm>
            <a:off x="320675" y="1519238"/>
            <a:ext cx="8018463" cy="3594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buFont typeface="Arial" pitchFamily="34" charset="0"/>
              <a:buNone/>
            </a:pPr>
            <a:r>
              <a:rPr altLang="zh-CN" sz="2800" b="1">
                <a:solidFill>
                  <a:schemeClr val="tx1"/>
                </a:solidFill>
                <a:ea typeface="宋体" panose="02010600030101010101" pitchFamily="2" charset="-122"/>
                <a:cs typeface="Arial" panose="020B0604020202020204" pitchFamily="34" charset="0"/>
              </a:rPr>
              <a:t>	</a:t>
            </a:r>
          </a:p>
          <a:p>
            <a:pPr eaLnBrk="1" hangingPunct="1"/>
            <a:r>
              <a:rPr altLang="zh-CN" sz="2200">
                <a:solidFill>
                  <a:srgbClr val="262626"/>
                </a:solidFill>
                <a:ea typeface="宋体" panose="02010600030101010101" pitchFamily="2" charset="-122"/>
                <a:cs typeface="Arial" panose="020B0604020202020204" pitchFamily="34" charset="0"/>
              </a:rPr>
              <a:t>Full Campaign Summary slide deck in standard PPT format</a:t>
            </a:r>
          </a:p>
          <a:p>
            <a:pPr eaLnBrk="1" hangingPunct="1"/>
            <a:r>
              <a:rPr lang="en-GB" altLang="zh-CN" sz="2200">
                <a:solidFill>
                  <a:srgbClr val="262626"/>
                </a:solidFill>
                <a:ea typeface="宋体" panose="02010600030101010101" pitchFamily="2" charset="-122"/>
                <a:cs typeface="Arial" panose="020B0604020202020204" pitchFamily="34" charset="0"/>
              </a:rPr>
              <a:t>Visual representation of campaign performance data</a:t>
            </a:r>
          </a:p>
        </p:txBody>
      </p:sp>
      <p:sp>
        <p:nvSpPr>
          <p:cNvPr id="52" name="Rounded Rectangle 51">
            <a:extLst>
              <a:ext uri="{FF2B5EF4-FFF2-40B4-BE49-F238E27FC236}">
                <a16:creationId xmlns:a16="http://schemas.microsoft.com/office/drawing/2014/main" id="{78A312C7-0B6B-485A-B67F-C2FAEDDCE25D}"/>
              </a:ext>
            </a:extLst>
          </p:cNvPr>
          <p:cNvSpPr/>
          <p:nvPr/>
        </p:nvSpPr>
        <p:spPr bwMode="auto">
          <a:xfrm>
            <a:off x="5521325" y="812800"/>
            <a:ext cx="2881313" cy="127000"/>
          </a:xfrm>
          <a:prstGeom prst="roundRect">
            <a:avLst/>
          </a:prstGeom>
          <a:no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12648" name="TextBox 52">
            <a:extLst>
              <a:ext uri="{FF2B5EF4-FFF2-40B4-BE49-F238E27FC236}">
                <a16:creationId xmlns:a16="http://schemas.microsoft.com/office/drawing/2014/main" id="{9F37FDC5-B8EF-4203-9033-A2420579C735}"/>
              </a:ext>
            </a:extLst>
          </p:cNvPr>
          <p:cNvSpPr txBox="1">
            <a:spLocks noChangeArrowheads="1"/>
          </p:cNvSpPr>
          <p:nvPr/>
        </p:nvSpPr>
        <p:spPr bwMode="auto">
          <a:xfrm>
            <a:off x="5418138"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Predefined</a:t>
            </a:r>
          </a:p>
        </p:txBody>
      </p:sp>
      <p:sp>
        <p:nvSpPr>
          <p:cNvPr id="54" name="Flowchart: Merge 53">
            <a:extLst>
              <a:ext uri="{FF2B5EF4-FFF2-40B4-BE49-F238E27FC236}">
                <a16:creationId xmlns:a16="http://schemas.microsoft.com/office/drawing/2014/main" id="{A5144700-8C1D-46DD-ADD8-514CDD4A1EE7}"/>
              </a:ext>
            </a:extLst>
          </p:cNvPr>
          <p:cNvSpPr>
            <a:spLocks/>
          </p:cNvSpPr>
          <p:nvPr/>
        </p:nvSpPr>
        <p:spPr bwMode="auto">
          <a:xfrm rot="5400000">
            <a:off x="6919119" y="-431006"/>
            <a:ext cx="46037" cy="2613025"/>
          </a:xfrm>
          <a:prstGeom prst="flowChartMerge">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12650" name="TextBox 54">
            <a:extLst>
              <a:ext uri="{FF2B5EF4-FFF2-40B4-BE49-F238E27FC236}">
                <a16:creationId xmlns:a16="http://schemas.microsoft.com/office/drawing/2014/main" id="{2B49E6F8-6DB7-4CE7-8FF5-FF73A23BD7DB}"/>
              </a:ext>
            </a:extLst>
          </p:cNvPr>
          <p:cNvSpPr txBox="1">
            <a:spLocks noChangeArrowheads="1"/>
          </p:cNvSpPr>
          <p:nvPr/>
        </p:nvSpPr>
        <p:spPr bwMode="auto">
          <a:xfrm>
            <a:off x="7299325"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Custom</a:t>
            </a:r>
          </a:p>
        </p:txBody>
      </p:sp>
      <p:sp>
        <p:nvSpPr>
          <p:cNvPr id="56" name="Pentagon 55">
            <a:extLst>
              <a:ext uri="{FF2B5EF4-FFF2-40B4-BE49-F238E27FC236}">
                <a16:creationId xmlns:a16="http://schemas.microsoft.com/office/drawing/2014/main" id="{CD6A19FA-A2F6-4243-A7C5-BBCF93ED823F}"/>
              </a:ext>
            </a:extLst>
          </p:cNvPr>
          <p:cNvSpPr/>
          <p:nvPr/>
        </p:nvSpPr>
        <p:spPr bwMode="auto">
          <a:xfrm rot="16200000">
            <a:off x="6143625" y="835026"/>
            <a:ext cx="179387" cy="106362"/>
          </a:xfrm>
          <a:prstGeom prst="homePlate">
            <a:avLst>
              <a:gd name="adj" fmla="val 32582"/>
            </a:avLst>
          </a:prstGeom>
          <a:solidFill>
            <a:schemeClr val="bg1">
              <a:lumMod val="95000"/>
              <a:alpha val="62000"/>
            </a:schemeClr>
          </a:solidFill>
          <a:ln w="19050">
            <a:solidFill>
              <a:srgbClr val="F68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57" name="Rounded Rectangle 56">
            <a:hlinkClick r:id="rId4" action="ppaction://hlinksldjump" highlightClick="1"/>
            <a:hlinkHover r:id="" action="ppaction://noaction" highlightClick="1"/>
            <a:extLst>
              <a:ext uri="{FF2B5EF4-FFF2-40B4-BE49-F238E27FC236}">
                <a16:creationId xmlns:a16="http://schemas.microsoft.com/office/drawing/2014/main" id="{7813E9DC-BB5E-4BEB-A82C-22C9D151456D}"/>
              </a:ext>
            </a:extLst>
          </p:cNvPr>
          <p:cNvSpPr/>
          <p:nvPr/>
        </p:nvSpPr>
        <p:spPr bwMode="auto">
          <a:xfrm>
            <a:off x="8450263" y="322263"/>
            <a:ext cx="588962" cy="617537"/>
          </a:xfrm>
          <a:prstGeom prst="roundRect">
            <a:avLst/>
          </a:prstGeom>
          <a:gradFill flip="none" rotWithShape="1">
            <a:gsLst>
              <a:gs pos="0">
                <a:schemeClr val="tx1">
                  <a:lumMod val="50000"/>
                  <a:lumOff val="50000"/>
                  <a:alpha val="51000"/>
                </a:schemeClr>
              </a:gs>
              <a:gs pos="50000">
                <a:schemeClr val="accent1">
                  <a:tint val="44500"/>
                  <a:satMod val="160000"/>
                </a:schemeClr>
              </a:gs>
              <a:gs pos="100000">
                <a:schemeClr val="accent1">
                  <a:tint val="23500"/>
                  <a:satMod val="160000"/>
                </a:schemeClr>
              </a:gs>
            </a:gsLst>
            <a:lin ang="16200000" scaled="1"/>
            <a:tileRect/>
          </a:gra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ea typeface="宋体" pitchFamily="2" charset="-122"/>
                <a:cs typeface="Arial" pitchFamily="34" charset="0"/>
              </a:rPr>
              <a:t>Back</a:t>
            </a:r>
            <a:endParaRPr lang="en-US" altLang="zh-CN" sz="1100">
              <a:solidFill>
                <a:schemeClr val="bg1"/>
              </a:solidFill>
              <a:ea typeface="宋体" pitchFamily="2" charset="-122"/>
              <a:cs typeface="Arial" pitchFamily="34" charset="0"/>
            </a:endParaRPr>
          </a:p>
        </p:txBody>
      </p:sp>
      <p:pic>
        <p:nvPicPr>
          <p:cNvPr id="58" name="Picture 57" descr="cmsmalle.jpg">
            <a:hlinkClick r:id="rId5" action="ppaction://hlinksldjump" highlightClick="1"/>
            <a:hlinkHover r:id="" action="ppaction://noaction" highlightClick="1"/>
            <a:extLst>
              <a:ext uri="{FF2B5EF4-FFF2-40B4-BE49-F238E27FC236}">
                <a16:creationId xmlns:a16="http://schemas.microsoft.com/office/drawing/2014/main" id="{2DEDB4F2-2D9F-4B78-8BF9-CD178B831CF3}"/>
              </a:ext>
            </a:extLst>
          </p:cNvPr>
          <p:cNvPicPr>
            <a:picLocks noChangeAspect="1"/>
          </p:cNvPicPr>
          <p:nvPr/>
        </p:nvPicPr>
        <p:blipFill>
          <a:blip r:embed="rId6"/>
          <a:stretch>
            <a:fillRect/>
          </a:stretch>
        </p:blipFill>
        <p:spPr>
          <a:xfrm>
            <a:off x="5521872" y="317954"/>
            <a:ext cx="444046" cy="444046"/>
          </a:xfrm>
          <a:prstGeom prst="roundRect">
            <a:avLst/>
          </a:prstGeom>
          <a:solidFill>
            <a:schemeClr val="bg1">
              <a:alpha val="0"/>
            </a:schemeClr>
          </a:solidFill>
          <a:ln w="3175">
            <a:solidFill>
              <a:schemeClr val="tx1">
                <a:lumMod val="25000"/>
                <a:lumOff val="75000"/>
              </a:schemeClr>
            </a:solidFill>
          </a:ln>
        </p:spPr>
      </p:pic>
      <p:pic>
        <p:nvPicPr>
          <p:cNvPr id="59" name="Picture 58" descr="oneclicksmall.jpg">
            <a:hlinkClick r:id="rId7" action="ppaction://hlinksldjump" highlightClick="1"/>
            <a:hlinkHover r:id="" action="ppaction://noaction" highlightClick="1"/>
            <a:extLst>
              <a:ext uri="{FF2B5EF4-FFF2-40B4-BE49-F238E27FC236}">
                <a16:creationId xmlns:a16="http://schemas.microsoft.com/office/drawing/2014/main" id="{77D58BE1-CF2A-467B-A5FF-E93EA022BD0D}"/>
              </a:ext>
            </a:extLst>
          </p:cNvPr>
          <p:cNvPicPr>
            <a:picLocks noChangeAspect="1"/>
          </p:cNvPicPr>
          <p:nvPr/>
        </p:nvPicPr>
        <p:blipFill>
          <a:blip r:embed="rId8">
            <a:duotone>
              <a:schemeClr val="bg2">
                <a:shade val="45000"/>
                <a:satMod val="135000"/>
              </a:schemeClr>
              <a:prstClr val="white"/>
            </a:duotone>
          </a:blip>
          <a:stretch>
            <a:fillRect/>
          </a:stretch>
        </p:blipFill>
        <p:spPr>
          <a:xfrm>
            <a:off x="6011131" y="317954"/>
            <a:ext cx="444046" cy="444046"/>
          </a:xfrm>
          <a:prstGeom prst="roundRect">
            <a:avLst/>
          </a:prstGeom>
          <a:solidFill>
            <a:schemeClr val="bg1">
              <a:alpha val="0"/>
            </a:schemeClr>
          </a:solidFill>
          <a:ln w="12700">
            <a:solidFill>
              <a:srgbClr val="F68933"/>
            </a:solidFill>
          </a:ln>
        </p:spPr>
      </p:pic>
      <p:pic>
        <p:nvPicPr>
          <p:cNvPr id="60" name="Picture 59" descr="cgensmall.jpg">
            <a:hlinkClick r:id="rId9" action="ppaction://hlinksldjump" highlightClick="1"/>
            <a:hlinkHover r:id="" action="ppaction://noaction" highlightClick="1"/>
            <a:extLst>
              <a:ext uri="{FF2B5EF4-FFF2-40B4-BE49-F238E27FC236}">
                <a16:creationId xmlns:a16="http://schemas.microsoft.com/office/drawing/2014/main" id="{D956BBA8-CF2B-4C45-A8A9-92F210843285}"/>
              </a:ext>
            </a:extLst>
          </p:cNvPr>
          <p:cNvPicPr>
            <a:picLocks noChangeAspect="1"/>
          </p:cNvPicPr>
          <p:nvPr/>
        </p:nvPicPr>
        <p:blipFill>
          <a:blip r:embed="rId10"/>
          <a:stretch>
            <a:fillRect/>
          </a:stretch>
        </p:blipFill>
        <p:spPr>
          <a:xfrm>
            <a:off x="6500390" y="317954"/>
            <a:ext cx="444046" cy="444046"/>
          </a:xfrm>
          <a:prstGeom prst="roundRect">
            <a:avLst/>
          </a:prstGeom>
          <a:solidFill>
            <a:schemeClr val="bg1">
              <a:alpha val="0"/>
            </a:schemeClr>
          </a:solidFill>
          <a:ln w="3175">
            <a:solidFill>
              <a:schemeClr val="tx1">
                <a:lumMod val="25000"/>
                <a:lumOff val="75000"/>
              </a:schemeClr>
            </a:solidFill>
          </a:ln>
        </p:spPr>
      </p:pic>
      <p:pic>
        <p:nvPicPr>
          <p:cNvPr id="61" name="Picture 60" descr="crb-small.jpg">
            <a:hlinkClick r:id="rId11" action="ppaction://hlinksldjump" highlightClick="1"/>
            <a:hlinkHover r:id="" action="ppaction://noaction" highlightClick="1"/>
            <a:extLst>
              <a:ext uri="{FF2B5EF4-FFF2-40B4-BE49-F238E27FC236}">
                <a16:creationId xmlns:a16="http://schemas.microsoft.com/office/drawing/2014/main" id="{50BC65DC-99FA-4904-896A-1CF52EABE5F1}"/>
              </a:ext>
            </a:extLst>
          </p:cNvPr>
          <p:cNvPicPr>
            <a:picLocks noChangeAspect="1"/>
          </p:cNvPicPr>
          <p:nvPr/>
        </p:nvPicPr>
        <p:blipFill>
          <a:blip r:embed="rId12"/>
          <a:stretch>
            <a:fillRect/>
          </a:stretch>
        </p:blipFill>
        <p:spPr>
          <a:xfrm>
            <a:off x="6989649" y="317954"/>
            <a:ext cx="444046" cy="444046"/>
          </a:xfrm>
          <a:prstGeom prst="roundRect">
            <a:avLst/>
          </a:prstGeom>
          <a:solidFill>
            <a:schemeClr val="bg1">
              <a:alpha val="0"/>
            </a:schemeClr>
          </a:solidFill>
          <a:ln w="3175">
            <a:solidFill>
              <a:schemeClr val="tx1">
                <a:lumMod val="25000"/>
                <a:lumOff val="75000"/>
              </a:schemeClr>
            </a:solidFill>
          </a:ln>
        </p:spPr>
      </p:pic>
      <p:pic>
        <p:nvPicPr>
          <p:cNvPr id="62" name="Picture 61" descr="excel-small.jpg">
            <a:hlinkClick r:id="rId13" action="ppaction://hlinksldjump" highlightClick="1"/>
            <a:hlinkHover r:id="" action="ppaction://noaction" highlightClick="1"/>
            <a:extLst>
              <a:ext uri="{FF2B5EF4-FFF2-40B4-BE49-F238E27FC236}">
                <a16:creationId xmlns:a16="http://schemas.microsoft.com/office/drawing/2014/main" id="{AB4648DE-A95D-43A3-828C-DEBF5888318D}"/>
              </a:ext>
            </a:extLst>
          </p:cNvPr>
          <p:cNvPicPr>
            <a:picLocks noChangeAspect="1"/>
          </p:cNvPicPr>
          <p:nvPr/>
        </p:nvPicPr>
        <p:blipFill>
          <a:blip r:embed="rId14"/>
          <a:stretch>
            <a:fillRect/>
          </a:stretch>
        </p:blipFill>
        <p:spPr>
          <a:xfrm>
            <a:off x="7478908" y="317954"/>
            <a:ext cx="444046" cy="444046"/>
          </a:xfrm>
          <a:prstGeom prst="roundRect">
            <a:avLst/>
          </a:prstGeom>
          <a:solidFill>
            <a:schemeClr val="bg1">
              <a:alpha val="0"/>
            </a:schemeClr>
          </a:solidFill>
          <a:ln w="3175">
            <a:solidFill>
              <a:schemeClr val="tx1">
                <a:lumMod val="25000"/>
                <a:lumOff val="75000"/>
              </a:schemeClr>
            </a:solidFill>
          </a:ln>
        </p:spPr>
      </p:pic>
      <p:pic>
        <p:nvPicPr>
          <p:cNvPr id="63" name="Picture 62" descr="datasmall.jpg">
            <a:hlinkClick r:id="rId15" action="ppaction://hlinksldjump" highlightClick="1"/>
            <a:hlinkHover r:id="" action="ppaction://noaction" highlightClick="1"/>
            <a:extLst>
              <a:ext uri="{FF2B5EF4-FFF2-40B4-BE49-F238E27FC236}">
                <a16:creationId xmlns:a16="http://schemas.microsoft.com/office/drawing/2014/main" id="{FBA5EF12-E335-4C39-8FA3-6503A8BD1C35}"/>
              </a:ext>
            </a:extLst>
          </p:cNvPr>
          <p:cNvPicPr>
            <a:picLocks noChangeAspect="1"/>
          </p:cNvPicPr>
          <p:nvPr/>
        </p:nvPicPr>
        <p:blipFill>
          <a:blip r:embed="rId16"/>
          <a:stretch>
            <a:fillRect/>
          </a:stretch>
        </p:blipFill>
        <p:spPr>
          <a:xfrm>
            <a:off x="7968166" y="317954"/>
            <a:ext cx="444046" cy="444046"/>
          </a:xfrm>
          <a:prstGeom prst="roundRect">
            <a:avLst/>
          </a:prstGeom>
          <a:solidFill>
            <a:schemeClr val="bg1">
              <a:alpha val="0"/>
            </a:schemeClr>
          </a:solidFill>
          <a:ln w="3175">
            <a:solidFill>
              <a:schemeClr val="tx1">
                <a:lumMod val="25000"/>
                <a:lumOff val="75000"/>
              </a:schemeClr>
            </a:solidFill>
          </a:ln>
        </p:spPr>
      </p:pic>
      <p:sp>
        <p:nvSpPr>
          <p:cNvPr id="64" name="TextBox 63">
            <a:extLst>
              <a:ext uri="{FF2B5EF4-FFF2-40B4-BE49-F238E27FC236}">
                <a16:creationId xmlns:a16="http://schemas.microsoft.com/office/drawing/2014/main" id="{CAECC0E0-0268-4BB4-804C-8F4FA0BD6821}"/>
              </a:ext>
            </a:extLst>
          </p:cNvPr>
          <p:cNvSpPr txBox="1"/>
          <p:nvPr/>
        </p:nvSpPr>
        <p:spPr>
          <a:xfrm>
            <a:off x="5521325" y="152400"/>
            <a:ext cx="40005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CM</a:t>
            </a:r>
          </a:p>
        </p:txBody>
      </p:sp>
      <p:sp>
        <p:nvSpPr>
          <p:cNvPr id="65" name="TextBox 64">
            <a:extLst>
              <a:ext uri="{FF2B5EF4-FFF2-40B4-BE49-F238E27FC236}">
                <a16:creationId xmlns:a16="http://schemas.microsoft.com/office/drawing/2014/main" id="{D4FF4AF5-90F4-42F0-B5B5-B0DF22F376AA}"/>
              </a:ext>
            </a:extLst>
          </p:cNvPr>
          <p:cNvSpPr txBox="1"/>
          <p:nvPr/>
        </p:nvSpPr>
        <p:spPr>
          <a:xfrm>
            <a:off x="6926263"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CRB</a:t>
            </a:r>
          </a:p>
        </p:txBody>
      </p:sp>
      <p:sp>
        <p:nvSpPr>
          <p:cNvPr id="66" name="TextBox 65">
            <a:extLst>
              <a:ext uri="{FF2B5EF4-FFF2-40B4-BE49-F238E27FC236}">
                <a16:creationId xmlns:a16="http://schemas.microsoft.com/office/drawing/2014/main" id="{EC4AD4AC-7329-44A2-B112-215FD70E80C9}"/>
              </a:ext>
            </a:extLst>
          </p:cNvPr>
          <p:cNvSpPr txBox="1"/>
          <p:nvPr/>
        </p:nvSpPr>
        <p:spPr>
          <a:xfrm>
            <a:off x="6321425" y="152400"/>
            <a:ext cx="8128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Report Generator</a:t>
            </a:r>
          </a:p>
        </p:txBody>
      </p:sp>
      <p:sp>
        <p:nvSpPr>
          <p:cNvPr id="67" name="TextBox 66">
            <a:extLst>
              <a:ext uri="{FF2B5EF4-FFF2-40B4-BE49-F238E27FC236}">
                <a16:creationId xmlns:a16="http://schemas.microsoft.com/office/drawing/2014/main" id="{56ECE54A-2A43-4E5F-B7BF-3DF5740797C2}"/>
              </a:ext>
            </a:extLst>
          </p:cNvPr>
          <p:cNvSpPr txBox="1"/>
          <p:nvPr/>
        </p:nvSpPr>
        <p:spPr>
          <a:xfrm>
            <a:off x="5956300"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rgbClr val="F68933"/>
                </a:solidFill>
                <a:latin typeface="Arial" charset="0"/>
                <a:cs typeface="Arial" charset="0"/>
              </a:rPr>
              <a:t>1-Click</a:t>
            </a:r>
          </a:p>
        </p:txBody>
      </p:sp>
      <p:sp>
        <p:nvSpPr>
          <p:cNvPr id="68" name="TextBox 67">
            <a:extLst>
              <a:ext uri="{FF2B5EF4-FFF2-40B4-BE49-F238E27FC236}">
                <a16:creationId xmlns:a16="http://schemas.microsoft.com/office/drawing/2014/main" id="{519B3ABF-900C-4A3E-90FB-B14B23A1B9B8}"/>
              </a:ext>
            </a:extLst>
          </p:cNvPr>
          <p:cNvSpPr txBox="1"/>
          <p:nvPr/>
        </p:nvSpPr>
        <p:spPr>
          <a:xfrm>
            <a:off x="7261225" y="152400"/>
            <a:ext cx="8636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Plug-in for Excel</a:t>
            </a:r>
          </a:p>
        </p:txBody>
      </p:sp>
      <p:sp>
        <p:nvSpPr>
          <p:cNvPr id="69" name="TextBox 68">
            <a:extLst>
              <a:ext uri="{FF2B5EF4-FFF2-40B4-BE49-F238E27FC236}">
                <a16:creationId xmlns:a16="http://schemas.microsoft.com/office/drawing/2014/main" id="{14457128-ACF3-4A67-AFD5-BA4AB7A8BDD3}"/>
              </a:ext>
            </a:extLst>
          </p:cNvPr>
          <p:cNvSpPr txBox="1"/>
          <p:nvPr/>
        </p:nvSpPr>
        <p:spPr>
          <a:xfrm>
            <a:off x="7886700" y="152400"/>
            <a:ext cx="592138"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Data Feed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1000"/>
                                        <p:tgtEl>
                                          <p:spTgt spid="51"/>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2000"/>
                                        <p:tgtEl>
                                          <p:spTgt spid="4">
                                            <p:txEl>
                                              <p:pRg st="1" end="1"/>
                                            </p:txEl>
                                          </p:spTgt>
                                        </p:tgtEl>
                                      </p:cBhvr>
                                    </p:animEffect>
                                  </p:childTnLst>
                                </p:cTn>
                              </p:par>
                            </p:childTnLst>
                          </p:cTn>
                        </p:par>
                        <p:par>
                          <p:cTn id="12" fill="hold" nodeType="afterGroup">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2000"/>
                                        <p:tgtEl>
                                          <p:spTgt spid="4">
                                            <p:txEl>
                                              <p:pRg st="2" end="2"/>
                                            </p:txEl>
                                          </p:spTgt>
                                        </p:tgtEl>
                                      </p:cBhvr>
                                    </p:animEffect>
                                  </p:childTnLst>
                                </p:cTn>
                              </p:par>
                            </p:childTnLst>
                          </p:cTn>
                        </p:par>
                        <p:par>
                          <p:cTn id="16" fill="hold" nodeType="afterGroup">
                            <p:stCondLst>
                              <p:cond delay="50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3">
            <a:extLst>
              <a:ext uri="{FF2B5EF4-FFF2-40B4-BE49-F238E27FC236}">
                <a16:creationId xmlns:a16="http://schemas.microsoft.com/office/drawing/2014/main" id="{778856EA-F16F-4EEC-A685-46F018435644}"/>
              </a:ext>
            </a:extLst>
          </p:cNvPr>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zh-CN"/>
              <a:t>Report Generator</a:t>
            </a:r>
          </a:p>
        </p:txBody>
      </p:sp>
      <p:sp>
        <p:nvSpPr>
          <p:cNvPr id="113667" name="Text Placeholder 5">
            <a:extLst>
              <a:ext uri="{FF2B5EF4-FFF2-40B4-BE49-F238E27FC236}">
                <a16:creationId xmlns:a16="http://schemas.microsoft.com/office/drawing/2014/main" id="{33389262-ABDE-4BCB-A25F-4F870DEBF518}"/>
              </a:ext>
            </a:extLst>
          </p:cNvPr>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zh-CN"/>
              <a:t>A complete campaign analysis package </a:t>
            </a:r>
          </a:p>
          <a:p>
            <a:pPr eaLnBrk="1" hangingPunct="1"/>
            <a:r>
              <a:rPr altLang="zh-CN"/>
              <a:t>Witness your data come to life</a:t>
            </a:r>
          </a:p>
          <a:p>
            <a:pPr eaLnBrk="1" hangingPunct="1">
              <a:buFont typeface="Arial" pitchFamily="34" charset="0"/>
              <a:buNone/>
            </a:pPr>
            <a:endParaRPr altLang="zh-CN"/>
          </a:p>
          <a:p>
            <a:pPr eaLnBrk="1" hangingPunct="1"/>
            <a:endParaRPr altLang="zh-CN"/>
          </a:p>
          <a:p>
            <a:pPr eaLnBrk="1" hangingPunct="1"/>
            <a:endParaRPr altLang="zh-CN"/>
          </a:p>
          <a:p>
            <a:pPr eaLnBrk="1" hangingPunct="1">
              <a:buFont typeface="Arial" pitchFamily="34" charset="0"/>
              <a:buNone/>
            </a:pPr>
            <a:endParaRPr altLang="zh-CN"/>
          </a:p>
        </p:txBody>
      </p:sp>
      <p:pic>
        <p:nvPicPr>
          <p:cNvPr id="113668" name="Picture Placeholder 14" descr="440698504_ad9502ccde_o.jpg">
            <a:extLst>
              <a:ext uri="{FF2B5EF4-FFF2-40B4-BE49-F238E27FC236}">
                <a16:creationId xmlns:a16="http://schemas.microsoft.com/office/drawing/2014/main" id="{A0AE5E54-5996-4EB4-8C98-F22C0BBDED7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bwMode="auto">
          <a:xfrm>
            <a:off x="2743200" y="1909763"/>
            <a:ext cx="4445000" cy="2405062"/>
          </a:xfrm>
          <a:solidFill>
            <a:schemeClr val="bg1"/>
          </a:solidFill>
          <a:extLs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BF728852-C3FA-4A0E-9E3F-726A3AA9713C}"/>
              </a:ext>
            </a:extLst>
          </p:cNvPr>
          <p:cNvSpPr/>
          <p:nvPr/>
        </p:nvSpPr>
        <p:spPr>
          <a:xfrm>
            <a:off x="2743200" y="1905000"/>
            <a:ext cx="5029200" cy="2408238"/>
          </a:xfrm>
          <a:prstGeom prst="rect">
            <a:avLst/>
          </a:prstGeom>
          <a:solidFill>
            <a:schemeClr val="bg1"/>
          </a:soli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a:solidFill>
                <a:srgbClr val="FFFFFF"/>
              </a:solidFill>
              <a:cs typeface="Arial" pitchFamily="34" charset="0"/>
            </a:endParaRPr>
          </a:p>
        </p:txBody>
      </p:sp>
      <p:pic>
        <p:nvPicPr>
          <p:cNvPr id="113670" name="Picture 3">
            <a:extLst>
              <a:ext uri="{FF2B5EF4-FFF2-40B4-BE49-F238E27FC236}">
                <a16:creationId xmlns:a16="http://schemas.microsoft.com/office/drawing/2014/main" id="{2816CAAE-9D6D-40AF-A097-1B1A882552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5125" y="1914525"/>
            <a:ext cx="4629150"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a:hlinkClick r:id="rId5" action="ppaction://hlinksldjump" highlightClick="1"/>
            <a:hlinkHover r:id="" action="ppaction://noaction" highlightClick="1"/>
            <a:extLst>
              <a:ext uri="{FF2B5EF4-FFF2-40B4-BE49-F238E27FC236}">
                <a16:creationId xmlns:a16="http://schemas.microsoft.com/office/drawing/2014/main" id="{B7D8C076-8243-4A11-B4CD-1D156FDB50A5}"/>
              </a:ext>
            </a:extLst>
          </p:cNvPr>
          <p:cNvSpPr/>
          <p:nvPr/>
        </p:nvSpPr>
        <p:spPr bwMode="auto">
          <a:xfrm>
            <a:off x="392113" y="5921375"/>
            <a:ext cx="1776412" cy="427038"/>
          </a:xfrm>
          <a:prstGeom prst="roundRect">
            <a:avLst/>
          </a:prstGeom>
          <a:no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cs typeface="Arial" pitchFamily="34" charset="0"/>
              </a:rPr>
              <a:t>Back to Solutions slide</a:t>
            </a:r>
            <a:endParaRPr lang="en-US" altLang="zh-CN" sz="1100">
              <a:solidFill>
                <a:schemeClr val="bg1"/>
              </a:solidFill>
              <a:cs typeface="Arial" pitchFamily="34" charset="0"/>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FCA45D5-1EB5-4D0F-9731-4BAF62EFCE4B}"/>
              </a:ext>
            </a:extLst>
          </p:cNvPr>
          <p:cNvPicPr>
            <a:picLocks noChangeAspect="1" noChangeArrowheads="1"/>
          </p:cNvPicPr>
          <p:nvPr/>
        </p:nvPicPr>
        <p:blipFill>
          <a:blip r:embed="rId3"/>
          <a:srcRect/>
          <a:stretch>
            <a:fillRect/>
          </a:stretch>
        </p:blipFill>
        <p:spPr bwMode="auto">
          <a:xfrm>
            <a:off x="1227730" y="1447800"/>
            <a:ext cx="7492491" cy="4020545"/>
          </a:xfrm>
          <a:prstGeom prst="roundRect">
            <a:avLst>
              <a:gd name="adj" fmla="val 0"/>
            </a:avLst>
          </a:prstGeom>
          <a:noFill/>
          <a:ln w="12700">
            <a:solidFill>
              <a:srgbClr val="A6A6A6"/>
            </a:solidFill>
            <a:miter lim="800000"/>
            <a:headEnd/>
            <a:tailEnd/>
          </a:ln>
          <a:effectLst/>
        </p:spPr>
      </p:pic>
      <p:sp>
        <p:nvSpPr>
          <p:cNvPr id="44" name="Rectangle 43">
            <a:extLst>
              <a:ext uri="{FF2B5EF4-FFF2-40B4-BE49-F238E27FC236}">
                <a16:creationId xmlns:a16="http://schemas.microsoft.com/office/drawing/2014/main" id="{5B2DBB25-42F6-4CF0-8AD7-32F10AB20B8A}"/>
              </a:ext>
            </a:extLst>
          </p:cNvPr>
          <p:cNvSpPr/>
          <p:nvPr/>
        </p:nvSpPr>
        <p:spPr bwMode="auto">
          <a:xfrm>
            <a:off x="0" y="1196975"/>
            <a:ext cx="9144000" cy="4529138"/>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14692" name="Title 7">
            <a:extLst>
              <a:ext uri="{FF2B5EF4-FFF2-40B4-BE49-F238E27FC236}">
                <a16:creationId xmlns:a16="http://schemas.microsoft.com/office/drawing/2014/main" id="{D46A9E4B-C5B1-4E40-81B2-1C2F98227370}"/>
              </a:ext>
            </a:extLst>
          </p:cNvPr>
          <p:cNvSpPr>
            <a:spLocks noGrp="1"/>
          </p:cNvSpPr>
          <p:nvPr>
            <p:ph type="title"/>
          </p:nvPr>
        </p:nvSpPr>
        <p:spPr/>
        <p:txBody>
          <a:bodyPr/>
          <a:lstStyle/>
          <a:p>
            <a:r>
              <a:rPr lang="en-US" altLang="zh-CN">
                <a:ea typeface="宋体" panose="02010600030101010101" pitchFamily="2" charset="-122"/>
              </a:rPr>
              <a:t>Made to measure</a:t>
            </a:r>
          </a:p>
        </p:txBody>
      </p:sp>
      <p:sp>
        <p:nvSpPr>
          <p:cNvPr id="9" name="Content Placeholder 8">
            <a:extLst>
              <a:ext uri="{FF2B5EF4-FFF2-40B4-BE49-F238E27FC236}">
                <a16:creationId xmlns:a16="http://schemas.microsoft.com/office/drawing/2014/main" id="{6D421D84-426C-49C1-8AEA-D0A72086283D}"/>
              </a:ext>
            </a:extLst>
          </p:cNvPr>
          <p:cNvSpPr>
            <a:spLocks noGrp="1"/>
          </p:cNvSpPr>
          <p:nvPr>
            <p:ph idx="4294967295"/>
          </p:nvPr>
        </p:nvSpPr>
        <p:spPr bwMode="auto">
          <a:xfrm>
            <a:off x="428625" y="2332038"/>
            <a:ext cx="8432800"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altLang="zh-CN" sz="2200">
                <a:ea typeface="宋体" panose="02010600030101010101" pitchFamily="2" charset="-122"/>
                <a:cs typeface="Arial" panose="020B0604020202020204" pitchFamily="34" charset="0"/>
              </a:rPr>
              <a:t>23 predefined reports, grouped into 8 simple categories</a:t>
            </a:r>
          </a:p>
          <a:p>
            <a:pPr eaLnBrk="1" hangingPunct="1"/>
            <a:r>
              <a:rPr altLang="zh-CN" sz="2200">
                <a:ea typeface="宋体" panose="02010600030101010101" pitchFamily="2" charset="-122"/>
                <a:cs typeface="Arial" panose="020B0604020202020204" pitchFamily="34" charset="0"/>
              </a:rPr>
              <a:t>For agencies, publishers and creative shops</a:t>
            </a:r>
          </a:p>
        </p:txBody>
      </p:sp>
      <p:sp>
        <p:nvSpPr>
          <p:cNvPr id="42" name="AutoShape 41">
            <a:extLst>
              <a:ext uri="{FF2B5EF4-FFF2-40B4-BE49-F238E27FC236}">
                <a16:creationId xmlns:a16="http://schemas.microsoft.com/office/drawing/2014/main" id="{20BE50F4-BF02-4DAF-A0DD-5BDA5DF13F27}"/>
              </a:ext>
            </a:extLst>
          </p:cNvPr>
          <p:cNvSpPr>
            <a:spLocks noChangeArrowheads="1"/>
          </p:cNvSpPr>
          <p:nvPr/>
        </p:nvSpPr>
        <p:spPr bwMode="auto">
          <a:xfrm>
            <a:off x="1957388" y="3286125"/>
            <a:ext cx="5229225" cy="1447800"/>
          </a:xfrm>
          <a:prstGeom prst="roundRect">
            <a:avLst>
              <a:gd name="adj" fmla="val 8854"/>
            </a:avLst>
          </a:prstGeom>
          <a:gradFill flip="none" rotWithShape="1">
            <a:gsLst>
              <a:gs pos="0">
                <a:schemeClr val="accent1">
                  <a:tint val="44500"/>
                  <a:satMod val="160000"/>
                  <a:alpha val="14000"/>
                </a:schemeClr>
              </a:gs>
              <a:gs pos="100000">
                <a:schemeClr val="accent1">
                  <a:tint val="23500"/>
                  <a:satMod val="160000"/>
                </a:schemeClr>
              </a:gs>
            </a:gsLst>
            <a:lin ang="16200000" scaled="1"/>
            <a:tileRect/>
          </a:gradFill>
          <a:ln w="3175">
            <a:solidFill>
              <a:schemeClr val="tx1">
                <a:lumMod val="25000"/>
                <a:lumOff val="75000"/>
              </a:schemeClr>
            </a:solidFill>
          </a:ln>
          <a:effectLst>
            <a:outerShdw blurRad="254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sz="2400" dirty="0">
                <a:solidFill>
                  <a:schemeClr val="tx1">
                    <a:lumMod val="65000"/>
                    <a:lumOff val="35000"/>
                  </a:schemeClr>
                </a:solidFill>
              </a:rPr>
              <a:t>+ Embedded Benchmarks</a:t>
            </a:r>
          </a:p>
          <a:p>
            <a:pPr algn="ctr">
              <a:lnSpc>
                <a:spcPct val="85000"/>
              </a:lnSpc>
              <a:spcBef>
                <a:spcPct val="15000"/>
              </a:spcBef>
              <a:buClr>
                <a:srgbClr val="747273"/>
              </a:buClr>
              <a:defRPr/>
            </a:pPr>
            <a:r>
              <a:rPr lang="en-US" sz="2400" dirty="0">
                <a:solidFill>
                  <a:schemeClr val="tx1">
                    <a:lumMod val="65000"/>
                    <a:lumOff val="35000"/>
                  </a:schemeClr>
                </a:solidFill>
              </a:rPr>
              <a:t>+ Graphs</a:t>
            </a:r>
          </a:p>
        </p:txBody>
      </p:sp>
      <p:sp>
        <p:nvSpPr>
          <p:cNvPr id="38" name="Rounded Rectangle 37">
            <a:extLst>
              <a:ext uri="{FF2B5EF4-FFF2-40B4-BE49-F238E27FC236}">
                <a16:creationId xmlns:a16="http://schemas.microsoft.com/office/drawing/2014/main" id="{ACA5B512-C389-4D92-A33F-182359714D16}"/>
              </a:ext>
            </a:extLst>
          </p:cNvPr>
          <p:cNvSpPr/>
          <p:nvPr/>
        </p:nvSpPr>
        <p:spPr bwMode="auto">
          <a:xfrm>
            <a:off x="5521325" y="812800"/>
            <a:ext cx="2881313" cy="127000"/>
          </a:xfrm>
          <a:prstGeom prst="roundRect">
            <a:avLst/>
          </a:prstGeom>
          <a:no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14696" name="TextBox 38">
            <a:extLst>
              <a:ext uri="{FF2B5EF4-FFF2-40B4-BE49-F238E27FC236}">
                <a16:creationId xmlns:a16="http://schemas.microsoft.com/office/drawing/2014/main" id="{BED01C51-EB99-4C72-BADE-22428D6AFE90}"/>
              </a:ext>
            </a:extLst>
          </p:cNvPr>
          <p:cNvSpPr txBox="1">
            <a:spLocks noChangeArrowheads="1"/>
          </p:cNvSpPr>
          <p:nvPr/>
        </p:nvSpPr>
        <p:spPr bwMode="auto">
          <a:xfrm>
            <a:off x="5418138"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Predefined</a:t>
            </a:r>
          </a:p>
        </p:txBody>
      </p:sp>
      <p:sp>
        <p:nvSpPr>
          <p:cNvPr id="40" name="Flowchart: Merge 39">
            <a:extLst>
              <a:ext uri="{FF2B5EF4-FFF2-40B4-BE49-F238E27FC236}">
                <a16:creationId xmlns:a16="http://schemas.microsoft.com/office/drawing/2014/main" id="{3FE50F19-5E51-4069-9339-A5A8AB2C4B86}"/>
              </a:ext>
            </a:extLst>
          </p:cNvPr>
          <p:cNvSpPr>
            <a:spLocks/>
          </p:cNvSpPr>
          <p:nvPr/>
        </p:nvSpPr>
        <p:spPr bwMode="auto">
          <a:xfrm rot="5400000">
            <a:off x="6919119" y="-431006"/>
            <a:ext cx="46037" cy="2613025"/>
          </a:xfrm>
          <a:prstGeom prst="flowChartMerge">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14698" name="TextBox 49">
            <a:extLst>
              <a:ext uri="{FF2B5EF4-FFF2-40B4-BE49-F238E27FC236}">
                <a16:creationId xmlns:a16="http://schemas.microsoft.com/office/drawing/2014/main" id="{8A7D4743-8243-4619-A766-33147D4FCDAB}"/>
              </a:ext>
            </a:extLst>
          </p:cNvPr>
          <p:cNvSpPr txBox="1">
            <a:spLocks noChangeArrowheads="1"/>
          </p:cNvSpPr>
          <p:nvPr/>
        </p:nvSpPr>
        <p:spPr bwMode="auto">
          <a:xfrm>
            <a:off x="7299325"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Custom</a:t>
            </a:r>
          </a:p>
        </p:txBody>
      </p:sp>
      <p:sp>
        <p:nvSpPr>
          <p:cNvPr id="51" name="Pentagon 50">
            <a:extLst>
              <a:ext uri="{FF2B5EF4-FFF2-40B4-BE49-F238E27FC236}">
                <a16:creationId xmlns:a16="http://schemas.microsoft.com/office/drawing/2014/main" id="{3FB3C260-DD17-4A0A-BD74-2DB7579C0073}"/>
              </a:ext>
            </a:extLst>
          </p:cNvPr>
          <p:cNvSpPr/>
          <p:nvPr/>
        </p:nvSpPr>
        <p:spPr bwMode="auto">
          <a:xfrm rot="16200000">
            <a:off x="6625431" y="834232"/>
            <a:ext cx="179387" cy="107950"/>
          </a:xfrm>
          <a:prstGeom prst="homePlate">
            <a:avLst>
              <a:gd name="adj" fmla="val 32582"/>
            </a:avLst>
          </a:prstGeom>
          <a:solidFill>
            <a:schemeClr val="bg1">
              <a:lumMod val="95000"/>
              <a:alpha val="62000"/>
            </a:schemeClr>
          </a:solidFill>
          <a:ln w="19050">
            <a:solidFill>
              <a:srgbClr val="F68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52" name="Rounded Rectangle 51">
            <a:hlinkClick r:id="rId4" action="ppaction://hlinksldjump" highlightClick="1"/>
            <a:hlinkHover r:id="" action="ppaction://noaction" highlightClick="1"/>
            <a:extLst>
              <a:ext uri="{FF2B5EF4-FFF2-40B4-BE49-F238E27FC236}">
                <a16:creationId xmlns:a16="http://schemas.microsoft.com/office/drawing/2014/main" id="{C613068B-37F1-4629-B569-FF8536E134BC}"/>
              </a:ext>
            </a:extLst>
          </p:cNvPr>
          <p:cNvSpPr/>
          <p:nvPr/>
        </p:nvSpPr>
        <p:spPr bwMode="auto">
          <a:xfrm>
            <a:off x="8450263" y="322263"/>
            <a:ext cx="588962" cy="617537"/>
          </a:xfrm>
          <a:prstGeom prst="roundRect">
            <a:avLst/>
          </a:prstGeom>
          <a:gradFill flip="none" rotWithShape="1">
            <a:gsLst>
              <a:gs pos="0">
                <a:schemeClr val="tx1">
                  <a:lumMod val="50000"/>
                  <a:lumOff val="50000"/>
                  <a:alpha val="51000"/>
                </a:schemeClr>
              </a:gs>
              <a:gs pos="50000">
                <a:schemeClr val="accent1">
                  <a:tint val="44500"/>
                  <a:satMod val="160000"/>
                </a:schemeClr>
              </a:gs>
              <a:gs pos="100000">
                <a:schemeClr val="accent1">
                  <a:tint val="23500"/>
                  <a:satMod val="160000"/>
                </a:schemeClr>
              </a:gs>
            </a:gsLst>
            <a:lin ang="16200000" scaled="1"/>
            <a:tileRect/>
          </a:gra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ea typeface="宋体" pitchFamily="2" charset="-122"/>
                <a:cs typeface="Arial" pitchFamily="34" charset="0"/>
              </a:rPr>
              <a:t>Back</a:t>
            </a:r>
            <a:endParaRPr lang="en-US" altLang="zh-CN" sz="1100">
              <a:solidFill>
                <a:schemeClr val="bg1"/>
              </a:solidFill>
              <a:ea typeface="宋体" pitchFamily="2" charset="-122"/>
              <a:cs typeface="Arial" pitchFamily="34" charset="0"/>
            </a:endParaRPr>
          </a:p>
        </p:txBody>
      </p:sp>
      <p:pic>
        <p:nvPicPr>
          <p:cNvPr id="53" name="Picture 52" descr="cmsmalle.jpg">
            <a:hlinkClick r:id="rId5" action="ppaction://hlinksldjump" highlightClick="1"/>
            <a:hlinkHover r:id="" action="ppaction://noaction" highlightClick="1"/>
            <a:extLst>
              <a:ext uri="{FF2B5EF4-FFF2-40B4-BE49-F238E27FC236}">
                <a16:creationId xmlns:a16="http://schemas.microsoft.com/office/drawing/2014/main" id="{D57F7198-C802-4AF1-9C4D-7D58C8444CD2}"/>
              </a:ext>
            </a:extLst>
          </p:cNvPr>
          <p:cNvPicPr>
            <a:picLocks noChangeAspect="1"/>
          </p:cNvPicPr>
          <p:nvPr/>
        </p:nvPicPr>
        <p:blipFill>
          <a:blip r:embed="rId6"/>
          <a:stretch>
            <a:fillRect/>
          </a:stretch>
        </p:blipFill>
        <p:spPr>
          <a:xfrm>
            <a:off x="5521872" y="317954"/>
            <a:ext cx="444046" cy="444046"/>
          </a:xfrm>
          <a:prstGeom prst="roundRect">
            <a:avLst/>
          </a:prstGeom>
          <a:solidFill>
            <a:schemeClr val="bg1">
              <a:alpha val="0"/>
            </a:schemeClr>
          </a:solidFill>
          <a:ln w="3175">
            <a:solidFill>
              <a:schemeClr val="tx1">
                <a:lumMod val="25000"/>
                <a:lumOff val="75000"/>
              </a:schemeClr>
            </a:solidFill>
          </a:ln>
        </p:spPr>
      </p:pic>
      <p:pic>
        <p:nvPicPr>
          <p:cNvPr id="54" name="Picture 53" descr="oneclicksmall.jpg">
            <a:hlinkClick r:id="rId7" action="ppaction://hlinksldjump" highlightClick="1"/>
            <a:hlinkHover r:id="" action="ppaction://noaction" highlightClick="1"/>
            <a:extLst>
              <a:ext uri="{FF2B5EF4-FFF2-40B4-BE49-F238E27FC236}">
                <a16:creationId xmlns:a16="http://schemas.microsoft.com/office/drawing/2014/main" id="{D8E83F3A-01E5-410D-B012-4B8A9DE08902}"/>
              </a:ext>
            </a:extLst>
          </p:cNvPr>
          <p:cNvPicPr>
            <a:picLocks noChangeAspect="1"/>
          </p:cNvPicPr>
          <p:nvPr/>
        </p:nvPicPr>
        <p:blipFill>
          <a:blip r:embed="rId8"/>
          <a:stretch>
            <a:fillRect/>
          </a:stretch>
        </p:blipFill>
        <p:spPr>
          <a:xfrm>
            <a:off x="6011131" y="317954"/>
            <a:ext cx="444046" cy="444046"/>
          </a:xfrm>
          <a:prstGeom prst="roundRect">
            <a:avLst/>
          </a:prstGeom>
          <a:solidFill>
            <a:schemeClr val="bg1">
              <a:alpha val="0"/>
            </a:schemeClr>
          </a:solidFill>
          <a:ln w="3175">
            <a:solidFill>
              <a:schemeClr val="tx1">
                <a:lumMod val="25000"/>
                <a:lumOff val="75000"/>
              </a:schemeClr>
            </a:solidFill>
          </a:ln>
        </p:spPr>
      </p:pic>
      <p:pic>
        <p:nvPicPr>
          <p:cNvPr id="55" name="Picture 54" descr="cgensmall.jpg">
            <a:hlinkClick r:id="rId9" action="ppaction://hlinksldjump" highlightClick="1"/>
            <a:hlinkHover r:id="" action="ppaction://noaction" highlightClick="1"/>
            <a:extLst>
              <a:ext uri="{FF2B5EF4-FFF2-40B4-BE49-F238E27FC236}">
                <a16:creationId xmlns:a16="http://schemas.microsoft.com/office/drawing/2014/main" id="{CDA95A2A-4167-4EFE-8DA3-3BC0C225D25E}"/>
              </a:ext>
            </a:extLst>
          </p:cNvPr>
          <p:cNvPicPr>
            <a:picLocks noChangeAspect="1"/>
          </p:cNvPicPr>
          <p:nvPr/>
        </p:nvPicPr>
        <p:blipFill>
          <a:blip r:embed="rId10">
            <a:duotone>
              <a:schemeClr val="bg2">
                <a:shade val="45000"/>
                <a:satMod val="135000"/>
              </a:schemeClr>
              <a:prstClr val="white"/>
            </a:duotone>
          </a:blip>
          <a:stretch>
            <a:fillRect/>
          </a:stretch>
        </p:blipFill>
        <p:spPr>
          <a:xfrm>
            <a:off x="6500390" y="317954"/>
            <a:ext cx="444046" cy="444046"/>
          </a:xfrm>
          <a:prstGeom prst="roundRect">
            <a:avLst/>
          </a:prstGeom>
          <a:solidFill>
            <a:schemeClr val="bg1">
              <a:alpha val="0"/>
            </a:schemeClr>
          </a:solidFill>
          <a:ln w="12700">
            <a:solidFill>
              <a:srgbClr val="F68933"/>
            </a:solidFill>
          </a:ln>
        </p:spPr>
      </p:pic>
      <p:pic>
        <p:nvPicPr>
          <p:cNvPr id="56" name="Picture 55" descr="crb-small.jpg">
            <a:hlinkClick r:id="rId11" action="ppaction://hlinksldjump" highlightClick="1"/>
            <a:hlinkHover r:id="" action="ppaction://noaction" highlightClick="1"/>
            <a:extLst>
              <a:ext uri="{FF2B5EF4-FFF2-40B4-BE49-F238E27FC236}">
                <a16:creationId xmlns:a16="http://schemas.microsoft.com/office/drawing/2014/main" id="{BB9F45DD-F16A-4ECC-8E4D-8DC89E269621}"/>
              </a:ext>
            </a:extLst>
          </p:cNvPr>
          <p:cNvPicPr>
            <a:picLocks noChangeAspect="1"/>
          </p:cNvPicPr>
          <p:nvPr/>
        </p:nvPicPr>
        <p:blipFill>
          <a:blip r:embed="rId12"/>
          <a:stretch>
            <a:fillRect/>
          </a:stretch>
        </p:blipFill>
        <p:spPr>
          <a:xfrm>
            <a:off x="6989649" y="317954"/>
            <a:ext cx="444046" cy="444046"/>
          </a:xfrm>
          <a:prstGeom prst="roundRect">
            <a:avLst/>
          </a:prstGeom>
          <a:solidFill>
            <a:schemeClr val="bg1">
              <a:alpha val="0"/>
            </a:schemeClr>
          </a:solidFill>
          <a:ln w="3175">
            <a:solidFill>
              <a:schemeClr val="tx1">
                <a:lumMod val="25000"/>
                <a:lumOff val="75000"/>
              </a:schemeClr>
            </a:solidFill>
          </a:ln>
        </p:spPr>
      </p:pic>
      <p:pic>
        <p:nvPicPr>
          <p:cNvPr id="57" name="Picture 56" descr="excel-small.jpg">
            <a:hlinkClick r:id="rId13" action="ppaction://hlinksldjump" highlightClick="1"/>
            <a:hlinkHover r:id="" action="ppaction://noaction" highlightClick="1"/>
            <a:extLst>
              <a:ext uri="{FF2B5EF4-FFF2-40B4-BE49-F238E27FC236}">
                <a16:creationId xmlns:a16="http://schemas.microsoft.com/office/drawing/2014/main" id="{E901A0F7-83FD-434C-A99C-C28D12CD2A8B}"/>
              </a:ext>
            </a:extLst>
          </p:cNvPr>
          <p:cNvPicPr>
            <a:picLocks noChangeAspect="1"/>
          </p:cNvPicPr>
          <p:nvPr/>
        </p:nvPicPr>
        <p:blipFill>
          <a:blip r:embed="rId14"/>
          <a:stretch>
            <a:fillRect/>
          </a:stretch>
        </p:blipFill>
        <p:spPr>
          <a:xfrm>
            <a:off x="7478908" y="317954"/>
            <a:ext cx="444046" cy="444046"/>
          </a:xfrm>
          <a:prstGeom prst="roundRect">
            <a:avLst/>
          </a:prstGeom>
          <a:solidFill>
            <a:schemeClr val="bg1">
              <a:alpha val="0"/>
            </a:schemeClr>
          </a:solidFill>
          <a:ln w="3175">
            <a:solidFill>
              <a:schemeClr val="tx1">
                <a:lumMod val="25000"/>
                <a:lumOff val="75000"/>
              </a:schemeClr>
            </a:solidFill>
          </a:ln>
        </p:spPr>
      </p:pic>
      <p:pic>
        <p:nvPicPr>
          <p:cNvPr id="58" name="Picture 57" descr="datasmall.jpg">
            <a:hlinkClick r:id="rId15" action="ppaction://hlinksldjump" highlightClick="1"/>
            <a:hlinkHover r:id="" action="ppaction://noaction" highlightClick="1"/>
            <a:extLst>
              <a:ext uri="{FF2B5EF4-FFF2-40B4-BE49-F238E27FC236}">
                <a16:creationId xmlns:a16="http://schemas.microsoft.com/office/drawing/2014/main" id="{8855B0E8-83D6-417B-9374-962C3127FD03}"/>
              </a:ext>
            </a:extLst>
          </p:cNvPr>
          <p:cNvPicPr>
            <a:picLocks noChangeAspect="1"/>
          </p:cNvPicPr>
          <p:nvPr/>
        </p:nvPicPr>
        <p:blipFill>
          <a:blip r:embed="rId16"/>
          <a:stretch>
            <a:fillRect/>
          </a:stretch>
        </p:blipFill>
        <p:spPr>
          <a:xfrm>
            <a:off x="7968166" y="317954"/>
            <a:ext cx="444046" cy="444046"/>
          </a:xfrm>
          <a:prstGeom prst="roundRect">
            <a:avLst/>
          </a:prstGeom>
          <a:solidFill>
            <a:schemeClr val="bg1">
              <a:alpha val="0"/>
            </a:schemeClr>
          </a:solidFill>
          <a:ln w="3175">
            <a:solidFill>
              <a:schemeClr val="tx1">
                <a:lumMod val="25000"/>
                <a:lumOff val="75000"/>
              </a:schemeClr>
            </a:solidFill>
          </a:ln>
        </p:spPr>
      </p:pic>
      <p:sp>
        <p:nvSpPr>
          <p:cNvPr id="59" name="TextBox 58">
            <a:extLst>
              <a:ext uri="{FF2B5EF4-FFF2-40B4-BE49-F238E27FC236}">
                <a16:creationId xmlns:a16="http://schemas.microsoft.com/office/drawing/2014/main" id="{7FD3574C-04C1-44D9-AA38-8CAE49CFD535}"/>
              </a:ext>
            </a:extLst>
          </p:cNvPr>
          <p:cNvSpPr txBox="1"/>
          <p:nvPr/>
        </p:nvSpPr>
        <p:spPr>
          <a:xfrm>
            <a:off x="5521325" y="152400"/>
            <a:ext cx="40005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CM</a:t>
            </a:r>
          </a:p>
        </p:txBody>
      </p:sp>
      <p:sp>
        <p:nvSpPr>
          <p:cNvPr id="60" name="TextBox 59">
            <a:extLst>
              <a:ext uri="{FF2B5EF4-FFF2-40B4-BE49-F238E27FC236}">
                <a16:creationId xmlns:a16="http://schemas.microsoft.com/office/drawing/2014/main" id="{9317E524-256C-4537-9A39-415A643A79B9}"/>
              </a:ext>
            </a:extLst>
          </p:cNvPr>
          <p:cNvSpPr txBox="1"/>
          <p:nvPr/>
        </p:nvSpPr>
        <p:spPr>
          <a:xfrm>
            <a:off x="6926263"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CRB</a:t>
            </a:r>
          </a:p>
        </p:txBody>
      </p:sp>
      <p:sp>
        <p:nvSpPr>
          <p:cNvPr id="61" name="TextBox 60">
            <a:extLst>
              <a:ext uri="{FF2B5EF4-FFF2-40B4-BE49-F238E27FC236}">
                <a16:creationId xmlns:a16="http://schemas.microsoft.com/office/drawing/2014/main" id="{9EC359F2-11DD-4067-BD9D-B6B7CE7C6F92}"/>
              </a:ext>
            </a:extLst>
          </p:cNvPr>
          <p:cNvSpPr txBox="1"/>
          <p:nvPr/>
        </p:nvSpPr>
        <p:spPr>
          <a:xfrm>
            <a:off x="6321425" y="152400"/>
            <a:ext cx="8128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rgbClr val="F68933"/>
                </a:solidFill>
                <a:latin typeface="Arial" charset="0"/>
                <a:cs typeface="Arial" charset="0"/>
              </a:rPr>
              <a:t>Report Generator</a:t>
            </a:r>
          </a:p>
        </p:txBody>
      </p:sp>
      <p:sp>
        <p:nvSpPr>
          <p:cNvPr id="62" name="TextBox 61">
            <a:extLst>
              <a:ext uri="{FF2B5EF4-FFF2-40B4-BE49-F238E27FC236}">
                <a16:creationId xmlns:a16="http://schemas.microsoft.com/office/drawing/2014/main" id="{BF9AFE8F-7AB3-44B1-A079-26C463F38A38}"/>
              </a:ext>
            </a:extLst>
          </p:cNvPr>
          <p:cNvSpPr txBox="1"/>
          <p:nvPr/>
        </p:nvSpPr>
        <p:spPr>
          <a:xfrm>
            <a:off x="5956300"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1-Click</a:t>
            </a:r>
          </a:p>
        </p:txBody>
      </p:sp>
      <p:sp>
        <p:nvSpPr>
          <p:cNvPr id="63" name="TextBox 62">
            <a:extLst>
              <a:ext uri="{FF2B5EF4-FFF2-40B4-BE49-F238E27FC236}">
                <a16:creationId xmlns:a16="http://schemas.microsoft.com/office/drawing/2014/main" id="{FD446FA6-F4B6-4244-9071-1DD67FDC3617}"/>
              </a:ext>
            </a:extLst>
          </p:cNvPr>
          <p:cNvSpPr txBox="1"/>
          <p:nvPr/>
        </p:nvSpPr>
        <p:spPr>
          <a:xfrm>
            <a:off x="7261225" y="152400"/>
            <a:ext cx="8636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Plug-in for Excel</a:t>
            </a:r>
          </a:p>
        </p:txBody>
      </p:sp>
      <p:sp>
        <p:nvSpPr>
          <p:cNvPr id="64" name="TextBox 63">
            <a:extLst>
              <a:ext uri="{FF2B5EF4-FFF2-40B4-BE49-F238E27FC236}">
                <a16:creationId xmlns:a16="http://schemas.microsoft.com/office/drawing/2014/main" id="{59F90D7D-DFD3-4620-9B98-A4DA3B5DB198}"/>
              </a:ext>
            </a:extLst>
          </p:cNvPr>
          <p:cNvSpPr txBox="1"/>
          <p:nvPr/>
        </p:nvSpPr>
        <p:spPr>
          <a:xfrm>
            <a:off x="7886700" y="152400"/>
            <a:ext cx="592138"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Data Feed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1000"/>
                                        <p:tgtEl>
                                          <p:spTgt spid="44"/>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2000"/>
                                        <p:tgtEl>
                                          <p:spTgt spid="9">
                                            <p:txEl>
                                              <p:pRg st="0" end="0"/>
                                            </p:txEl>
                                          </p:spTgt>
                                        </p:tgtEl>
                                      </p:cBhvr>
                                    </p:animEffect>
                                  </p:childTnLst>
                                </p:cTn>
                              </p:par>
                            </p:childTnLst>
                          </p:cTn>
                        </p:par>
                        <p:par>
                          <p:cTn id="12" fill="hold" nodeType="afterGroup">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2000"/>
                                        <p:tgtEl>
                                          <p:spTgt spid="9">
                                            <p:txEl>
                                              <p:pRg st="1" end="1"/>
                                            </p:txEl>
                                          </p:spTgt>
                                        </p:tgtEl>
                                      </p:cBhvr>
                                    </p:animEffect>
                                  </p:childTnLst>
                                </p:cTn>
                              </p:par>
                            </p:childTnLst>
                          </p:cTn>
                        </p:par>
                        <p:par>
                          <p:cTn id="16" fill="hold" nodeType="afterGroup">
                            <p:stCondLst>
                              <p:cond delay="5000"/>
                            </p:stCondLst>
                            <p:childTnLst>
                              <p:par>
                                <p:cTn id="17" presetID="10"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 grpId="0" build="p"/>
      <p:bldP spid="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28953A1B-980E-4B6A-85F5-DE2085E6FF80}"/>
              </a:ext>
            </a:extLst>
          </p:cNvPr>
          <p:cNvSpPr>
            <a:spLocks noGrp="1"/>
          </p:cNvSpPr>
          <p:nvPr>
            <p:ph type="title"/>
          </p:nvPr>
        </p:nvSpPr>
        <p:spPr/>
        <p:txBody>
          <a:bodyPr/>
          <a:lstStyle/>
          <a:p>
            <a:r>
              <a:rPr lang="en-US" altLang="zh-CN">
                <a:ea typeface="宋体" panose="02010600030101010101" pitchFamily="2" charset="-122"/>
              </a:rPr>
              <a:t>Made visual</a:t>
            </a:r>
          </a:p>
        </p:txBody>
      </p:sp>
      <p:pic>
        <p:nvPicPr>
          <p:cNvPr id="5" name="Picture 5" descr="\\eyestore\Home\larry.bear\Training\Analytics V2 Beta\graph_main.gif">
            <a:extLst>
              <a:ext uri="{FF2B5EF4-FFF2-40B4-BE49-F238E27FC236}">
                <a16:creationId xmlns:a16="http://schemas.microsoft.com/office/drawing/2014/main" id="{D42D9D26-AC53-44D3-A36F-2BCA5CBC0186}"/>
              </a:ext>
            </a:extLst>
          </p:cNvPr>
          <p:cNvPicPr>
            <a:picLocks noChangeAspect="1" noChangeArrowheads="1"/>
          </p:cNvPicPr>
          <p:nvPr/>
        </p:nvPicPr>
        <p:blipFill>
          <a:blip r:embed="rId3"/>
          <a:srcRect l="976"/>
          <a:stretch>
            <a:fillRect/>
          </a:stretch>
        </p:blipFill>
        <p:spPr bwMode="auto">
          <a:xfrm>
            <a:off x="4197581" y="1337482"/>
            <a:ext cx="4706200" cy="4623578"/>
          </a:xfrm>
          <a:prstGeom prst="roundRect">
            <a:avLst>
              <a:gd name="adj" fmla="val 11"/>
            </a:avLst>
          </a:prstGeom>
          <a:noFill/>
          <a:ln w="12700">
            <a:solidFill>
              <a:srgbClr val="A6A6A6"/>
            </a:solidFill>
            <a:miter lim="800000"/>
            <a:headEnd/>
            <a:tailEnd/>
          </a:ln>
          <a:effectLst/>
        </p:spPr>
      </p:pic>
      <p:pic>
        <p:nvPicPr>
          <p:cNvPr id="3074" name="Picture 2" descr="D:\Backup\Presentations\Lianne\benchmarks.jpg">
            <a:extLst>
              <a:ext uri="{FF2B5EF4-FFF2-40B4-BE49-F238E27FC236}">
                <a16:creationId xmlns:a16="http://schemas.microsoft.com/office/drawing/2014/main" id="{46F8DC92-727C-42C9-862E-C5DA2ECA9E56}"/>
              </a:ext>
            </a:extLst>
          </p:cNvPr>
          <p:cNvPicPr>
            <a:picLocks noChangeAspect="1" noChangeArrowheads="1"/>
          </p:cNvPicPr>
          <p:nvPr/>
        </p:nvPicPr>
        <p:blipFill>
          <a:blip r:embed="rId4"/>
          <a:srcRect/>
          <a:stretch>
            <a:fillRect/>
          </a:stretch>
        </p:blipFill>
        <p:spPr bwMode="auto">
          <a:xfrm>
            <a:off x="685800" y="4495800"/>
            <a:ext cx="4219375" cy="1160460"/>
          </a:xfrm>
          <a:prstGeom prst="roundRect">
            <a:avLst>
              <a:gd name="adj" fmla="val 1594"/>
            </a:avLst>
          </a:prstGeom>
          <a:noFill/>
          <a:ln w="12700">
            <a:solidFill>
              <a:srgbClr val="A6A6A6"/>
            </a:solidFill>
            <a:miter lim="800000"/>
            <a:headEnd/>
            <a:tailEnd/>
          </a:ln>
          <a:effectLst>
            <a:outerShdw blurRad="38100" dist="38100" dir="2700000" algn="tl" rotWithShape="0">
              <a:prstClr val="black">
                <a:alpha val="20000"/>
              </a:prstClr>
            </a:outerShdw>
          </a:effectLst>
        </p:spPr>
      </p:pic>
      <p:sp>
        <p:nvSpPr>
          <p:cNvPr id="37" name="Rectangle 36">
            <a:extLst>
              <a:ext uri="{FF2B5EF4-FFF2-40B4-BE49-F238E27FC236}">
                <a16:creationId xmlns:a16="http://schemas.microsoft.com/office/drawing/2014/main" id="{596BABBE-08B3-43C8-96AA-2995888228E9}"/>
              </a:ext>
            </a:extLst>
          </p:cNvPr>
          <p:cNvSpPr/>
          <p:nvPr/>
        </p:nvSpPr>
        <p:spPr bwMode="auto">
          <a:xfrm>
            <a:off x="0" y="1211263"/>
            <a:ext cx="9144000" cy="198913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9" name="Content Placeholder 5">
            <a:extLst>
              <a:ext uri="{FF2B5EF4-FFF2-40B4-BE49-F238E27FC236}">
                <a16:creationId xmlns:a16="http://schemas.microsoft.com/office/drawing/2014/main" id="{274EAD8C-CFBD-4F4D-826D-E682F1ADC4E5}"/>
              </a:ext>
            </a:extLst>
          </p:cNvPr>
          <p:cNvSpPr txBox="1">
            <a:spLocks/>
          </p:cNvSpPr>
          <p:nvPr/>
        </p:nvSpPr>
        <p:spPr bwMode="auto">
          <a:xfrm>
            <a:off x="344488" y="1311275"/>
            <a:ext cx="879951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F18B1E"/>
              </a:buClr>
              <a:buSzPct val="125000"/>
              <a:buFont typeface="Arial" panose="020B0604020202020204" pitchFamily="34" charset="0"/>
              <a:buChar char="•"/>
            </a:pPr>
            <a:r>
              <a:rPr lang="en-US" altLang="zh-CN" sz="2200">
                <a:solidFill>
                  <a:srgbClr val="404040"/>
                </a:solidFill>
                <a:ea typeface="宋体" panose="02010600030101010101" pitchFamily="2" charset="-122"/>
              </a:rPr>
              <a:t>Visual assistance of graphs embedded in reports</a:t>
            </a:r>
          </a:p>
          <a:p>
            <a:pPr eaLnBrk="1" hangingPunct="1">
              <a:spcBef>
                <a:spcPct val="20000"/>
              </a:spcBef>
              <a:buClr>
                <a:srgbClr val="F18B1E"/>
              </a:buClr>
              <a:buSzPct val="125000"/>
              <a:buFont typeface="Arial" panose="020B0604020202020204" pitchFamily="34" charset="0"/>
              <a:buChar char="•"/>
            </a:pPr>
            <a:endParaRPr lang="en-US" altLang="zh-CN" sz="2200">
              <a:solidFill>
                <a:srgbClr val="404040"/>
              </a:solidFill>
              <a:ea typeface="宋体" panose="02010600030101010101" pitchFamily="2" charset="-122"/>
            </a:endParaRPr>
          </a:p>
          <a:p>
            <a:pPr eaLnBrk="1" hangingPunct="1">
              <a:spcBef>
                <a:spcPct val="20000"/>
              </a:spcBef>
              <a:buClr>
                <a:srgbClr val="F18B1E"/>
              </a:buClr>
              <a:buSzPct val="125000"/>
              <a:buFont typeface="Arial" panose="020B0604020202020204" pitchFamily="34" charset="0"/>
              <a:buChar char="•"/>
            </a:pPr>
            <a:r>
              <a:rPr lang="en-GB" altLang="zh-CN" sz="2200">
                <a:solidFill>
                  <a:srgbClr val="404040"/>
                </a:solidFill>
                <a:ea typeface="宋体" panose="02010600030101010101" pitchFamily="2" charset="-122"/>
              </a:rPr>
              <a:t>Selected Eyeblaster benchmarks embedded for comparison</a:t>
            </a:r>
          </a:p>
          <a:p>
            <a:pPr eaLnBrk="1" hangingPunct="1">
              <a:spcBef>
                <a:spcPct val="20000"/>
              </a:spcBef>
              <a:buClr>
                <a:srgbClr val="F18B1E"/>
              </a:buClr>
              <a:buSzPct val="125000"/>
              <a:buFont typeface="Arial" panose="020B0604020202020204" pitchFamily="34" charset="0"/>
              <a:buChar char="•"/>
            </a:pPr>
            <a:endParaRPr lang="en-US" altLang="zh-CN" sz="2200">
              <a:solidFill>
                <a:srgbClr val="404040"/>
              </a:solidFill>
              <a:ea typeface="宋体" panose="02010600030101010101" pitchFamily="2" charset="-122"/>
            </a:endParaRPr>
          </a:p>
        </p:txBody>
      </p:sp>
      <p:sp>
        <p:nvSpPr>
          <p:cNvPr id="63" name="Rounded Rectangle 62">
            <a:extLst>
              <a:ext uri="{FF2B5EF4-FFF2-40B4-BE49-F238E27FC236}">
                <a16:creationId xmlns:a16="http://schemas.microsoft.com/office/drawing/2014/main" id="{4E770CA7-AAEB-4E53-A870-BDFFBAC5B286}"/>
              </a:ext>
            </a:extLst>
          </p:cNvPr>
          <p:cNvSpPr/>
          <p:nvPr/>
        </p:nvSpPr>
        <p:spPr bwMode="auto">
          <a:xfrm>
            <a:off x="5521325" y="812800"/>
            <a:ext cx="2881313" cy="127000"/>
          </a:xfrm>
          <a:prstGeom prst="roundRect">
            <a:avLst/>
          </a:prstGeom>
          <a:no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15720" name="TextBox 63">
            <a:extLst>
              <a:ext uri="{FF2B5EF4-FFF2-40B4-BE49-F238E27FC236}">
                <a16:creationId xmlns:a16="http://schemas.microsoft.com/office/drawing/2014/main" id="{4FFFF46F-F723-43B4-9C3A-8CFBE11075C4}"/>
              </a:ext>
            </a:extLst>
          </p:cNvPr>
          <p:cNvSpPr txBox="1">
            <a:spLocks noChangeArrowheads="1"/>
          </p:cNvSpPr>
          <p:nvPr/>
        </p:nvSpPr>
        <p:spPr bwMode="auto">
          <a:xfrm>
            <a:off x="5418138"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Predefined</a:t>
            </a:r>
          </a:p>
        </p:txBody>
      </p:sp>
      <p:sp>
        <p:nvSpPr>
          <p:cNvPr id="65" name="Flowchart: Merge 64">
            <a:extLst>
              <a:ext uri="{FF2B5EF4-FFF2-40B4-BE49-F238E27FC236}">
                <a16:creationId xmlns:a16="http://schemas.microsoft.com/office/drawing/2014/main" id="{01CB6283-2BD0-4DCF-9295-D7935B7D6AC8}"/>
              </a:ext>
            </a:extLst>
          </p:cNvPr>
          <p:cNvSpPr>
            <a:spLocks/>
          </p:cNvSpPr>
          <p:nvPr/>
        </p:nvSpPr>
        <p:spPr bwMode="auto">
          <a:xfrm rot="5400000">
            <a:off x="6919119" y="-431006"/>
            <a:ext cx="46037" cy="2613025"/>
          </a:xfrm>
          <a:prstGeom prst="flowChartMerge">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15722" name="TextBox 65">
            <a:extLst>
              <a:ext uri="{FF2B5EF4-FFF2-40B4-BE49-F238E27FC236}">
                <a16:creationId xmlns:a16="http://schemas.microsoft.com/office/drawing/2014/main" id="{68BC0C78-D3D6-4A9B-AA8D-5872B6EBE49C}"/>
              </a:ext>
            </a:extLst>
          </p:cNvPr>
          <p:cNvSpPr txBox="1">
            <a:spLocks noChangeArrowheads="1"/>
          </p:cNvSpPr>
          <p:nvPr/>
        </p:nvSpPr>
        <p:spPr bwMode="auto">
          <a:xfrm>
            <a:off x="7299325"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Custom</a:t>
            </a:r>
          </a:p>
        </p:txBody>
      </p:sp>
      <p:sp>
        <p:nvSpPr>
          <p:cNvPr id="67" name="Pentagon 66">
            <a:extLst>
              <a:ext uri="{FF2B5EF4-FFF2-40B4-BE49-F238E27FC236}">
                <a16:creationId xmlns:a16="http://schemas.microsoft.com/office/drawing/2014/main" id="{17803B8C-0044-489C-9DE0-B27415E7E8EB}"/>
              </a:ext>
            </a:extLst>
          </p:cNvPr>
          <p:cNvSpPr/>
          <p:nvPr/>
        </p:nvSpPr>
        <p:spPr bwMode="auto">
          <a:xfrm rot="16200000">
            <a:off x="6625431" y="834232"/>
            <a:ext cx="179387" cy="107950"/>
          </a:xfrm>
          <a:prstGeom prst="homePlate">
            <a:avLst>
              <a:gd name="adj" fmla="val 32582"/>
            </a:avLst>
          </a:prstGeom>
          <a:solidFill>
            <a:schemeClr val="bg1">
              <a:lumMod val="95000"/>
              <a:alpha val="62000"/>
            </a:schemeClr>
          </a:solidFill>
          <a:ln w="19050">
            <a:solidFill>
              <a:srgbClr val="F68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68" name="Rounded Rectangle 67">
            <a:hlinkClick r:id="rId5" action="ppaction://hlinksldjump" highlightClick="1"/>
            <a:hlinkHover r:id="" action="ppaction://noaction" highlightClick="1"/>
            <a:extLst>
              <a:ext uri="{FF2B5EF4-FFF2-40B4-BE49-F238E27FC236}">
                <a16:creationId xmlns:a16="http://schemas.microsoft.com/office/drawing/2014/main" id="{CAB761A6-1119-4FF2-954F-499989081C28}"/>
              </a:ext>
            </a:extLst>
          </p:cNvPr>
          <p:cNvSpPr/>
          <p:nvPr/>
        </p:nvSpPr>
        <p:spPr bwMode="auto">
          <a:xfrm>
            <a:off x="8450263" y="322263"/>
            <a:ext cx="588962" cy="617537"/>
          </a:xfrm>
          <a:prstGeom prst="roundRect">
            <a:avLst/>
          </a:prstGeom>
          <a:gradFill flip="none" rotWithShape="1">
            <a:gsLst>
              <a:gs pos="0">
                <a:schemeClr val="tx1">
                  <a:lumMod val="50000"/>
                  <a:lumOff val="50000"/>
                  <a:alpha val="51000"/>
                </a:schemeClr>
              </a:gs>
              <a:gs pos="50000">
                <a:schemeClr val="accent1">
                  <a:tint val="44500"/>
                  <a:satMod val="160000"/>
                </a:schemeClr>
              </a:gs>
              <a:gs pos="100000">
                <a:schemeClr val="accent1">
                  <a:tint val="23500"/>
                  <a:satMod val="160000"/>
                </a:schemeClr>
              </a:gs>
            </a:gsLst>
            <a:lin ang="16200000" scaled="1"/>
            <a:tileRect/>
          </a:gra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ea typeface="宋体" pitchFamily="2" charset="-122"/>
                <a:cs typeface="Arial" pitchFamily="34" charset="0"/>
              </a:rPr>
              <a:t>Back</a:t>
            </a:r>
            <a:endParaRPr lang="en-US" altLang="zh-CN" sz="1100">
              <a:solidFill>
                <a:schemeClr val="bg1"/>
              </a:solidFill>
              <a:ea typeface="宋体" pitchFamily="2" charset="-122"/>
              <a:cs typeface="Arial" pitchFamily="34" charset="0"/>
            </a:endParaRPr>
          </a:p>
        </p:txBody>
      </p:sp>
      <p:pic>
        <p:nvPicPr>
          <p:cNvPr id="69" name="Picture 68" descr="cmsmalle.jpg">
            <a:hlinkClick r:id="rId6" action="ppaction://hlinksldjump" highlightClick="1"/>
            <a:hlinkHover r:id="" action="ppaction://noaction" highlightClick="1"/>
            <a:extLst>
              <a:ext uri="{FF2B5EF4-FFF2-40B4-BE49-F238E27FC236}">
                <a16:creationId xmlns:a16="http://schemas.microsoft.com/office/drawing/2014/main" id="{8931738E-0669-46B9-9F0B-4E3A542D01D0}"/>
              </a:ext>
            </a:extLst>
          </p:cNvPr>
          <p:cNvPicPr>
            <a:picLocks noChangeAspect="1"/>
          </p:cNvPicPr>
          <p:nvPr/>
        </p:nvPicPr>
        <p:blipFill>
          <a:blip r:embed="rId7"/>
          <a:stretch>
            <a:fillRect/>
          </a:stretch>
        </p:blipFill>
        <p:spPr>
          <a:xfrm>
            <a:off x="5521872" y="317954"/>
            <a:ext cx="444046" cy="444046"/>
          </a:xfrm>
          <a:prstGeom prst="roundRect">
            <a:avLst/>
          </a:prstGeom>
          <a:solidFill>
            <a:schemeClr val="bg1">
              <a:alpha val="0"/>
            </a:schemeClr>
          </a:solidFill>
          <a:ln w="3175">
            <a:solidFill>
              <a:schemeClr val="tx1">
                <a:lumMod val="25000"/>
                <a:lumOff val="75000"/>
              </a:schemeClr>
            </a:solidFill>
          </a:ln>
        </p:spPr>
      </p:pic>
      <p:pic>
        <p:nvPicPr>
          <p:cNvPr id="70" name="Picture 69" descr="oneclicksmall.jpg">
            <a:hlinkClick r:id="rId8" action="ppaction://hlinksldjump" highlightClick="1"/>
            <a:hlinkHover r:id="" action="ppaction://noaction" highlightClick="1"/>
            <a:extLst>
              <a:ext uri="{FF2B5EF4-FFF2-40B4-BE49-F238E27FC236}">
                <a16:creationId xmlns:a16="http://schemas.microsoft.com/office/drawing/2014/main" id="{F093B551-262F-4784-ACC0-8915B0FEE1C1}"/>
              </a:ext>
            </a:extLst>
          </p:cNvPr>
          <p:cNvPicPr>
            <a:picLocks noChangeAspect="1"/>
          </p:cNvPicPr>
          <p:nvPr/>
        </p:nvPicPr>
        <p:blipFill>
          <a:blip r:embed="rId9"/>
          <a:stretch>
            <a:fillRect/>
          </a:stretch>
        </p:blipFill>
        <p:spPr>
          <a:xfrm>
            <a:off x="6011131" y="317954"/>
            <a:ext cx="444046" cy="444046"/>
          </a:xfrm>
          <a:prstGeom prst="roundRect">
            <a:avLst/>
          </a:prstGeom>
          <a:solidFill>
            <a:schemeClr val="bg1">
              <a:alpha val="0"/>
            </a:schemeClr>
          </a:solidFill>
          <a:ln w="3175">
            <a:solidFill>
              <a:schemeClr val="tx1">
                <a:lumMod val="25000"/>
                <a:lumOff val="75000"/>
              </a:schemeClr>
            </a:solidFill>
          </a:ln>
        </p:spPr>
      </p:pic>
      <p:pic>
        <p:nvPicPr>
          <p:cNvPr id="71" name="Picture 70" descr="cgensmall.jpg">
            <a:hlinkClick r:id="rId10" action="ppaction://hlinksldjump" highlightClick="1"/>
            <a:hlinkHover r:id="" action="ppaction://noaction" highlightClick="1"/>
            <a:extLst>
              <a:ext uri="{FF2B5EF4-FFF2-40B4-BE49-F238E27FC236}">
                <a16:creationId xmlns:a16="http://schemas.microsoft.com/office/drawing/2014/main" id="{62626AB4-D779-4D2F-B09C-1DFE5ECE7E62}"/>
              </a:ext>
            </a:extLst>
          </p:cNvPr>
          <p:cNvPicPr>
            <a:picLocks noChangeAspect="1"/>
          </p:cNvPicPr>
          <p:nvPr/>
        </p:nvPicPr>
        <p:blipFill>
          <a:blip r:embed="rId11">
            <a:duotone>
              <a:schemeClr val="bg2">
                <a:shade val="45000"/>
                <a:satMod val="135000"/>
              </a:schemeClr>
              <a:prstClr val="white"/>
            </a:duotone>
          </a:blip>
          <a:stretch>
            <a:fillRect/>
          </a:stretch>
        </p:blipFill>
        <p:spPr>
          <a:xfrm>
            <a:off x="6500390" y="317954"/>
            <a:ext cx="444046" cy="444046"/>
          </a:xfrm>
          <a:prstGeom prst="roundRect">
            <a:avLst/>
          </a:prstGeom>
          <a:solidFill>
            <a:schemeClr val="bg1">
              <a:alpha val="0"/>
            </a:schemeClr>
          </a:solidFill>
          <a:ln w="12700">
            <a:solidFill>
              <a:srgbClr val="F68933"/>
            </a:solidFill>
          </a:ln>
        </p:spPr>
      </p:pic>
      <p:pic>
        <p:nvPicPr>
          <p:cNvPr id="72" name="Picture 71" descr="crb-small.jpg">
            <a:hlinkClick r:id="rId12" action="ppaction://hlinksldjump" highlightClick="1"/>
            <a:hlinkHover r:id="" action="ppaction://noaction" highlightClick="1"/>
            <a:extLst>
              <a:ext uri="{FF2B5EF4-FFF2-40B4-BE49-F238E27FC236}">
                <a16:creationId xmlns:a16="http://schemas.microsoft.com/office/drawing/2014/main" id="{31E4B8AE-D495-4993-9B3B-A702C73E9300}"/>
              </a:ext>
            </a:extLst>
          </p:cNvPr>
          <p:cNvPicPr>
            <a:picLocks noChangeAspect="1"/>
          </p:cNvPicPr>
          <p:nvPr/>
        </p:nvPicPr>
        <p:blipFill>
          <a:blip r:embed="rId13"/>
          <a:stretch>
            <a:fillRect/>
          </a:stretch>
        </p:blipFill>
        <p:spPr>
          <a:xfrm>
            <a:off x="6989649" y="317954"/>
            <a:ext cx="444046" cy="444046"/>
          </a:xfrm>
          <a:prstGeom prst="roundRect">
            <a:avLst/>
          </a:prstGeom>
          <a:solidFill>
            <a:schemeClr val="bg1">
              <a:alpha val="0"/>
            </a:schemeClr>
          </a:solidFill>
          <a:ln w="3175">
            <a:solidFill>
              <a:schemeClr val="tx1">
                <a:lumMod val="25000"/>
                <a:lumOff val="75000"/>
              </a:schemeClr>
            </a:solidFill>
          </a:ln>
        </p:spPr>
      </p:pic>
      <p:pic>
        <p:nvPicPr>
          <p:cNvPr id="73" name="Picture 72" descr="excel-small.jpg">
            <a:hlinkClick r:id="rId14" action="ppaction://hlinksldjump" highlightClick="1"/>
            <a:hlinkHover r:id="" action="ppaction://noaction" highlightClick="1"/>
            <a:extLst>
              <a:ext uri="{FF2B5EF4-FFF2-40B4-BE49-F238E27FC236}">
                <a16:creationId xmlns:a16="http://schemas.microsoft.com/office/drawing/2014/main" id="{09C37960-46BF-4720-B6FE-60381A0D7683}"/>
              </a:ext>
            </a:extLst>
          </p:cNvPr>
          <p:cNvPicPr>
            <a:picLocks noChangeAspect="1"/>
          </p:cNvPicPr>
          <p:nvPr/>
        </p:nvPicPr>
        <p:blipFill>
          <a:blip r:embed="rId15"/>
          <a:stretch>
            <a:fillRect/>
          </a:stretch>
        </p:blipFill>
        <p:spPr>
          <a:xfrm>
            <a:off x="7478908" y="317954"/>
            <a:ext cx="444046" cy="444046"/>
          </a:xfrm>
          <a:prstGeom prst="roundRect">
            <a:avLst/>
          </a:prstGeom>
          <a:solidFill>
            <a:schemeClr val="bg1">
              <a:alpha val="0"/>
            </a:schemeClr>
          </a:solidFill>
          <a:ln w="3175">
            <a:solidFill>
              <a:schemeClr val="tx1">
                <a:lumMod val="25000"/>
                <a:lumOff val="75000"/>
              </a:schemeClr>
            </a:solidFill>
          </a:ln>
        </p:spPr>
      </p:pic>
      <p:pic>
        <p:nvPicPr>
          <p:cNvPr id="74" name="Picture 73" descr="datasmall.jpg">
            <a:hlinkClick r:id="rId16" action="ppaction://hlinksldjump" highlightClick="1"/>
            <a:hlinkHover r:id="" action="ppaction://noaction" highlightClick="1"/>
            <a:extLst>
              <a:ext uri="{FF2B5EF4-FFF2-40B4-BE49-F238E27FC236}">
                <a16:creationId xmlns:a16="http://schemas.microsoft.com/office/drawing/2014/main" id="{F575405F-9134-4C49-A7CF-EE4333EBC187}"/>
              </a:ext>
            </a:extLst>
          </p:cNvPr>
          <p:cNvPicPr>
            <a:picLocks noChangeAspect="1"/>
          </p:cNvPicPr>
          <p:nvPr/>
        </p:nvPicPr>
        <p:blipFill>
          <a:blip r:embed="rId17"/>
          <a:stretch>
            <a:fillRect/>
          </a:stretch>
        </p:blipFill>
        <p:spPr>
          <a:xfrm>
            <a:off x="7968166" y="317954"/>
            <a:ext cx="444046" cy="444046"/>
          </a:xfrm>
          <a:prstGeom prst="roundRect">
            <a:avLst/>
          </a:prstGeom>
          <a:solidFill>
            <a:schemeClr val="bg1">
              <a:alpha val="0"/>
            </a:schemeClr>
          </a:solidFill>
          <a:ln w="3175">
            <a:solidFill>
              <a:schemeClr val="tx1">
                <a:lumMod val="25000"/>
                <a:lumOff val="75000"/>
              </a:schemeClr>
            </a:solidFill>
          </a:ln>
        </p:spPr>
      </p:pic>
      <p:sp>
        <p:nvSpPr>
          <p:cNvPr id="75" name="TextBox 74">
            <a:extLst>
              <a:ext uri="{FF2B5EF4-FFF2-40B4-BE49-F238E27FC236}">
                <a16:creationId xmlns:a16="http://schemas.microsoft.com/office/drawing/2014/main" id="{13963148-DD1F-44B1-B82C-260A0D673B90}"/>
              </a:ext>
            </a:extLst>
          </p:cNvPr>
          <p:cNvSpPr txBox="1"/>
          <p:nvPr/>
        </p:nvSpPr>
        <p:spPr>
          <a:xfrm>
            <a:off x="5521325" y="152400"/>
            <a:ext cx="40005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CM</a:t>
            </a:r>
          </a:p>
        </p:txBody>
      </p:sp>
      <p:sp>
        <p:nvSpPr>
          <p:cNvPr id="76" name="TextBox 75">
            <a:extLst>
              <a:ext uri="{FF2B5EF4-FFF2-40B4-BE49-F238E27FC236}">
                <a16:creationId xmlns:a16="http://schemas.microsoft.com/office/drawing/2014/main" id="{A5F1A18D-58B4-4569-B592-3AA782C7D823}"/>
              </a:ext>
            </a:extLst>
          </p:cNvPr>
          <p:cNvSpPr txBox="1"/>
          <p:nvPr/>
        </p:nvSpPr>
        <p:spPr>
          <a:xfrm>
            <a:off x="6926263"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CRB</a:t>
            </a:r>
          </a:p>
        </p:txBody>
      </p:sp>
      <p:sp>
        <p:nvSpPr>
          <p:cNvPr id="77" name="TextBox 76">
            <a:extLst>
              <a:ext uri="{FF2B5EF4-FFF2-40B4-BE49-F238E27FC236}">
                <a16:creationId xmlns:a16="http://schemas.microsoft.com/office/drawing/2014/main" id="{6662F4FD-7E5A-419A-B2CF-1613EDAEC7D3}"/>
              </a:ext>
            </a:extLst>
          </p:cNvPr>
          <p:cNvSpPr txBox="1"/>
          <p:nvPr/>
        </p:nvSpPr>
        <p:spPr>
          <a:xfrm>
            <a:off x="6321425" y="152400"/>
            <a:ext cx="8128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rgbClr val="F68933"/>
                </a:solidFill>
                <a:latin typeface="Arial" charset="0"/>
                <a:cs typeface="Arial" charset="0"/>
              </a:rPr>
              <a:t>Report Generator</a:t>
            </a:r>
          </a:p>
        </p:txBody>
      </p:sp>
      <p:sp>
        <p:nvSpPr>
          <p:cNvPr id="78" name="TextBox 77">
            <a:extLst>
              <a:ext uri="{FF2B5EF4-FFF2-40B4-BE49-F238E27FC236}">
                <a16:creationId xmlns:a16="http://schemas.microsoft.com/office/drawing/2014/main" id="{069C5FE3-34B3-49D2-9B4F-ECB82B21A883}"/>
              </a:ext>
            </a:extLst>
          </p:cNvPr>
          <p:cNvSpPr txBox="1"/>
          <p:nvPr/>
        </p:nvSpPr>
        <p:spPr>
          <a:xfrm>
            <a:off x="5956300"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1-Click</a:t>
            </a:r>
          </a:p>
        </p:txBody>
      </p:sp>
      <p:sp>
        <p:nvSpPr>
          <p:cNvPr id="79" name="TextBox 78">
            <a:extLst>
              <a:ext uri="{FF2B5EF4-FFF2-40B4-BE49-F238E27FC236}">
                <a16:creationId xmlns:a16="http://schemas.microsoft.com/office/drawing/2014/main" id="{AFB36B5C-0996-49E6-AF0A-5A83D3369DCD}"/>
              </a:ext>
            </a:extLst>
          </p:cNvPr>
          <p:cNvSpPr txBox="1"/>
          <p:nvPr/>
        </p:nvSpPr>
        <p:spPr>
          <a:xfrm>
            <a:off x="7261225" y="152400"/>
            <a:ext cx="8636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Plug-in for Excel</a:t>
            </a:r>
          </a:p>
        </p:txBody>
      </p:sp>
      <p:sp>
        <p:nvSpPr>
          <p:cNvPr id="80" name="TextBox 79">
            <a:extLst>
              <a:ext uri="{FF2B5EF4-FFF2-40B4-BE49-F238E27FC236}">
                <a16:creationId xmlns:a16="http://schemas.microsoft.com/office/drawing/2014/main" id="{5D3EB440-44D0-40F5-BAF3-757177327E90}"/>
              </a:ext>
            </a:extLst>
          </p:cNvPr>
          <p:cNvSpPr txBox="1"/>
          <p:nvPr/>
        </p:nvSpPr>
        <p:spPr>
          <a:xfrm>
            <a:off x="7886700" y="152400"/>
            <a:ext cx="592138"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Data Feed</a:t>
            </a:r>
          </a:p>
        </p:txBody>
      </p:sp>
      <p:sp>
        <p:nvSpPr>
          <p:cNvPr id="27" name="Rounded Rectangle 26">
            <a:extLst>
              <a:ext uri="{FF2B5EF4-FFF2-40B4-BE49-F238E27FC236}">
                <a16:creationId xmlns:a16="http://schemas.microsoft.com/office/drawing/2014/main" id="{4AC1DD73-E06D-4CFA-876A-D11A2DEBC647}"/>
              </a:ext>
            </a:extLst>
          </p:cNvPr>
          <p:cNvSpPr/>
          <p:nvPr/>
        </p:nvSpPr>
        <p:spPr bwMode="auto">
          <a:xfrm>
            <a:off x="1028700" y="4219575"/>
            <a:ext cx="2533650" cy="314325"/>
          </a:xfrm>
          <a:prstGeom prst="roundRect">
            <a:avLst/>
          </a:prstGeom>
          <a:gradFill flip="none" rotWithShape="1">
            <a:gsLst>
              <a:gs pos="0">
                <a:schemeClr val="accent1">
                  <a:tint val="44500"/>
                  <a:satMod val="160000"/>
                  <a:alpha val="71000"/>
                </a:schemeClr>
              </a:gs>
              <a:gs pos="100000">
                <a:schemeClr val="accent1">
                  <a:tint val="23500"/>
                  <a:satMod val="160000"/>
                </a:schemeClr>
              </a:gs>
            </a:gsLst>
            <a:lin ang="16200000" scaled="1"/>
            <a:tileRect/>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90513" indent="-290513" algn="ctr">
              <a:lnSpc>
                <a:spcPct val="85000"/>
              </a:lnSpc>
              <a:spcBef>
                <a:spcPct val="15000"/>
              </a:spcBef>
              <a:buClr>
                <a:srgbClr val="747273"/>
              </a:buClr>
              <a:defRPr/>
            </a:pPr>
            <a:r>
              <a:rPr lang="en-GB" altLang="zh-CN" sz="1200" b="1">
                <a:solidFill>
                  <a:srgbClr val="404040"/>
                </a:solidFill>
                <a:ea typeface="宋体" pitchFamily="2" charset="-122"/>
                <a:cs typeface="Arial" pitchFamily="34" charset="0"/>
              </a:rPr>
              <a:t>Eyeblaster benchmark sample</a:t>
            </a:r>
            <a:endParaRPr lang="en-US" altLang="zh-CN" sz="1200" b="1">
              <a:solidFill>
                <a:srgbClr val="404040"/>
              </a:solidFill>
              <a:ea typeface="宋体" pitchFamily="2" charset="-122"/>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1000"/>
                                        <p:tgtEl>
                                          <p:spTgt spid="37"/>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2000"/>
                                        <p:tgtEl>
                                          <p:spTgt spid="30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par>
                          <p:cTn id="15" fill="hold" nodeType="afterGroup">
                            <p:stCondLst>
                              <p:cond delay="3000"/>
                            </p:stCondLst>
                            <p:childTnLst>
                              <p:par>
                                <p:cTn id="16" presetID="10" presetClass="entr" presetSubtype="0" fill="hold" grpId="0" nodeType="after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2000"/>
                                        <p:tgtEl>
                                          <p:spTgt spid="9">
                                            <p:txEl>
                                              <p:pRg st="0" end="0"/>
                                            </p:txEl>
                                          </p:spTgt>
                                        </p:tgtEl>
                                      </p:cBhvr>
                                    </p:animEffect>
                                  </p:childTnLst>
                                </p:cTn>
                              </p:par>
                            </p:childTnLst>
                          </p:cTn>
                        </p:par>
                        <p:par>
                          <p:cTn id="19" fill="hold" nodeType="afterGroup">
                            <p:stCondLst>
                              <p:cond delay="5000"/>
                            </p:stCondLst>
                            <p:childTnLst>
                              <p:par>
                                <p:cTn id="20" presetID="10" presetClass="entr" presetSubtype="0" fill="hold" grpId="0" nodeType="after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9" grpId="0" build="p"/>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C428B5-3027-468E-8E67-FC25E421CACC}"/>
              </a:ext>
            </a:extLst>
          </p:cNvPr>
          <p:cNvSpPr/>
          <p:nvPr/>
        </p:nvSpPr>
        <p:spPr>
          <a:xfrm>
            <a:off x="2743200" y="1905000"/>
            <a:ext cx="5029200" cy="240823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a:solidFill>
                <a:srgbClr val="FFFFFF"/>
              </a:solidFill>
              <a:cs typeface="Arial" pitchFamily="34" charset="0"/>
            </a:endParaRPr>
          </a:p>
        </p:txBody>
      </p:sp>
      <p:sp>
        <p:nvSpPr>
          <p:cNvPr id="116739" name="Title 3">
            <a:extLst>
              <a:ext uri="{FF2B5EF4-FFF2-40B4-BE49-F238E27FC236}">
                <a16:creationId xmlns:a16="http://schemas.microsoft.com/office/drawing/2014/main" id="{560F7F17-011C-4BDB-A207-993245BC4DBA}"/>
              </a:ext>
            </a:extLst>
          </p:cNvPr>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zh-CN"/>
              <a:t>Custom Report Builder (CRB)</a:t>
            </a:r>
          </a:p>
        </p:txBody>
      </p:sp>
      <p:sp>
        <p:nvSpPr>
          <p:cNvPr id="116740" name="Text Placeholder 5">
            <a:extLst>
              <a:ext uri="{FF2B5EF4-FFF2-40B4-BE49-F238E27FC236}">
                <a16:creationId xmlns:a16="http://schemas.microsoft.com/office/drawing/2014/main" id="{04D2BD3D-D6E2-40C7-A494-334B9765A857}"/>
              </a:ext>
            </a:extLst>
          </p:cNvPr>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zh-CN"/>
              <a:t>Freedom to create any report you want, instantly</a:t>
            </a:r>
          </a:p>
          <a:p>
            <a:pPr eaLnBrk="1" hangingPunct="1"/>
            <a:r>
              <a:rPr altLang="zh-CN"/>
              <a:t>The real solution to flexibility </a:t>
            </a:r>
          </a:p>
          <a:p>
            <a:pPr eaLnBrk="1" hangingPunct="1"/>
            <a:r>
              <a:rPr altLang="zh-CN"/>
              <a:t>A superb new user experience </a:t>
            </a:r>
          </a:p>
          <a:p>
            <a:pPr eaLnBrk="1" hangingPunct="1">
              <a:buFont typeface="Arial" pitchFamily="34" charset="0"/>
              <a:buNone/>
            </a:pPr>
            <a:endParaRPr altLang="zh-CN"/>
          </a:p>
          <a:p>
            <a:pPr eaLnBrk="1" hangingPunct="1"/>
            <a:endParaRPr altLang="zh-CN"/>
          </a:p>
          <a:p>
            <a:pPr eaLnBrk="1" hangingPunct="1"/>
            <a:endParaRPr altLang="zh-CN"/>
          </a:p>
          <a:p>
            <a:pPr eaLnBrk="1" hangingPunct="1">
              <a:buFont typeface="Arial" pitchFamily="34" charset="0"/>
              <a:buNone/>
            </a:pPr>
            <a:endParaRPr altLang="zh-CN"/>
          </a:p>
        </p:txBody>
      </p:sp>
      <p:pic>
        <p:nvPicPr>
          <p:cNvPr id="116741" name="Picture 2">
            <a:extLst>
              <a:ext uri="{FF2B5EF4-FFF2-40B4-BE49-F238E27FC236}">
                <a16:creationId xmlns:a16="http://schemas.microsoft.com/office/drawing/2014/main" id="{DE85ED32-0B2E-4824-9B1E-3ADA16362271}"/>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a:stretch>
            <a:fillRect/>
          </a:stretch>
        </p:blipFill>
        <p:spPr bwMode="auto">
          <a:xfrm>
            <a:off x="3962400" y="1905000"/>
            <a:ext cx="2408238" cy="2408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759D58FF-DDBE-485B-9B0E-65A570135681}"/>
              </a:ext>
            </a:extLst>
          </p:cNvPr>
          <p:cNvSpPr/>
          <p:nvPr/>
        </p:nvSpPr>
        <p:spPr>
          <a:xfrm>
            <a:off x="2743200" y="1905000"/>
            <a:ext cx="5029200" cy="2408238"/>
          </a:xfrm>
          <a:prstGeom prst="rect">
            <a:avLst/>
          </a:prstGeom>
          <a:no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a:solidFill>
                <a:srgbClr val="FFFFFF"/>
              </a:solidFill>
              <a:cs typeface="Arial" pitchFamily="34" charset="0"/>
            </a:endParaRPr>
          </a:p>
        </p:txBody>
      </p:sp>
      <p:sp>
        <p:nvSpPr>
          <p:cNvPr id="9" name="Rounded Rectangle 8">
            <a:hlinkClick r:id="rId4" action="ppaction://hlinksldjump" highlightClick="1"/>
            <a:hlinkHover r:id="" action="ppaction://noaction" highlightClick="1"/>
            <a:extLst>
              <a:ext uri="{FF2B5EF4-FFF2-40B4-BE49-F238E27FC236}">
                <a16:creationId xmlns:a16="http://schemas.microsoft.com/office/drawing/2014/main" id="{A73E147E-B988-4748-968F-C5AD055FB65D}"/>
              </a:ext>
            </a:extLst>
          </p:cNvPr>
          <p:cNvSpPr/>
          <p:nvPr/>
        </p:nvSpPr>
        <p:spPr bwMode="auto">
          <a:xfrm>
            <a:off x="392113" y="5921375"/>
            <a:ext cx="1776412" cy="427038"/>
          </a:xfrm>
          <a:prstGeom prst="roundRect">
            <a:avLst/>
          </a:prstGeom>
          <a:no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cs typeface="Arial" pitchFamily="34" charset="0"/>
              </a:rPr>
              <a:t>Back to Solutions slide</a:t>
            </a:r>
            <a:endParaRPr lang="en-US" altLang="zh-CN" sz="1100">
              <a:solidFill>
                <a:schemeClr val="bg1"/>
              </a:solidFill>
              <a:cs typeface="Arial" pitchFamily="34" charset="0"/>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3" descr="CRB screenshot.bmp">
            <a:extLst>
              <a:ext uri="{FF2B5EF4-FFF2-40B4-BE49-F238E27FC236}">
                <a16:creationId xmlns:a16="http://schemas.microsoft.com/office/drawing/2014/main" id="{C4B7F801-8477-438C-9368-325D2F653B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67075" y="1214438"/>
            <a:ext cx="5876925"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3" name="Title 17">
            <a:extLst>
              <a:ext uri="{FF2B5EF4-FFF2-40B4-BE49-F238E27FC236}">
                <a16:creationId xmlns:a16="http://schemas.microsoft.com/office/drawing/2014/main" id="{85C2A333-EDD7-4A40-88AB-98B46B2A0DDD}"/>
              </a:ext>
            </a:extLst>
          </p:cNvPr>
          <p:cNvSpPr>
            <a:spLocks noGrp="1"/>
          </p:cNvSpPr>
          <p:nvPr>
            <p:ph type="title"/>
          </p:nvPr>
        </p:nvSpPr>
        <p:spPr/>
        <p:txBody>
          <a:bodyPr/>
          <a:lstStyle/>
          <a:p>
            <a:r>
              <a:rPr lang="en-US" altLang="zh-CN" sz="3200">
                <a:ea typeface="宋体" panose="02010600030101010101" pitchFamily="2" charset="-122"/>
              </a:rPr>
              <a:t>Mix &amp; Match</a:t>
            </a:r>
            <a:endParaRPr altLang="zh-CN" sz="3200">
              <a:ea typeface="宋体" panose="02010600030101010101" pitchFamily="2" charset="-122"/>
            </a:endParaRPr>
          </a:p>
        </p:txBody>
      </p:sp>
      <p:sp>
        <p:nvSpPr>
          <p:cNvPr id="49" name="Rectangle 48">
            <a:extLst>
              <a:ext uri="{FF2B5EF4-FFF2-40B4-BE49-F238E27FC236}">
                <a16:creationId xmlns:a16="http://schemas.microsoft.com/office/drawing/2014/main" id="{7135C4B6-64AD-4D41-817C-56FDA038CBD6}"/>
              </a:ext>
            </a:extLst>
          </p:cNvPr>
          <p:cNvSpPr/>
          <p:nvPr/>
        </p:nvSpPr>
        <p:spPr bwMode="auto">
          <a:xfrm>
            <a:off x="0" y="1447800"/>
            <a:ext cx="9144000" cy="2689225"/>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9" name="Rectangle 3">
            <a:extLst>
              <a:ext uri="{FF2B5EF4-FFF2-40B4-BE49-F238E27FC236}">
                <a16:creationId xmlns:a16="http://schemas.microsoft.com/office/drawing/2014/main" id="{BCDA7CF7-388E-409B-84F1-63A5EE225F20}"/>
              </a:ext>
            </a:extLst>
          </p:cNvPr>
          <p:cNvSpPr txBox="1">
            <a:spLocks noChangeArrowheads="1"/>
          </p:cNvSpPr>
          <p:nvPr/>
        </p:nvSpPr>
        <p:spPr bwMode="auto">
          <a:xfrm>
            <a:off x="457200" y="1589088"/>
            <a:ext cx="8404225"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F18B1E"/>
              </a:buClr>
              <a:buSzPct val="125000"/>
              <a:buFont typeface="Arial" panose="020B0604020202020204" pitchFamily="34" charset="0"/>
              <a:buChar char="•"/>
            </a:pPr>
            <a:r>
              <a:rPr lang="en-US" altLang="zh-CN" sz="2400">
                <a:solidFill>
                  <a:srgbClr val="404040"/>
                </a:solidFill>
                <a:ea typeface="宋体" panose="02010600030101010101" pitchFamily="2" charset="-122"/>
              </a:rPr>
              <a:t>Select the metrics you need</a:t>
            </a:r>
          </a:p>
          <a:p>
            <a:pPr eaLnBrk="1" hangingPunct="1">
              <a:spcBef>
                <a:spcPct val="20000"/>
              </a:spcBef>
              <a:buClr>
                <a:srgbClr val="F18B1E"/>
              </a:buClr>
              <a:buSzPct val="125000"/>
              <a:buFont typeface="Arial" panose="020B0604020202020204" pitchFamily="34" charset="0"/>
              <a:buChar char="•"/>
            </a:pPr>
            <a:r>
              <a:rPr lang="en-US" altLang="zh-CN" sz="2400">
                <a:solidFill>
                  <a:srgbClr val="404040"/>
                </a:solidFill>
                <a:ea typeface="宋体" panose="02010600030101010101" pitchFamily="2" charset="-122"/>
              </a:rPr>
              <a:t>Mix delivery, engagement and conversion data in one report</a:t>
            </a:r>
          </a:p>
          <a:p>
            <a:pPr eaLnBrk="1" hangingPunct="1">
              <a:spcBef>
                <a:spcPct val="20000"/>
              </a:spcBef>
              <a:buClr>
                <a:srgbClr val="F18B1E"/>
              </a:buClr>
              <a:buSzPct val="125000"/>
              <a:buFont typeface="Arial" panose="020B0604020202020204" pitchFamily="34" charset="0"/>
              <a:buChar char="•"/>
            </a:pPr>
            <a:r>
              <a:rPr lang="en-US" altLang="zh-CN" sz="2400">
                <a:solidFill>
                  <a:srgbClr val="404040"/>
                </a:solidFill>
                <a:ea typeface="宋体" panose="02010600030101010101" pitchFamily="2" charset="-122"/>
              </a:rPr>
              <a:t>All delivered in flat Excel</a:t>
            </a:r>
          </a:p>
          <a:p>
            <a:pPr eaLnBrk="1" hangingPunct="1">
              <a:spcBef>
                <a:spcPct val="20000"/>
              </a:spcBef>
              <a:buClr>
                <a:srgbClr val="F18B1E"/>
              </a:buClr>
              <a:buSzPct val="125000"/>
              <a:buFont typeface="Arial" panose="020B0604020202020204" pitchFamily="34" charset="0"/>
              <a:buChar char="•"/>
            </a:pPr>
            <a:r>
              <a:rPr lang="en-US" altLang="zh-CN" sz="2400">
                <a:solidFill>
                  <a:srgbClr val="404040"/>
                </a:solidFill>
                <a:ea typeface="宋体" panose="02010600030101010101" pitchFamily="2" charset="-122"/>
              </a:rPr>
              <a:t>Copy and paste the data to other </a:t>
            </a:r>
            <a:r>
              <a:rPr lang="en-US" altLang="zh-CN" sz="2400">
                <a:solidFill>
                  <a:srgbClr val="262626"/>
                </a:solidFill>
                <a:ea typeface="宋体" panose="02010600030101010101" pitchFamily="2" charset="-122"/>
              </a:rPr>
              <a:t>sources</a:t>
            </a:r>
          </a:p>
          <a:p>
            <a:pPr>
              <a:lnSpc>
                <a:spcPct val="85000"/>
              </a:lnSpc>
              <a:spcBef>
                <a:spcPct val="20000"/>
              </a:spcBef>
              <a:buClr>
                <a:srgbClr val="FF6600"/>
              </a:buClr>
              <a:buSzPct val="100000"/>
              <a:buFont typeface="Arial" panose="020B0604020202020204" pitchFamily="34" charset="0"/>
              <a:buChar char="•"/>
            </a:pPr>
            <a:endParaRPr lang="en-US" altLang="zh-CN" sz="2200">
              <a:solidFill>
                <a:srgbClr val="34460D"/>
              </a:solidFill>
              <a:ea typeface="宋体" panose="02010600030101010101" pitchFamily="2" charset="-122"/>
            </a:endParaRPr>
          </a:p>
        </p:txBody>
      </p:sp>
      <p:sp>
        <p:nvSpPr>
          <p:cNvPr id="75" name="Rounded Rectangle 74">
            <a:extLst>
              <a:ext uri="{FF2B5EF4-FFF2-40B4-BE49-F238E27FC236}">
                <a16:creationId xmlns:a16="http://schemas.microsoft.com/office/drawing/2014/main" id="{92F71B89-8C07-41E8-B77A-A7E4A1D61FE7}"/>
              </a:ext>
            </a:extLst>
          </p:cNvPr>
          <p:cNvSpPr/>
          <p:nvPr/>
        </p:nvSpPr>
        <p:spPr bwMode="auto">
          <a:xfrm>
            <a:off x="5521325" y="812800"/>
            <a:ext cx="2881313" cy="127000"/>
          </a:xfrm>
          <a:prstGeom prst="roundRect">
            <a:avLst/>
          </a:prstGeom>
          <a:no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17767" name="TextBox 75">
            <a:extLst>
              <a:ext uri="{FF2B5EF4-FFF2-40B4-BE49-F238E27FC236}">
                <a16:creationId xmlns:a16="http://schemas.microsoft.com/office/drawing/2014/main" id="{47E63C1C-D284-4DBE-AF5C-A2CD4D13E722}"/>
              </a:ext>
            </a:extLst>
          </p:cNvPr>
          <p:cNvSpPr txBox="1">
            <a:spLocks noChangeArrowheads="1"/>
          </p:cNvSpPr>
          <p:nvPr/>
        </p:nvSpPr>
        <p:spPr bwMode="auto">
          <a:xfrm>
            <a:off x="5418138"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Predefined</a:t>
            </a:r>
          </a:p>
        </p:txBody>
      </p:sp>
      <p:sp>
        <p:nvSpPr>
          <p:cNvPr id="77" name="Flowchart: Merge 76">
            <a:extLst>
              <a:ext uri="{FF2B5EF4-FFF2-40B4-BE49-F238E27FC236}">
                <a16:creationId xmlns:a16="http://schemas.microsoft.com/office/drawing/2014/main" id="{98656FF7-0937-4853-B541-A1738A347855}"/>
              </a:ext>
            </a:extLst>
          </p:cNvPr>
          <p:cNvSpPr>
            <a:spLocks/>
          </p:cNvSpPr>
          <p:nvPr/>
        </p:nvSpPr>
        <p:spPr bwMode="auto">
          <a:xfrm rot="5400000">
            <a:off x="6919119" y="-431006"/>
            <a:ext cx="46037" cy="2613025"/>
          </a:xfrm>
          <a:prstGeom prst="flowChartMerge">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17769" name="TextBox 77">
            <a:extLst>
              <a:ext uri="{FF2B5EF4-FFF2-40B4-BE49-F238E27FC236}">
                <a16:creationId xmlns:a16="http://schemas.microsoft.com/office/drawing/2014/main" id="{C029C352-65F4-4E08-BE03-273AA82589F0}"/>
              </a:ext>
            </a:extLst>
          </p:cNvPr>
          <p:cNvSpPr txBox="1">
            <a:spLocks noChangeArrowheads="1"/>
          </p:cNvSpPr>
          <p:nvPr/>
        </p:nvSpPr>
        <p:spPr bwMode="auto">
          <a:xfrm>
            <a:off x="7299325"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Custom</a:t>
            </a:r>
          </a:p>
        </p:txBody>
      </p:sp>
      <p:sp>
        <p:nvSpPr>
          <p:cNvPr id="79" name="Pentagon 78">
            <a:extLst>
              <a:ext uri="{FF2B5EF4-FFF2-40B4-BE49-F238E27FC236}">
                <a16:creationId xmlns:a16="http://schemas.microsoft.com/office/drawing/2014/main" id="{29BE2BE1-5D1B-4BE5-9CA5-5082C4F034B8}"/>
              </a:ext>
            </a:extLst>
          </p:cNvPr>
          <p:cNvSpPr/>
          <p:nvPr/>
        </p:nvSpPr>
        <p:spPr bwMode="auto">
          <a:xfrm rot="16200000">
            <a:off x="7123906" y="834232"/>
            <a:ext cx="179387" cy="107950"/>
          </a:xfrm>
          <a:prstGeom prst="homePlate">
            <a:avLst>
              <a:gd name="adj" fmla="val 32582"/>
            </a:avLst>
          </a:prstGeom>
          <a:solidFill>
            <a:schemeClr val="bg1">
              <a:lumMod val="95000"/>
              <a:alpha val="62000"/>
            </a:schemeClr>
          </a:solidFill>
          <a:ln w="19050">
            <a:solidFill>
              <a:srgbClr val="F68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80" name="Rounded Rectangle 79">
            <a:hlinkClick r:id="rId4" action="ppaction://hlinksldjump" highlightClick="1"/>
            <a:hlinkHover r:id="" action="ppaction://noaction" highlightClick="1"/>
            <a:extLst>
              <a:ext uri="{FF2B5EF4-FFF2-40B4-BE49-F238E27FC236}">
                <a16:creationId xmlns:a16="http://schemas.microsoft.com/office/drawing/2014/main" id="{BE1378A4-28AE-415A-BE86-E5B5F28A4F59}"/>
              </a:ext>
            </a:extLst>
          </p:cNvPr>
          <p:cNvSpPr/>
          <p:nvPr/>
        </p:nvSpPr>
        <p:spPr bwMode="auto">
          <a:xfrm>
            <a:off x="8450263" y="322263"/>
            <a:ext cx="588962" cy="617537"/>
          </a:xfrm>
          <a:prstGeom prst="roundRect">
            <a:avLst/>
          </a:prstGeom>
          <a:gradFill flip="none" rotWithShape="1">
            <a:gsLst>
              <a:gs pos="0">
                <a:schemeClr val="tx1">
                  <a:lumMod val="50000"/>
                  <a:lumOff val="50000"/>
                  <a:alpha val="51000"/>
                </a:schemeClr>
              </a:gs>
              <a:gs pos="50000">
                <a:schemeClr val="accent1">
                  <a:tint val="44500"/>
                  <a:satMod val="160000"/>
                </a:schemeClr>
              </a:gs>
              <a:gs pos="100000">
                <a:schemeClr val="accent1">
                  <a:tint val="23500"/>
                  <a:satMod val="160000"/>
                </a:schemeClr>
              </a:gs>
            </a:gsLst>
            <a:lin ang="16200000" scaled="1"/>
            <a:tileRect/>
          </a:gra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ea typeface="宋体" pitchFamily="2" charset="-122"/>
                <a:cs typeface="Arial" pitchFamily="34" charset="0"/>
              </a:rPr>
              <a:t>Back</a:t>
            </a:r>
            <a:endParaRPr lang="en-US" altLang="zh-CN" sz="1100">
              <a:solidFill>
                <a:schemeClr val="bg1"/>
              </a:solidFill>
              <a:ea typeface="宋体" pitchFamily="2" charset="-122"/>
              <a:cs typeface="Arial" pitchFamily="34" charset="0"/>
            </a:endParaRPr>
          </a:p>
        </p:txBody>
      </p:sp>
      <p:pic>
        <p:nvPicPr>
          <p:cNvPr id="81" name="Picture 80" descr="cmsmalle.jpg">
            <a:hlinkClick r:id="rId5" action="ppaction://hlinksldjump" highlightClick="1"/>
            <a:hlinkHover r:id="" action="ppaction://noaction" highlightClick="1"/>
            <a:extLst>
              <a:ext uri="{FF2B5EF4-FFF2-40B4-BE49-F238E27FC236}">
                <a16:creationId xmlns:a16="http://schemas.microsoft.com/office/drawing/2014/main" id="{C75C04EF-6068-40EC-AC41-5675586CF213}"/>
              </a:ext>
            </a:extLst>
          </p:cNvPr>
          <p:cNvPicPr>
            <a:picLocks noChangeAspect="1"/>
          </p:cNvPicPr>
          <p:nvPr/>
        </p:nvPicPr>
        <p:blipFill>
          <a:blip r:embed="rId6"/>
          <a:stretch>
            <a:fillRect/>
          </a:stretch>
        </p:blipFill>
        <p:spPr>
          <a:xfrm>
            <a:off x="5521872" y="317954"/>
            <a:ext cx="444046" cy="444046"/>
          </a:xfrm>
          <a:prstGeom prst="roundRect">
            <a:avLst/>
          </a:prstGeom>
          <a:solidFill>
            <a:schemeClr val="bg1">
              <a:alpha val="0"/>
            </a:schemeClr>
          </a:solidFill>
          <a:ln w="3175">
            <a:solidFill>
              <a:schemeClr val="tx1">
                <a:lumMod val="25000"/>
                <a:lumOff val="75000"/>
              </a:schemeClr>
            </a:solidFill>
          </a:ln>
        </p:spPr>
      </p:pic>
      <p:pic>
        <p:nvPicPr>
          <p:cNvPr id="82" name="Picture 81" descr="oneclicksmall.jpg">
            <a:hlinkClick r:id="rId7" action="ppaction://hlinksldjump" highlightClick="1"/>
            <a:hlinkHover r:id="" action="ppaction://noaction" highlightClick="1"/>
            <a:extLst>
              <a:ext uri="{FF2B5EF4-FFF2-40B4-BE49-F238E27FC236}">
                <a16:creationId xmlns:a16="http://schemas.microsoft.com/office/drawing/2014/main" id="{74899FD8-1C81-46F1-86B1-A31B3128CB9F}"/>
              </a:ext>
            </a:extLst>
          </p:cNvPr>
          <p:cNvPicPr>
            <a:picLocks noChangeAspect="1"/>
          </p:cNvPicPr>
          <p:nvPr/>
        </p:nvPicPr>
        <p:blipFill>
          <a:blip r:embed="rId8"/>
          <a:stretch>
            <a:fillRect/>
          </a:stretch>
        </p:blipFill>
        <p:spPr>
          <a:xfrm>
            <a:off x="6011131" y="317954"/>
            <a:ext cx="444046" cy="444046"/>
          </a:xfrm>
          <a:prstGeom prst="roundRect">
            <a:avLst/>
          </a:prstGeom>
          <a:solidFill>
            <a:schemeClr val="bg1">
              <a:alpha val="0"/>
            </a:schemeClr>
          </a:solidFill>
          <a:ln w="3175">
            <a:solidFill>
              <a:schemeClr val="tx1">
                <a:lumMod val="25000"/>
                <a:lumOff val="75000"/>
              </a:schemeClr>
            </a:solidFill>
          </a:ln>
        </p:spPr>
      </p:pic>
      <p:pic>
        <p:nvPicPr>
          <p:cNvPr id="83" name="Picture 82" descr="cgensmall.jpg">
            <a:hlinkClick r:id="rId9" action="ppaction://hlinksldjump" highlightClick="1"/>
            <a:hlinkHover r:id="" action="ppaction://noaction" highlightClick="1"/>
            <a:extLst>
              <a:ext uri="{FF2B5EF4-FFF2-40B4-BE49-F238E27FC236}">
                <a16:creationId xmlns:a16="http://schemas.microsoft.com/office/drawing/2014/main" id="{BCC807F1-7395-4830-A24E-6FE92AB312DE}"/>
              </a:ext>
            </a:extLst>
          </p:cNvPr>
          <p:cNvPicPr>
            <a:picLocks noChangeAspect="1"/>
          </p:cNvPicPr>
          <p:nvPr/>
        </p:nvPicPr>
        <p:blipFill>
          <a:blip r:embed="rId10"/>
          <a:stretch>
            <a:fillRect/>
          </a:stretch>
        </p:blipFill>
        <p:spPr>
          <a:xfrm>
            <a:off x="6500390" y="317954"/>
            <a:ext cx="444046" cy="444046"/>
          </a:xfrm>
          <a:prstGeom prst="roundRect">
            <a:avLst/>
          </a:prstGeom>
          <a:solidFill>
            <a:schemeClr val="bg1">
              <a:alpha val="0"/>
            </a:schemeClr>
          </a:solidFill>
          <a:ln w="3175">
            <a:solidFill>
              <a:schemeClr val="tx1">
                <a:lumMod val="25000"/>
                <a:lumOff val="75000"/>
              </a:schemeClr>
            </a:solidFill>
          </a:ln>
        </p:spPr>
      </p:pic>
      <p:pic>
        <p:nvPicPr>
          <p:cNvPr id="84" name="Picture 83" descr="crb-small.jpg">
            <a:hlinkClick r:id="rId11" action="ppaction://hlinksldjump" highlightClick="1"/>
            <a:hlinkHover r:id="" action="ppaction://noaction" highlightClick="1"/>
            <a:extLst>
              <a:ext uri="{FF2B5EF4-FFF2-40B4-BE49-F238E27FC236}">
                <a16:creationId xmlns:a16="http://schemas.microsoft.com/office/drawing/2014/main" id="{A0C5FF27-1B0D-41DA-8556-0C60B7A374E5}"/>
              </a:ext>
            </a:extLst>
          </p:cNvPr>
          <p:cNvPicPr>
            <a:picLocks noChangeAspect="1"/>
          </p:cNvPicPr>
          <p:nvPr/>
        </p:nvPicPr>
        <p:blipFill>
          <a:blip r:embed="rId12">
            <a:duotone>
              <a:schemeClr val="bg2">
                <a:shade val="45000"/>
                <a:satMod val="135000"/>
              </a:schemeClr>
              <a:prstClr val="white"/>
            </a:duotone>
          </a:blip>
          <a:stretch>
            <a:fillRect/>
          </a:stretch>
        </p:blipFill>
        <p:spPr>
          <a:xfrm>
            <a:off x="6989649" y="317954"/>
            <a:ext cx="444046" cy="444046"/>
          </a:xfrm>
          <a:prstGeom prst="roundRect">
            <a:avLst/>
          </a:prstGeom>
          <a:solidFill>
            <a:schemeClr val="bg1">
              <a:alpha val="0"/>
            </a:schemeClr>
          </a:solidFill>
          <a:ln w="12700">
            <a:solidFill>
              <a:srgbClr val="F68933"/>
            </a:solidFill>
          </a:ln>
        </p:spPr>
      </p:pic>
      <p:pic>
        <p:nvPicPr>
          <p:cNvPr id="85" name="Picture 84" descr="excel-small.jpg">
            <a:hlinkClick r:id="rId13" action="ppaction://hlinksldjump" highlightClick="1"/>
            <a:hlinkHover r:id="" action="ppaction://noaction" highlightClick="1"/>
            <a:extLst>
              <a:ext uri="{FF2B5EF4-FFF2-40B4-BE49-F238E27FC236}">
                <a16:creationId xmlns:a16="http://schemas.microsoft.com/office/drawing/2014/main" id="{2EB721F8-DD4B-4D0A-A5C8-37A6634D5698}"/>
              </a:ext>
            </a:extLst>
          </p:cNvPr>
          <p:cNvPicPr>
            <a:picLocks noChangeAspect="1"/>
          </p:cNvPicPr>
          <p:nvPr/>
        </p:nvPicPr>
        <p:blipFill>
          <a:blip r:embed="rId14"/>
          <a:stretch>
            <a:fillRect/>
          </a:stretch>
        </p:blipFill>
        <p:spPr>
          <a:xfrm>
            <a:off x="7478908" y="317954"/>
            <a:ext cx="444046" cy="444046"/>
          </a:xfrm>
          <a:prstGeom prst="roundRect">
            <a:avLst/>
          </a:prstGeom>
          <a:solidFill>
            <a:schemeClr val="bg1">
              <a:alpha val="0"/>
            </a:schemeClr>
          </a:solidFill>
          <a:ln w="3175">
            <a:solidFill>
              <a:schemeClr val="tx1">
                <a:lumMod val="25000"/>
                <a:lumOff val="75000"/>
              </a:schemeClr>
            </a:solidFill>
          </a:ln>
        </p:spPr>
      </p:pic>
      <p:pic>
        <p:nvPicPr>
          <p:cNvPr id="86" name="Picture 85" descr="datasmall.jpg">
            <a:hlinkClick r:id="rId15" action="ppaction://hlinksldjump" highlightClick="1"/>
            <a:hlinkHover r:id="" action="ppaction://noaction" highlightClick="1"/>
            <a:extLst>
              <a:ext uri="{FF2B5EF4-FFF2-40B4-BE49-F238E27FC236}">
                <a16:creationId xmlns:a16="http://schemas.microsoft.com/office/drawing/2014/main" id="{20CC1E56-AA2F-4EF7-8408-D0B53A2F0173}"/>
              </a:ext>
            </a:extLst>
          </p:cNvPr>
          <p:cNvPicPr>
            <a:picLocks noChangeAspect="1"/>
          </p:cNvPicPr>
          <p:nvPr/>
        </p:nvPicPr>
        <p:blipFill>
          <a:blip r:embed="rId16"/>
          <a:stretch>
            <a:fillRect/>
          </a:stretch>
        </p:blipFill>
        <p:spPr>
          <a:xfrm>
            <a:off x="7968166" y="317954"/>
            <a:ext cx="444046" cy="444046"/>
          </a:xfrm>
          <a:prstGeom prst="roundRect">
            <a:avLst/>
          </a:prstGeom>
          <a:solidFill>
            <a:schemeClr val="bg1">
              <a:alpha val="0"/>
            </a:schemeClr>
          </a:solidFill>
          <a:ln w="3175">
            <a:solidFill>
              <a:schemeClr val="tx1">
                <a:lumMod val="25000"/>
                <a:lumOff val="75000"/>
              </a:schemeClr>
            </a:solidFill>
          </a:ln>
        </p:spPr>
      </p:pic>
      <p:sp>
        <p:nvSpPr>
          <p:cNvPr id="87" name="TextBox 86">
            <a:extLst>
              <a:ext uri="{FF2B5EF4-FFF2-40B4-BE49-F238E27FC236}">
                <a16:creationId xmlns:a16="http://schemas.microsoft.com/office/drawing/2014/main" id="{AE084AFB-79B3-4799-8821-F541816C0076}"/>
              </a:ext>
            </a:extLst>
          </p:cNvPr>
          <p:cNvSpPr txBox="1"/>
          <p:nvPr/>
        </p:nvSpPr>
        <p:spPr>
          <a:xfrm>
            <a:off x="5521325" y="152400"/>
            <a:ext cx="40005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CM</a:t>
            </a:r>
          </a:p>
        </p:txBody>
      </p:sp>
      <p:sp>
        <p:nvSpPr>
          <p:cNvPr id="88" name="TextBox 87">
            <a:extLst>
              <a:ext uri="{FF2B5EF4-FFF2-40B4-BE49-F238E27FC236}">
                <a16:creationId xmlns:a16="http://schemas.microsoft.com/office/drawing/2014/main" id="{75133CDA-D7C2-4B12-906E-62BAE7D4A310}"/>
              </a:ext>
            </a:extLst>
          </p:cNvPr>
          <p:cNvSpPr txBox="1"/>
          <p:nvPr/>
        </p:nvSpPr>
        <p:spPr>
          <a:xfrm>
            <a:off x="6926263"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rgbClr val="F68933"/>
                </a:solidFill>
                <a:latin typeface="Arial" charset="0"/>
                <a:cs typeface="Arial" charset="0"/>
              </a:rPr>
              <a:t>CRB</a:t>
            </a:r>
          </a:p>
        </p:txBody>
      </p:sp>
      <p:sp>
        <p:nvSpPr>
          <p:cNvPr id="89" name="TextBox 88">
            <a:extLst>
              <a:ext uri="{FF2B5EF4-FFF2-40B4-BE49-F238E27FC236}">
                <a16:creationId xmlns:a16="http://schemas.microsoft.com/office/drawing/2014/main" id="{96A5AABB-4A97-4816-AB54-D976B6925B31}"/>
              </a:ext>
            </a:extLst>
          </p:cNvPr>
          <p:cNvSpPr txBox="1"/>
          <p:nvPr/>
        </p:nvSpPr>
        <p:spPr>
          <a:xfrm>
            <a:off x="6321425" y="152400"/>
            <a:ext cx="8128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Report Generator</a:t>
            </a:r>
          </a:p>
        </p:txBody>
      </p:sp>
      <p:sp>
        <p:nvSpPr>
          <p:cNvPr id="90" name="TextBox 89">
            <a:extLst>
              <a:ext uri="{FF2B5EF4-FFF2-40B4-BE49-F238E27FC236}">
                <a16:creationId xmlns:a16="http://schemas.microsoft.com/office/drawing/2014/main" id="{980AE422-39C5-4EC1-A862-B0EB64511FC6}"/>
              </a:ext>
            </a:extLst>
          </p:cNvPr>
          <p:cNvSpPr txBox="1"/>
          <p:nvPr/>
        </p:nvSpPr>
        <p:spPr>
          <a:xfrm>
            <a:off x="5956300"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1-Click</a:t>
            </a:r>
          </a:p>
        </p:txBody>
      </p:sp>
      <p:sp>
        <p:nvSpPr>
          <p:cNvPr id="91" name="TextBox 90">
            <a:extLst>
              <a:ext uri="{FF2B5EF4-FFF2-40B4-BE49-F238E27FC236}">
                <a16:creationId xmlns:a16="http://schemas.microsoft.com/office/drawing/2014/main" id="{461173B3-6DED-4999-A63D-86160CD0F10D}"/>
              </a:ext>
            </a:extLst>
          </p:cNvPr>
          <p:cNvSpPr txBox="1"/>
          <p:nvPr/>
        </p:nvSpPr>
        <p:spPr>
          <a:xfrm>
            <a:off x="7261225" y="152400"/>
            <a:ext cx="8636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Plug-in for Excel</a:t>
            </a:r>
          </a:p>
        </p:txBody>
      </p:sp>
      <p:sp>
        <p:nvSpPr>
          <p:cNvPr id="92" name="TextBox 91">
            <a:extLst>
              <a:ext uri="{FF2B5EF4-FFF2-40B4-BE49-F238E27FC236}">
                <a16:creationId xmlns:a16="http://schemas.microsoft.com/office/drawing/2014/main" id="{63A040EE-876F-4259-B9D1-EA730A7DD64D}"/>
              </a:ext>
            </a:extLst>
          </p:cNvPr>
          <p:cNvSpPr txBox="1"/>
          <p:nvPr/>
        </p:nvSpPr>
        <p:spPr>
          <a:xfrm>
            <a:off x="7886700" y="152400"/>
            <a:ext cx="592138"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Data Feed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1000"/>
                                        <p:tgtEl>
                                          <p:spTgt spid="49"/>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2000"/>
                                        <p:tgtEl>
                                          <p:spTgt spid="9">
                                            <p:txEl>
                                              <p:pRg st="0" end="0"/>
                                            </p:txEl>
                                          </p:spTgt>
                                        </p:tgtEl>
                                      </p:cBhvr>
                                    </p:animEffect>
                                  </p:childTnLst>
                                </p:cTn>
                              </p:par>
                            </p:childTnLst>
                          </p:cTn>
                        </p:par>
                        <p:par>
                          <p:cTn id="12" fill="hold" nodeType="afterGroup">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2000"/>
                                        <p:tgtEl>
                                          <p:spTgt spid="9">
                                            <p:txEl>
                                              <p:pRg st="1" end="1"/>
                                            </p:txEl>
                                          </p:spTgt>
                                        </p:tgtEl>
                                      </p:cBhvr>
                                    </p:animEffect>
                                  </p:childTnLst>
                                </p:cTn>
                              </p:par>
                            </p:childTnLst>
                          </p:cTn>
                        </p:par>
                        <p:par>
                          <p:cTn id="16" fill="hold" nodeType="afterGroup">
                            <p:stCondLst>
                              <p:cond delay="5000"/>
                            </p:stCondLst>
                            <p:childTnLst>
                              <p:par>
                                <p:cTn id="17" presetID="10" presetClass="entr" presetSubtype="0" fill="hold" grpId="0"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2000"/>
                                        <p:tgtEl>
                                          <p:spTgt spid="9">
                                            <p:txEl>
                                              <p:pRg st="2" end="2"/>
                                            </p:txEl>
                                          </p:spTgt>
                                        </p:tgtEl>
                                      </p:cBhvr>
                                    </p:animEffect>
                                  </p:childTnLst>
                                </p:cTn>
                              </p:par>
                            </p:childTnLst>
                          </p:cTn>
                        </p:par>
                        <p:par>
                          <p:cTn id="20" fill="hold" nodeType="afterGroup">
                            <p:stCondLst>
                              <p:cond delay="7000"/>
                            </p:stCondLst>
                            <p:childTnLst>
                              <p:par>
                                <p:cTn id="21" presetID="10" presetClass="entr" presetSubtype="0" fill="hold" grpId="0" nodeType="after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2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8BE3A95-D5FB-46F0-AF5A-2E3F75B0313D}"/>
              </a:ext>
            </a:extLst>
          </p:cNvPr>
          <p:cNvSpPr/>
          <p:nvPr/>
        </p:nvSpPr>
        <p:spPr bwMode="auto">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pic>
        <p:nvPicPr>
          <p:cNvPr id="118787" name="Picture 2" descr="D:\Backup\Presentations\Lianne\mafish.jpg">
            <a:extLst>
              <a:ext uri="{FF2B5EF4-FFF2-40B4-BE49-F238E27FC236}">
                <a16:creationId xmlns:a16="http://schemas.microsoft.com/office/drawing/2014/main" id="{DC6A1089-9958-4FC1-853E-E9D228094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9144000" cy="518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8" name="Picture 5" descr="\\eyestore\Home\ori.carmon\Re-Branding\logos new Mortar\Logo white.wmf">
            <a:extLst>
              <a:ext uri="{FF2B5EF4-FFF2-40B4-BE49-F238E27FC236}">
                <a16:creationId xmlns:a16="http://schemas.microsoft.com/office/drawing/2014/main" id="{0463F04F-65CE-455B-A9B4-33D4B44BBF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6">
            <a:extLst>
              <a:ext uri="{FF2B5EF4-FFF2-40B4-BE49-F238E27FC236}">
                <a16:creationId xmlns:a16="http://schemas.microsoft.com/office/drawing/2014/main" id="{12EE097D-3E69-4748-BBF9-9C57543A485B}"/>
              </a:ext>
            </a:extLst>
          </p:cNvPr>
          <p:cNvSpPr txBox="1">
            <a:spLocks/>
          </p:cNvSpPr>
          <p:nvPr/>
        </p:nvSpPr>
        <p:spPr>
          <a:xfrm>
            <a:off x="304800" y="6384925"/>
            <a:ext cx="2895600" cy="244475"/>
          </a:xfrm>
          <a:prstGeom prst="rect">
            <a:avLst/>
          </a:prstGeom>
        </p:spPr>
        <p:txBody>
          <a:bodyPr anchor="ctr"/>
          <a:lstStyle/>
          <a:p>
            <a:pPr fontAlgn="auto">
              <a:spcBef>
                <a:spcPts val="0"/>
              </a:spcBef>
              <a:spcAft>
                <a:spcPts val="0"/>
              </a:spcAft>
              <a:defRPr/>
            </a:pPr>
            <a:r>
              <a:rPr lang="en-US" sz="900" dirty="0">
                <a:solidFill>
                  <a:srgbClr val="515151"/>
                </a:solidFill>
                <a:latin typeface="+mn-lt"/>
                <a:cs typeface="+mn-cs"/>
              </a:rPr>
              <a:t>© 2008 Eyeblaster. All rights reserved</a:t>
            </a:r>
          </a:p>
        </p:txBody>
      </p:sp>
      <p:pic>
        <p:nvPicPr>
          <p:cNvPr id="118790" name="Picture 12" descr="Bottom-wave-for-dean.png">
            <a:extLst>
              <a:ext uri="{FF2B5EF4-FFF2-40B4-BE49-F238E27FC236}">
                <a16:creationId xmlns:a16="http://schemas.microsoft.com/office/drawing/2014/main" id="{31D61FD9-9E95-459C-880E-F400C204F589}"/>
              </a:ext>
            </a:extLst>
          </p:cNvPr>
          <p:cNvPicPr>
            <a:picLocks noChangeAspect="1"/>
          </p:cNvPicPr>
          <p:nvPr/>
        </p:nvPicPr>
        <p:blipFill>
          <a:blip r:embed="rId5">
            <a:lum bright="-44000"/>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7E586302-D0D8-4177-8503-5AFC8D289D6B}"/>
              </a:ext>
            </a:extLst>
          </p:cNvPr>
          <p:cNvSpPr/>
          <p:nvPr/>
        </p:nvSpPr>
        <p:spPr bwMode="auto">
          <a:xfrm>
            <a:off x="0" y="322263"/>
            <a:ext cx="9144000" cy="757237"/>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pic>
        <p:nvPicPr>
          <p:cNvPr id="118792" name="Picture 13" descr="top-wave-for-Dean.png">
            <a:extLst>
              <a:ext uri="{FF2B5EF4-FFF2-40B4-BE49-F238E27FC236}">
                <a16:creationId xmlns:a16="http://schemas.microsoft.com/office/drawing/2014/main" id="{33FF214C-BD02-4726-BAAC-260CD09D0018}"/>
              </a:ext>
            </a:extLst>
          </p:cNvPr>
          <p:cNvPicPr>
            <a:picLocks noChangeAspect="1"/>
          </p:cNvPicPr>
          <p:nvPr/>
        </p:nvPicPr>
        <p:blipFill>
          <a:blip r:embed="rId6">
            <a:lum contrast="-24000"/>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D:\Backup\Presentations\Lianne\mafish.jpg">
            <a:extLst>
              <a:ext uri="{FF2B5EF4-FFF2-40B4-BE49-F238E27FC236}">
                <a16:creationId xmlns:a16="http://schemas.microsoft.com/office/drawing/2014/main" id="{221D3A47-BA6C-45D9-80EB-5C0194EF5ABF}"/>
              </a:ext>
            </a:extLst>
          </p:cNvPr>
          <p:cNvPicPr>
            <a:picLocks noChangeAspect="1" noChangeArrowheads="1"/>
          </p:cNvPicPr>
          <p:nvPr/>
        </p:nvPicPr>
        <p:blipFill>
          <a:blip r:embed="rId7" cstate="screen">
            <a:duotone>
              <a:schemeClr val="bg2">
                <a:shade val="45000"/>
                <a:satMod val="135000"/>
              </a:schemeClr>
              <a:prstClr val="white"/>
            </a:duotone>
          </a:blip>
          <a:srcRect/>
          <a:stretch>
            <a:fillRect/>
          </a:stretch>
        </p:blipFill>
        <p:spPr bwMode="auto">
          <a:xfrm>
            <a:off x="0" y="1066800"/>
            <a:ext cx="5257800" cy="5180441"/>
          </a:xfrm>
          <a:prstGeom prst="rect">
            <a:avLst/>
          </a:prstGeom>
          <a:noFill/>
        </p:spPr>
      </p:pic>
      <p:sp>
        <p:nvSpPr>
          <p:cNvPr id="118794" name="Title 8">
            <a:extLst>
              <a:ext uri="{FF2B5EF4-FFF2-40B4-BE49-F238E27FC236}">
                <a16:creationId xmlns:a16="http://schemas.microsoft.com/office/drawing/2014/main" id="{7C4A5F20-84DB-408A-8A96-4D7CD3D83693}"/>
              </a:ext>
            </a:extLst>
          </p:cNvPr>
          <p:cNvSpPr>
            <a:spLocks noGrp="1"/>
          </p:cNvSpPr>
          <p:nvPr>
            <p:ph type="title"/>
          </p:nvPr>
        </p:nvSpPr>
        <p:spPr/>
        <p:txBody>
          <a:bodyPr/>
          <a:lstStyle/>
          <a:p>
            <a:r>
              <a:rPr lang="en-US" altLang="zh-CN">
                <a:ea typeface="宋体" panose="02010600030101010101" pitchFamily="2" charset="-122"/>
              </a:rPr>
              <a:t>Stands out in the crowd</a:t>
            </a:r>
          </a:p>
        </p:txBody>
      </p:sp>
      <p:sp>
        <p:nvSpPr>
          <p:cNvPr id="7" name="Rectangle 6">
            <a:extLst>
              <a:ext uri="{FF2B5EF4-FFF2-40B4-BE49-F238E27FC236}">
                <a16:creationId xmlns:a16="http://schemas.microsoft.com/office/drawing/2014/main" id="{3A0615D5-BABA-4848-A921-6592036199D6}"/>
              </a:ext>
            </a:extLst>
          </p:cNvPr>
          <p:cNvSpPr/>
          <p:nvPr/>
        </p:nvSpPr>
        <p:spPr bwMode="auto">
          <a:xfrm>
            <a:off x="0" y="1331913"/>
            <a:ext cx="9144000" cy="3240087"/>
          </a:xfrm>
          <a:prstGeom prst="rect">
            <a:avLst/>
          </a:prstGeom>
          <a:solidFill>
            <a:schemeClr val="bg1">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0" name="Content Placeholder 9">
            <a:extLst>
              <a:ext uri="{FF2B5EF4-FFF2-40B4-BE49-F238E27FC236}">
                <a16:creationId xmlns:a16="http://schemas.microsoft.com/office/drawing/2014/main" id="{886B115C-B89D-4A8B-9202-D511DAF5B9F9}"/>
              </a:ext>
            </a:extLst>
          </p:cNvPr>
          <p:cNvSpPr>
            <a:spLocks noGrp="1"/>
          </p:cNvSpPr>
          <p:nvPr>
            <p:ph idx="1"/>
          </p:nvPr>
        </p:nvSpPr>
        <p:spPr bwMode="auto">
          <a:xfrm>
            <a:off x="381000" y="914400"/>
            <a:ext cx="7286625" cy="4649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0"/>
              </a:spcBef>
            </a:pPr>
            <a:endParaRPr altLang="zh-CN" sz="3000">
              <a:ea typeface="宋体" panose="02010600030101010101" pitchFamily="2" charset="-122"/>
              <a:cs typeface="Arial" panose="020B0604020202020204" pitchFamily="34" charset="0"/>
            </a:endParaRPr>
          </a:p>
          <a:p>
            <a:pPr eaLnBrk="1" hangingPunct="1">
              <a:spcBef>
                <a:spcPct val="0"/>
              </a:spcBef>
            </a:pPr>
            <a:r>
              <a:rPr altLang="zh-CN" sz="3000">
                <a:solidFill>
                  <a:srgbClr val="373737"/>
                </a:solidFill>
                <a:ea typeface="宋体" panose="02010600030101010101" pitchFamily="2" charset="-122"/>
                <a:cs typeface="Arial" panose="020B0604020202020204" pitchFamily="34" charset="0"/>
              </a:rPr>
              <a:t>Ease of use complements innovation </a:t>
            </a:r>
          </a:p>
          <a:p>
            <a:pPr marL="457200" lvl="1" indent="-457200" fontAlgn="base">
              <a:spcBef>
                <a:spcPct val="0"/>
              </a:spcBef>
              <a:spcAft>
                <a:spcPct val="0"/>
              </a:spcAft>
              <a:buFont typeface="Arial" panose="020B0604020202020204" pitchFamily="34" charset="0"/>
              <a:buChar char="•"/>
            </a:pPr>
            <a:r>
              <a:rPr altLang="zh-CN" sz="3000">
                <a:solidFill>
                  <a:srgbClr val="373737"/>
                </a:solidFill>
                <a:ea typeface="宋体" panose="02010600030101010101" pitchFamily="2" charset="-122"/>
                <a:cs typeface="Arial" panose="020B0604020202020204" pitchFamily="34" charset="0"/>
                <a:sym typeface="Wingdings" panose="05000000000000000000" pitchFamily="2" charset="2"/>
              </a:rPr>
              <a:t>Get it ad hoc or scheduled</a:t>
            </a:r>
          </a:p>
          <a:p>
            <a:pPr marL="457200" lvl="1" indent="-457200" fontAlgn="base">
              <a:spcBef>
                <a:spcPct val="0"/>
              </a:spcBef>
              <a:spcAft>
                <a:spcPct val="0"/>
              </a:spcAft>
              <a:buFont typeface="Arial" panose="020B0604020202020204" pitchFamily="34" charset="0"/>
              <a:buChar char="•"/>
            </a:pPr>
            <a:r>
              <a:rPr altLang="zh-CN" sz="3000">
                <a:solidFill>
                  <a:srgbClr val="373737"/>
                </a:solidFill>
                <a:ea typeface="宋体" panose="02010600030101010101" pitchFamily="2" charset="-122"/>
                <a:cs typeface="Arial" panose="020B0604020202020204" pitchFamily="34" charset="0"/>
                <a:sym typeface="Wingdings" panose="05000000000000000000" pitchFamily="2" charset="2"/>
              </a:rPr>
              <a:t>Significant time saved </a:t>
            </a:r>
          </a:p>
          <a:p>
            <a:pPr marL="457200" lvl="1" indent="-457200" fontAlgn="base">
              <a:spcBef>
                <a:spcPct val="0"/>
              </a:spcBef>
              <a:spcAft>
                <a:spcPct val="0"/>
              </a:spcAft>
              <a:buFont typeface="Arial" panose="020B0604020202020204" pitchFamily="34" charset="0"/>
              <a:buChar char="•"/>
            </a:pPr>
            <a:r>
              <a:rPr altLang="zh-CN" sz="3000">
                <a:solidFill>
                  <a:srgbClr val="373737"/>
                </a:solidFill>
                <a:ea typeface="宋体" panose="02010600030101010101" pitchFamily="2" charset="-122"/>
                <a:cs typeface="Arial" panose="020B0604020202020204" pitchFamily="34" charset="0"/>
                <a:sym typeface="Wingdings" panose="05000000000000000000" pitchFamily="2" charset="2"/>
              </a:rPr>
              <a:t>Use metrics available only in the CRB</a:t>
            </a:r>
          </a:p>
          <a:p>
            <a:pPr marL="457200" lvl="1" indent="-457200" fontAlgn="base">
              <a:spcBef>
                <a:spcPct val="0"/>
              </a:spcBef>
              <a:spcAft>
                <a:spcPct val="0"/>
              </a:spcAft>
              <a:buFont typeface="Arial" panose="020B0604020202020204" pitchFamily="34" charset="0"/>
              <a:buChar char="•"/>
            </a:pPr>
            <a:r>
              <a:rPr altLang="zh-CN" sz="3000">
                <a:solidFill>
                  <a:srgbClr val="373737"/>
                </a:solidFill>
                <a:ea typeface="宋体" panose="02010600030101010101" pitchFamily="2" charset="-122"/>
                <a:cs typeface="Arial" panose="020B0604020202020204" pitchFamily="34" charset="0"/>
                <a:sym typeface="Wingdings" panose="05000000000000000000" pitchFamily="2" charset="2"/>
              </a:rPr>
              <a:t>Analysis made easy!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par>
                          <p:cTn id="8" fill="hold" nodeType="afterGroup">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2000"/>
                                        <p:tgtEl>
                                          <p:spTgt spid="10">
                                            <p:txEl>
                                              <p:pRg st="1" end="1"/>
                                            </p:txEl>
                                          </p:spTgt>
                                        </p:tgtEl>
                                      </p:cBhvr>
                                    </p:animEffect>
                                  </p:childTnLst>
                                </p:cTn>
                              </p:par>
                            </p:childTnLst>
                          </p:cTn>
                        </p:par>
                        <p:par>
                          <p:cTn id="17" fill="hold" nodeType="afterGroup">
                            <p:stCondLst>
                              <p:cond delay="3500"/>
                            </p:stCondLst>
                            <p:childTnLst>
                              <p:par>
                                <p:cTn id="18" presetID="10" presetClass="entr" presetSubtype="0" fill="hold" grpId="0" nodeType="after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2000"/>
                                        <p:tgtEl>
                                          <p:spTgt spid="10">
                                            <p:txEl>
                                              <p:pRg st="2" end="2"/>
                                            </p:txEl>
                                          </p:spTgt>
                                        </p:tgtEl>
                                      </p:cBhvr>
                                    </p:animEffect>
                                  </p:childTnLst>
                                </p:cTn>
                              </p:par>
                            </p:childTnLst>
                          </p:cTn>
                        </p:par>
                        <p:par>
                          <p:cTn id="21" fill="hold" nodeType="afterGroup">
                            <p:stCondLst>
                              <p:cond delay="5500"/>
                            </p:stCondLst>
                            <p:childTnLst>
                              <p:par>
                                <p:cTn id="22" presetID="10" presetClass="entr" presetSubtype="0" fill="hold" grpId="0" nodeType="afterEffect">
                                  <p:stCondLst>
                                    <p:cond delay="0"/>
                                  </p:stCondLst>
                                  <p:childTnLst>
                                    <p:set>
                                      <p:cBhvr>
                                        <p:cTn id="23" dur="1" fill="hold">
                                          <p:stCondLst>
                                            <p:cond delay="0"/>
                                          </p:stCondLst>
                                        </p:cTn>
                                        <p:tgtEl>
                                          <p:spTgt spid="10">
                                            <p:txEl>
                                              <p:pRg st="3" end="3"/>
                                            </p:txEl>
                                          </p:spTgt>
                                        </p:tgtEl>
                                        <p:attrNameLst>
                                          <p:attrName>style.visibility</p:attrName>
                                        </p:attrNameLst>
                                      </p:cBhvr>
                                      <p:to>
                                        <p:strVal val="visible"/>
                                      </p:to>
                                    </p:set>
                                    <p:animEffect transition="in" filter="fade">
                                      <p:cBhvr>
                                        <p:cTn id="24" dur="2000"/>
                                        <p:tgtEl>
                                          <p:spTgt spid="10">
                                            <p:txEl>
                                              <p:pRg st="3" end="3"/>
                                            </p:txEl>
                                          </p:spTgt>
                                        </p:tgtEl>
                                      </p:cBhvr>
                                    </p:animEffect>
                                  </p:childTnLst>
                                </p:cTn>
                              </p:par>
                            </p:childTnLst>
                          </p:cTn>
                        </p:par>
                        <p:par>
                          <p:cTn id="25" fill="hold" nodeType="afterGroup">
                            <p:stCondLst>
                              <p:cond delay="7500"/>
                            </p:stCondLst>
                            <p:childTnLst>
                              <p:par>
                                <p:cTn id="26" presetID="10" presetClass="entr" presetSubtype="0" fill="hold" grpId="0" nodeType="after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fade">
                                      <p:cBhvr>
                                        <p:cTn id="28" dur="2000"/>
                                        <p:tgtEl>
                                          <p:spTgt spid="10">
                                            <p:txEl>
                                              <p:pRg st="4" end="4"/>
                                            </p:txEl>
                                          </p:spTgt>
                                        </p:tgtEl>
                                      </p:cBhvr>
                                    </p:animEffect>
                                  </p:childTnLst>
                                </p:cTn>
                              </p:par>
                            </p:childTnLst>
                          </p:cTn>
                        </p:par>
                        <p:par>
                          <p:cTn id="29" fill="hold" nodeType="afterGroup">
                            <p:stCondLst>
                              <p:cond delay="9500"/>
                            </p:stCondLst>
                            <p:childTnLst>
                              <p:par>
                                <p:cTn id="30" presetID="10" presetClass="entr" presetSubtype="0" fill="hold" grpId="0" nodeType="after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20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F369BF31-28CF-41EA-A10E-3EA4DBE0623F}"/>
              </a:ext>
            </a:extLst>
          </p:cNvPr>
          <p:cNvSpPr>
            <a:spLocks noGrp="1"/>
          </p:cNvSpPr>
          <p:nvPr>
            <p:ph type="title" idx="4294967295"/>
          </p:nvPr>
        </p:nvSpPr>
        <p:spPr bwMode="auto">
          <a:xfrm>
            <a:off x="119063" y="374650"/>
            <a:ext cx="8291512" cy="676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F68933"/>
                </a:solidFill>
              </a:rPr>
              <a:t>Custom Reporting Service</a:t>
            </a:r>
          </a:p>
        </p:txBody>
      </p:sp>
      <p:sp>
        <p:nvSpPr>
          <p:cNvPr id="119811" name="TextBox 3">
            <a:extLst>
              <a:ext uri="{FF2B5EF4-FFF2-40B4-BE49-F238E27FC236}">
                <a16:creationId xmlns:a16="http://schemas.microsoft.com/office/drawing/2014/main" id="{957815C6-06F0-45CF-B847-AFE882312F9A}"/>
              </a:ext>
            </a:extLst>
          </p:cNvPr>
          <p:cNvSpPr txBox="1">
            <a:spLocks noChangeArrowheads="1"/>
          </p:cNvSpPr>
          <p:nvPr/>
        </p:nvSpPr>
        <p:spPr bwMode="auto">
          <a:xfrm>
            <a:off x="3522663" y="1363663"/>
            <a:ext cx="53387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63525" indent="-263525"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20000"/>
              </a:spcBef>
              <a:buClr>
                <a:srgbClr val="F18B1E"/>
              </a:buClr>
              <a:buSzPct val="125000"/>
            </a:pPr>
            <a:r>
              <a:rPr lang="en-US" altLang="zh-CN" sz="2400">
                <a:solidFill>
                  <a:srgbClr val="F68933"/>
                </a:solidFill>
              </a:rPr>
              <a:t>Tailored reports built for unique needs</a:t>
            </a:r>
          </a:p>
        </p:txBody>
      </p:sp>
      <p:pic>
        <p:nvPicPr>
          <p:cNvPr id="6" name="Picture 4">
            <a:extLst>
              <a:ext uri="{FF2B5EF4-FFF2-40B4-BE49-F238E27FC236}">
                <a16:creationId xmlns:a16="http://schemas.microsoft.com/office/drawing/2014/main" id="{76CEF99C-2904-4EA7-9954-CD911DC4725D}"/>
              </a:ext>
            </a:extLst>
          </p:cNvPr>
          <p:cNvPicPr>
            <a:picLocks noChangeAspect="1" noChangeArrowheads="1"/>
          </p:cNvPicPr>
          <p:nvPr/>
        </p:nvPicPr>
        <p:blipFill>
          <a:blip r:embed="rId3"/>
          <a:srcRect/>
          <a:stretch>
            <a:fillRect/>
          </a:stretch>
        </p:blipFill>
        <p:spPr bwMode="auto">
          <a:xfrm>
            <a:off x="457200" y="1749425"/>
            <a:ext cx="3333750" cy="2517775"/>
          </a:xfrm>
          <a:prstGeom prst="rect">
            <a:avLst/>
          </a:prstGeom>
          <a:noFill/>
          <a:ln w="9525" algn="ctr">
            <a:solidFill>
              <a:srgbClr val="EAEAEA"/>
            </a:solidFill>
            <a:miter lim="800000"/>
            <a:headEnd/>
            <a:tailEnd/>
          </a:ln>
          <a:effectLst>
            <a:outerShdw blurRad="38100" dist="38100" dir="2700000" algn="tl" rotWithShape="0">
              <a:prstClr val="black">
                <a:alpha val="20000"/>
              </a:prstClr>
            </a:outerShdw>
          </a:effectLst>
        </p:spPr>
      </p:pic>
      <p:sp>
        <p:nvSpPr>
          <p:cNvPr id="5" name="Rounded Rectangle 4">
            <a:extLst>
              <a:ext uri="{FF2B5EF4-FFF2-40B4-BE49-F238E27FC236}">
                <a16:creationId xmlns:a16="http://schemas.microsoft.com/office/drawing/2014/main" id="{555683FE-7B31-4920-9C0B-847E7599417D}"/>
              </a:ext>
            </a:extLst>
          </p:cNvPr>
          <p:cNvSpPr/>
          <p:nvPr/>
        </p:nvSpPr>
        <p:spPr bwMode="auto">
          <a:xfrm flipH="1">
            <a:off x="1654175" y="1219200"/>
            <a:ext cx="1731963" cy="685800"/>
          </a:xfrm>
          <a:prstGeom prst="roundRect">
            <a:avLst/>
          </a:prstGeom>
          <a:gradFill flip="none" rotWithShape="1">
            <a:gsLst>
              <a:gs pos="0">
                <a:schemeClr val="accent1">
                  <a:tint val="44500"/>
                  <a:satMod val="160000"/>
                  <a:alpha val="71000"/>
                </a:schemeClr>
              </a:gs>
              <a:gs pos="100000">
                <a:schemeClr val="accent1">
                  <a:tint val="23500"/>
                  <a:satMod val="160000"/>
                </a:schemeClr>
              </a:gs>
            </a:gsLst>
            <a:lin ang="16200000" scaled="1"/>
            <a:tileRect/>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b="1" dirty="0">
                <a:solidFill>
                  <a:schemeClr val="tx1">
                    <a:lumMod val="75000"/>
                    <a:lumOff val="25000"/>
                  </a:schemeClr>
                </a:solidFill>
              </a:rPr>
              <a:t>Define data structure</a:t>
            </a:r>
          </a:p>
        </p:txBody>
      </p:sp>
      <p:pic>
        <p:nvPicPr>
          <p:cNvPr id="7" name="Picture 2">
            <a:extLst>
              <a:ext uri="{FF2B5EF4-FFF2-40B4-BE49-F238E27FC236}">
                <a16:creationId xmlns:a16="http://schemas.microsoft.com/office/drawing/2014/main" id="{AB3EE3A9-2C73-4B7E-A3FB-9E0B0C7A8E59}"/>
              </a:ext>
            </a:extLst>
          </p:cNvPr>
          <p:cNvPicPr>
            <a:picLocks noChangeAspect="1" noChangeArrowheads="1"/>
          </p:cNvPicPr>
          <p:nvPr/>
        </p:nvPicPr>
        <p:blipFill>
          <a:blip r:embed="rId4"/>
          <a:srcRect/>
          <a:stretch>
            <a:fillRect/>
          </a:stretch>
        </p:blipFill>
        <p:spPr bwMode="auto">
          <a:xfrm>
            <a:off x="2124075" y="2603500"/>
            <a:ext cx="4395788" cy="2541588"/>
          </a:xfrm>
          <a:prstGeom prst="rect">
            <a:avLst/>
          </a:prstGeom>
          <a:noFill/>
          <a:ln w="9525" algn="ctr">
            <a:solidFill>
              <a:srgbClr val="EAEAEA"/>
            </a:solidFill>
            <a:miter lim="800000"/>
            <a:headEnd/>
            <a:tailEnd/>
          </a:ln>
          <a:effectLst>
            <a:outerShdw blurRad="38100" dist="38100" dir="2700000" algn="tl" rotWithShape="0">
              <a:prstClr val="black">
                <a:alpha val="20000"/>
              </a:prstClr>
            </a:outerShdw>
          </a:effectLst>
        </p:spPr>
      </p:pic>
      <p:sp>
        <p:nvSpPr>
          <p:cNvPr id="8" name="Rounded Rectangle 7">
            <a:extLst>
              <a:ext uri="{FF2B5EF4-FFF2-40B4-BE49-F238E27FC236}">
                <a16:creationId xmlns:a16="http://schemas.microsoft.com/office/drawing/2014/main" id="{62B46A75-108F-4946-AE06-0E30EDD4D2A4}"/>
              </a:ext>
            </a:extLst>
          </p:cNvPr>
          <p:cNvSpPr/>
          <p:nvPr/>
        </p:nvSpPr>
        <p:spPr bwMode="auto">
          <a:xfrm flipH="1">
            <a:off x="4838700" y="2049463"/>
            <a:ext cx="1954213" cy="685800"/>
          </a:xfrm>
          <a:prstGeom prst="roundRect">
            <a:avLst/>
          </a:prstGeom>
          <a:gradFill flip="none" rotWithShape="1">
            <a:gsLst>
              <a:gs pos="0">
                <a:schemeClr val="accent1">
                  <a:tint val="44500"/>
                  <a:satMod val="160000"/>
                  <a:alpha val="71000"/>
                </a:schemeClr>
              </a:gs>
              <a:gs pos="100000">
                <a:schemeClr val="accent1">
                  <a:tint val="23500"/>
                  <a:satMod val="160000"/>
                </a:schemeClr>
              </a:gs>
            </a:gsLst>
            <a:lin ang="16200000" scaled="1"/>
            <a:tileRect/>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90513" indent="-290513" algn="ctr">
              <a:lnSpc>
                <a:spcPct val="85000"/>
              </a:lnSpc>
              <a:spcBef>
                <a:spcPct val="15000"/>
              </a:spcBef>
              <a:buClr>
                <a:srgbClr val="747273"/>
              </a:buClr>
              <a:defRPr/>
            </a:pPr>
            <a:r>
              <a:rPr lang="en-US" b="1" dirty="0">
                <a:solidFill>
                  <a:schemeClr val="tx1">
                    <a:lumMod val="75000"/>
                    <a:lumOff val="25000"/>
                  </a:schemeClr>
                </a:solidFill>
              </a:rPr>
              <a:t>Define required format</a:t>
            </a:r>
          </a:p>
        </p:txBody>
      </p:sp>
      <p:pic>
        <p:nvPicPr>
          <p:cNvPr id="9" name="Picture 2">
            <a:extLst>
              <a:ext uri="{FF2B5EF4-FFF2-40B4-BE49-F238E27FC236}">
                <a16:creationId xmlns:a16="http://schemas.microsoft.com/office/drawing/2014/main" id="{0E449829-9DA3-4725-AE6A-B940AF8C98AA}"/>
              </a:ext>
            </a:extLst>
          </p:cNvPr>
          <p:cNvPicPr>
            <a:picLocks noChangeAspect="1" noChangeArrowheads="1"/>
          </p:cNvPicPr>
          <p:nvPr/>
        </p:nvPicPr>
        <p:blipFill>
          <a:blip r:embed="rId5"/>
          <a:srcRect/>
          <a:stretch>
            <a:fillRect/>
          </a:stretch>
        </p:blipFill>
        <p:spPr bwMode="auto">
          <a:xfrm>
            <a:off x="5029200" y="3576638"/>
            <a:ext cx="3436938" cy="2389187"/>
          </a:xfrm>
          <a:prstGeom prst="rect">
            <a:avLst/>
          </a:prstGeom>
          <a:noFill/>
          <a:ln w="9525" algn="ctr">
            <a:solidFill>
              <a:srgbClr val="EAEAEA"/>
            </a:solidFill>
            <a:miter lim="800000"/>
            <a:headEnd/>
            <a:tailEnd/>
          </a:ln>
          <a:effectLst>
            <a:outerShdw blurRad="38100" dist="38100" dir="2700000" algn="tl" rotWithShape="0">
              <a:prstClr val="black">
                <a:alpha val="20000"/>
              </a:prstClr>
            </a:outerShdw>
          </a:effectLst>
        </p:spPr>
      </p:pic>
      <p:sp>
        <p:nvSpPr>
          <p:cNvPr id="10" name="Rounded Rectangle 9">
            <a:extLst>
              <a:ext uri="{FF2B5EF4-FFF2-40B4-BE49-F238E27FC236}">
                <a16:creationId xmlns:a16="http://schemas.microsoft.com/office/drawing/2014/main" id="{DCC39CE0-C9BE-44E9-A340-CD6B86CC4EB4}"/>
              </a:ext>
            </a:extLst>
          </p:cNvPr>
          <p:cNvSpPr/>
          <p:nvPr/>
        </p:nvSpPr>
        <p:spPr bwMode="auto">
          <a:xfrm>
            <a:off x="6832600" y="2949575"/>
            <a:ext cx="2028825" cy="709613"/>
          </a:xfrm>
          <a:prstGeom prst="roundRect">
            <a:avLst/>
          </a:prstGeom>
          <a:gradFill flip="none" rotWithShape="1">
            <a:gsLst>
              <a:gs pos="0">
                <a:schemeClr val="accent1">
                  <a:tint val="44500"/>
                  <a:satMod val="160000"/>
                  <a:alpha val="71000"/>
                </a:schemeClr>
              </a:gs>
              <a:gs pos="100000">
                <a:schemeClr val="accent1">
                  <a:tint val="23500"/>
                  <a:satMod val="160000"/>
                </a:schemeClr>
              </a:gs>
            </a:gsLst>
            <a:lin ang="16200000" scaled="1"/>
            <a:tileRect/>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90513" indent="-290513" algn="ctr">
              <a:lnSpc>
                <a:spcPct val="85000"/>
              </a:lnSpc>
              <a:spcBef>
                <a:spcPct val="15000"/>
              </a:spcBef>
              <a:buClr>
                <a:srgbClr val="747273"/>
              </a:buClr>
              <a:defRPr/>
            </a:pPr>
            <a:r>
              <a:rPr lang="en-US" b="1" dirty="0">
                <a:solidFill>
                  <a:schemeClr val="tx1">
                    <a:lumMod val="75000"/>
                    <a:lumOff val="25000"/>
                  </a:schemeClr>
                </a:solidFill>
              </a:rPr>
              <a:t>Define filtering options</a:t>
            </a:r>
          </a:p>
        </p:txBody>
      </p:sp>
      <p:sp>
        <p:nvSpPr>
          <p:cNvPr id="11" name="Rounded Rectangle 10">
            <a:extLst>
              <a:ext uri="{FF2B5EF4-FFF2-40B4-BE49-F238E27FC236}">
                <a16:creationId xmlns:a16="http://schemas.microsoft.com/office/drawing/2014/main" id="{556B64F0-3B06-45B4-9D9C-6F083829623D}"/>
              </a:ext>
            </a:extLst>
          </p:cNvPr>
          <p:cNvSpPr/>
          <p:nvPr/>
        </p:nvSpPr>
        <p:spPr bwMode="auto">
          <a:xfrm>
            <a:off x="2590800" y="5362575"/>
            <a:ext cx="2765425" cy="709613"/>
          </a:xfrm>
          <a:prstGeom prst="roundRect">
            <a:avLst/>
          </a:prstGeom>
          <a:gradFill flip="none" rotWithShape="1">
            <a:gsLst>
              <a:gs pos="0">
                <a:schemeClr val="accent1">
                  <a:tint val="44500"/>
                  <a:satMod val="160000"/>
                  <a:alpha val="71000"/>
                </a:schemeClr>
              </a:gs>
              <a:gs pos="100000">
                <a:schemeClr val="accent1">
                  <a:tint val="23500"/>
                  <a:satMod val="160000"/>
                </a:schemeClr>
              </a:gs>
            </a:gsLst>
            <a:lin ang="16200000" scaled="1"/>
            <a:tileRect/>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90513" indent="-290513" algn="ctr">
              <a:lnSpc>
                <a:spcPct val="85000"/>
              </a:lnSpc>
              <a:spcBef>
                <a:spcPct val="15000"/>
              </a:spcBef>
              <a:buClr>
                <a:srgbClr val="747273"/>
              </a:buClr>
              <a:defRPr/>
            </a:pPr>
            <a:r>
              <a:rPr lang="en-US" b="1" dirty="0">
                <a:solidFill>
                  <a:schemeClr val="tx1">
                    <a:lumMod val="75000"/>
                    <a:lumOff val="25000"/>
                  </a:schemeClr>
                </a:solidFill>
              </a:rPr>
              <a:t>Your list of custom reports </a:t>
            </a:r>
            <a:br>
              <a:rPr lang="en-US" b="1" dirty="0">
                <a:solidFill>
                  <a:schemeClr val="tx1">
                    <a:lumMod val="75000"/>
                    <a:lumOff val="25000"/>
                  </a:schemeClr>
                </a:solidFill>
              </a:rPr>
            </a:br>
            <a:r>
              <a:rPr lang="en-US" b="1" dirty="0">
                <a:solidFill>
                  <a:schemeClr val="tx1">
                    <a:lumMod val="75000"/>
                    <a:lumOff val="25000"/>
                  </a:schemeClr>
                </a:solidFill>
              </a:rPr>
              <a:t>available on-line</a:t>
            </a:r>
          </a:p>
        </p:txBody>
      </p:sp>
      <p:sp>
        <p:nvSpPr>
          <p:cNvPr id="16" name="Rounded Rectangle 15">
            <a:hlinkClick r:id="rId6" action="ppaction://hlinksldjump" highlightClick="1"/>
            <a:hlinkHover r:id="" action="ppaction://noaction" highlightClick="1"/>
            <a:extLst>
              <a:ext uri="{FF2B5EF4-FFF2-40B4-BE49-F238E27FC236}">
                <a16:creationId xmlns:a16="http://schemas.microsoft.com/office/drawing/2014/main" id="{97F26420-07E8-4B0A-BEFB-6FD3DE68A873}"/>
              </a:ext>
            </a:extLst>
          </p:cNvPr>
          <p:cNvSpPr/>
          <p:nvPr/>
        </p:nvSpPr>
        <p:spPr bwMode="auto">
          <a:xfrm>
            <a:off x="6832600" y="482600"/>
            <a:ext cx="1816100" cy="457200"/>
          </a:xfrm>
          <a:prstGeom prst="roundRect">
            <a:avLst/>
          </a:prstGeom>
          <a:no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cs typeface="Arial" pitchFamily="34" charset="0"/>
              </a:rPr>
              <a:t>Back to Solutions slide</a:t>
            </a:r>
            <a:endParaRPr lang="en-US" altLang="zh-CN" sz="1100">
              <a:solidFill>
                <a:schemeClr val="bg1"/>
              </a:solidFill>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nodeType="afterGroup">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3">
            <a:extLst>
              <a:ext uri="{FF2B5EF4-FFF2-40B4-BE49-F238E27FC236}">
                <a16:creationId xmlns:a16="http://schemas.microsoft.com/office/drawing/2014/main" id="{4CDA72DD-A2EE-4686-8CC1-95A52623C3E0}"/>
              </a:ext>
            </a:extLst>
          </p:cNvPr>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zh-CN"/>
              <a:t>Plug-in for Excel</a:t>
            </a:r>
          </a:p>
        </p:txBody>
      </p:sp>
      <p:sp>
        <p:nvSpPr>
          <p:cNvPr id="120835" name="Text Placeholder 5">
            <a:extLst>
              <a:ext uri="{FF2B5EF4-FFF2-40B4-BE49-F238E27FC236}">
                <a16:creationId xmlns:a16="http://schemas.microsoft.com/office/drawing/2014/main" id="{01E13930-8F80-42F2-9243-88F231A1B177}"/>
              </a:ext>
            </a:extLst>
          </p:cNvPr>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zh-CN"/>
              <a:t>Advanced analytics for experienced users</a:t>
            </a:r>
          </a:p>
          <a:p>
            <a:pPr eaLnBrk="1" hangingPunct="1">
              <a:buFont typeface="Arial" pitchFamily="34" charset="0"/>
              <a:buNone/>
            </a:pPr>
            <a:endParaRPr altLang="zh-CN"/>
          </a:p>
          <a:p>
            <a:pPr eaLnBrk="1" hangingPunct="1"/>
            <a:endParaRPr altLang="zh-CN"/>
          </a:p>
          <a:p>
            <a:pPr eaLnBrk="1" hangingPunct="1"/>
            <a:endParaRPr altLang="zh-CN"/>
          </a:p>
          <a:p>
            <a:pPr eaLnBrk="1" hangingPunct="1">
              <a:buFont typeface="Arial" pitchFamily="34" charset="0"/>
              <a:buNone/>
            </a:pPr>
            <a:endParaRPr altLang="zh-CN"/>
          </a:p>
        </p:txBody>
      </p:sp>
      <p:pic>
        <p:nvPicPr>
          <p:cNvPr id="120836" name="Picture Placeholder 14" descr="440698504_ad9502ccde_o.jpg">
            <a:extLst>
              <a:ext uri="{FF2B5EF4-FFF2-40B4-BE49-F238E27FC236}">
                <a16:creationId xmlns:a16="http://schemas.microsoft.com/office/drawing/2014/main" id="{BBF0A594-435E-431E-B49F-A5257147FB15}"/>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bwMode="auto">
          <a:xfrm>
            <a:off x="2743200" y="1909763"/>
            <a:ext cx="4445000" cy="2405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5E56103-1408-445C-88BB-2A912F2275E9}"/>
              </a:ext>
            </a:extLst>
          </p:cNvPr>
          <p:cNvSpPr/>
          <p:nvPr/>
        </p:nvSpPr>
        <p:spPr>
          <a:xfrm>
            <a:off x="2743200" y="1905000"/>
            <a:ext cx="5029200" cy="2408238"/>
          </a:xfrm>
          <a:prstGeom prst="rect">
            <a:avLst/>
          </a:prstGeom>
          <a:solidFill>
            <a:schemeClr val="bg1"/>
          </a:soli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a:solidFill>
                <a:srgbClr val="FFFFFF"/>
              </a:solidFill>
              <a:cs typeface="Arial" pitchFamily="34" charset="0"/>
            </a:endParaRPr>
          </a:p>
        </p:txBody>
      </p:sp>
      <p:pic>
        <p:nvPicPr>
          <p:cNvPr id="120838" name="Picture 3">
            <a:extLst>
              <a:ext uri="{FF2B5EF4-FFF2-40B4-BE49-F238E27FC236}">
                <a16:creationId xmlns:a16="http://schemas.microsoft.com/office/drawing/2014/main" id="{266C7C33-3C60-4345-8C76-87AC6A849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9525" y="1917700"/>
            <a:ext cx="269875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a:hlinkClick r:id="rId5" action="ppaction://hlinksldjump" highlightClick="1"/>
            <a:hlinkHover r:id="" action="ppaction://noaction" highlightClick="1"/>
            <a:extLst>
              <a:ext uri="{FF2B5EF4-FFF2-40B4-BE49-F238E27FC236}">
                <a16:creationId xmlns:a16="http://schemas.microsoft.com/office/drawing/2014/main" id="{8CB3D842-6CC0-4C3F-8822-AB52205ACCE1}"/>
              </a:ext>
            </a:extLst>
          </p:cNvPr>
          <p:cNvSpPr/>
          <p:nvPr/>
        </p:nvSpPr>
        <p:spPr bwMode="auto">
          <a:xfrm>
            <a:off x="392113" y="5921375"/>
            <a:ext cx="1776412" cy="427038"/>
          </a:xfrm>
          <a:prstGeom prst="roundRect">
            <a:avLst/>
          </a:prstGeom>
          <a:no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cs typeface="Arial" pitchFamily="34" charset="0"/>
              </a:rPr>
              <a:t>Back to Solutions slide</a:t>
            </a:r>
            <a:endParaRPr lang="en-US" altLang="zh-CN" sz="1100">
              <a:solidFill>
                <a:schemeClr val="bg1"/>
              </a:solidFill>
              <a:cs typeface="Arial" pitchFamily="34" charset="0"/>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a:extLst>
              <a:ext uri="{FF2B5EF4-FFF2-40B4-BE49-F238E27FC236}">
                <a16:creationId xmlns:a16="http://schemas.microsoft.com/office/drawing/2014/main" id="{3C230978-A67C-46E3-83A4-A9CD61D93BF6}"/>
              </a:ext>
            </a:extLst>
          </p:cNvPr>
          <p:cNvSpPr>
            <a:spLocks noGrp="1"/>
          </p:cNvSpPr>
          <p:nvPr>
            <p:ph type="title"/>
          </p:nvPr>
        </p:nvSpPr>
        <p:spPr/>
        <p:txBody>
          <a:bodyPr/>
          <a:lstStyle/>
          <a:p>
            <a:r>
              <a:rPr lang="en-US" altLang="zh-CN">
                <a:ea typeface="宋体" panose="02010600030101010101" pitchFamily="2" charset="-122"/>
              </a:rPr>
              <a:t>Slice and Dice</a:t>
            </a:r>
          </a:p>
        </p:txBody>
      </p:sp>
      <p:sp>
        <p:nvSpPr>
          <p:cNvPr id="4" name="TextBox 3">
            <a:extLst>
              <a:ext uri="{FF2B5EF4-FFF2-40B4-BE49-F238E27FC236}">
                <a16:creationId xmlns:a16="http://schemas.microsoft.com/office/drawing/2014/main" id="{EC8A09BE-ECB3-4087-BA91-8F77FF2DAF9D}"/>
              </a:ext>
            </a:extLst>
          </p:cNvPr>
          <p:cNvSpPr txBox="1">
            <a:spLocks noChangeArrowheads="1"/>
          </p:cNvSpPr>
          <p:nvPr/>
        </p:nvSpPr>
        <p:spPr bwMode="auto">
          <a:xfrm>
            <a:off x="358775" y="1301750"/>
            <a:ext cx="878522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buClr>
                <a:srgbClr val="F18B1E"/>
              </a:buClr>
              <a:buSzPct val="125000"/>
              <a:buFont typeface="Arial" panose="020B0604020202020204" pitchFamily="34" charset="0"/>
              <a:buChar char="•"/>
            </a:pPr>
            <a:r>
              <a:rPr lang="en-US" altLang="zh-CN" sz="2800">
                <a:ea typeface="宋体" panose="02010600030101010101" pitchFamily="2" charset="-122"/>
              </a:rPr>
              <a:t>Perform exploratory, advanced analysis</a:t>
            </a:r>
          </a:p>
          <a:p>
            <a:pPr eaLnBrk="1" hangingPunct="1">
              <a:buClr>
                <a:srgbClr val="F18B1E"/>
              </a:buClr>
              <a:buSzPct val="125000"/>
              <a:buFont typeface="Arial" panose="020B0604020202020204" pitchFamily="34" charset="0"/>
              <a:buChar char="•"/>
            </a:pPr>
            <a:r>
              <a:rPr lang="en-US" altLang="zh-CN" sz="2800">
                <a:ea typeface="宋体" panose="02010600030101010101" pitchFamily="2" charset="-122"/>
              </a:rPr>
              <a:t>Play around with the data</a:t>
            </a:r>
          </a:p>
          <a:p>
            <a:pPr eaLnBrk="1" hangingPunct="1">
              <a:buClr>
                <a:srgbClr val="F18B1E"/>
              </a:buClr>
              <a:buSzPct val="125000"/>
              <a:buFont typeface="Arial" panose="020B0604020202020204" pitchFamily="34" charset="0"/>
              <a:buChar char="•"/>
            </a:pPr>
            <a:r>
              <a:rPr lang="en-US" altLang="zh-CN" sz="2800">
                <a:ea typeface="宋体" panose="02010600030101010101" pitchFamily="2" charset="-122"/>
              </a:rPr>
              <a:t>Pivot tables with all the account’s data</a:t>
            </a:r>
          </a:p>
          <a:p>
            <a:pPr eaLnBrk="1" hangingPunct="1">
              <a:buClr>
                <a:srgbClr val="F18B1E"/>
              </a:buClr>
              <a:buSzPct val="125000"/>
              <a:buFont typeface="Arial" panose="020B0604020202020204" pitchFamily="34" charset="0"/>
              <a:buChar char="•"/>
            </a:pPr>
            <a:r>
              <a:rPr lang="en-US" altLang="zh-CN" sz="2800">
                <a:ea typeface="宋体" panose="02010600030101010101" pitchFamily="2" charset="-122"/>
              </a:rPr>
              <a:t>Actionable results are immediate</a:t>
            </a:r>
          </a:p>
          <a:p>
            <a:pPr eaLnBrk="1" hangingPunct="1">
              <a:buClr>
                <a:srgbClr val="F18B1E"/>
              </a:buClr>
              <a:buSzPct val="125000"/>
              <a:buFont typeface="Arial" panose="020B0604020202020204" pitchFamily="34" charset="0"/>
              <a:buChar char="•"/>
            </a:pPr>
            <a:endParaRPr lang="en-US" altLang="zh-CN" sz="2800">
              <a:ea typeface="宋体" panose="02010600030101010101" pitchFamily="2" charset="-122"/>
            </a:endParaRPr>
          </a:p>
        </p:txBody>
      </p:sp>
      <p:pic>
        <p:nvPicPr>
          <p:cNvPr id="121860" name="Picture 4" descr="base no dropdown">
            <a:extLst>
              <a:ext uri="{FF2B5EF4-FFF2-40B4-BE49-F238E27FC236}">
                <a16:creationId xmlns:a16="http://schemas.microsoft.com/office/drawing/2014/main" id="{75FE4641-C746-4CD0-921B-44EA4008E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688" y="3214688"/>
            <a:ext cx="5021262" cy="2197100"/>
          </a:xfrm>
          <a:prstGeom prst="rect">
            <a:avLst/>
          </a:prstGeom>
          <a:noFill/>
          <a:ln w="9525">
            <a:solidFill>
              <a:srgbClr val="EAEAEA"/>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19" descr="filledpivottable">
            <a:extLst>
              <a:ext uri="{FF2B5EF4-FFF2-40B4-BE49-F238E27FC236}">
                <a16:creationId xmlns:a16="http://schemas.microsoft.com/office/drawing/2014/main" id="{8F1C021F-4694-4D9C-9F40-2EAE158E58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950" y="4002088"/>
            <a:ext cx="34480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descr="pivottableonly">
            <a:extLst>
              <a:ext uri="{FF2B5EF4-FFF2-40B4-BE49-F238E27FC236}">
                <a16:creationId xmlns:a16="http://schemas.microsoft.com/office/drawing/2014/main" id="{9F6C4DA8-D3AF-495B-9920-47EC583C632A}"/>
              </a:ext>
            </a:extLst>
          </p:cNvPr>
          <p:cNvPicPr>
            <a:picLocks noChangeAspect="1" noChangeArrowheads="1"/>
          </p:cNvPicPr>
          <p:nvPr/>
        </p:nvPicPr>
        <p:blipFill>
          <a:blip r:embed="rId5"/>
          <a:srcRect/>
          <a:stretch>
            <a:fillRect/>
          </a:stretch>
        </p:blipFill>
        <p:spPr bwMode="auto">
          <a:xfrm>
            <a:off x="6386513" y="2620963"/>
            <a:ext cx="1662112" cy="3384550"/>
          </a:xfrm>
          <a:prstGeom prst="rect">
            <a:avLst/>
          </a:prstGeom>
          <a:noFill/>
          <a:ln w="9525">
            <a:solidFill>
              <a:srgbClr val="EAEAEA"/>
            </a:solidFill>
            <a:miter lim="800000"/>
            <a:headEnd/>
            <a:tailEnd/>
          </a:ln>
          <a:effectLst>
            <a:outerShdw blurRad="50800" dist="38100" dir="2700000" algn="tl" rotWithShape="0">
              <a:prstClr val="black">
                <a:alpha val="40000"/>
              </a:prstClr>
            </a:outerShdw>
          </a:effectLst>
        </p:spPr>
      </p:pic>
      <p:sp>
        <p:nvSpPr>
          <p:cNvPr id="38" name="Rounded Rectangle 37">
            <a:extLst>
              <a:ext uri="{FF2B5EF4-FFF2-40B4-BE49-F238E27FC236}">
                <a16:creationId xmlns:a16="http://schemas.microsoft.com/office/drawing/2014/main" id="{66E635B0-ECF8-4D70-80BD-032CE54AA8FA}"/>
              </a:ext>
            </a:extLst>
          </p:cNvPr>
          <p:cNvSpPr/>
          <p:nvPr/>
        </p:nvSpPr>
        <p:spPr bwMode="auto">
          <a:xfrm>
            <a:off x="5521325" y="812800"/>
            <a:ext cx="2881313" cy="127000"/>
          </a:xfrm>
          <a:prstGeom prst="roundRect">
            <a:avLst/>
          </a:prstGeom>
          <a:no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21864" name="TextBox 38">
            <a:extLst>
              <a:ext uri="{FF2B5EF4-FFF2-40B4-BE49-F238E27FC236}">
                <a16:creationId xmlns:a16="http://schemas.microsoft.com/office/drawing/2014/main" id="{42F33445-EEF3-4497-AE8F-F4A80B872A5A}"/>
              </a:ext>
            </a:extLst>
          </p:cNvPr>
          <p:cNvSpPr txBox="1">
            <a:spLocks noChangeArrowheads="1"/>
          </p:cNvSpPr>
          <p:nvPr/>
        </p:nvSpPr>
        <p:spPr bwMode="auto">
          <a:xfrm>
            <a:off x="5418138"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Predefined</a:t>
            </a:r>
          </a:p>
        </p:txBody>
      </p:sp>
      <p:sp>
        <p:nvSpPr>
          <p:cNvPr id="47" name="Flowchart: Merge 46">
            <a:extLst>
              <a:ext uri="{FF2B5EF4-FFF2-40B4-BE49-F238E27FC236}">
                <a16:creationId xmlns:a16="http://schemas.microsoft.com/office/drawing/2014/main" id="{3F22621F-4182-48E4-AC3B-58344CD42CC6}"/>
              </a:ext>
            </a:extLst>
          </p:cNvPr>
          <p:cNvSpPr>
            <a:spLocks/>
          </p:cNvSpPr>
          <p:nvPr/>
        </p:nvSpPr>
        <p:spPr bwMode="auto">
          <a:xfrm rot="5400000">
            <a:off x="6919119" y="-431006"/>
            <a:ext cx="46037" cy="2613025"/>
          </a:xfrm>
          <a:prstGeom prst="flowChartMerge">
            <a:avLst/>
          </a:prstGeom>
          <a:solidFill>
            <a:schemeClr val="bg1">
              <a:lumMod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21866" name="TextBox 47">
            <a:extLst>
              <a:ext uri="{FF2B5EF4-FFF2-40B4-BE49-F238E27FC236}">
                <a16:creationId xmlns:a16="http://schemas.microsoft.com/office/drawing/2014/main" id="{AE90AAA5-B737-4C98-8C7D-3340A0CB3BC4}"/>
              </a:ext>
            </a:extLst>
          </p:cNvPr>
          <p:cNvSpPr txBox="1">
            <a:spLocks noChangeArrowheads="1"/>
          </p:cNvSpPr>
          <p:nvPr/>
        </p:nvSpPr>
        <p:spPr bwMode="auto">
          <a:xfrm>
            <a:off x="7299325" y="957263"/>
            <a:ext cx="11811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r" eaLnBrk="1" hangingPunct="1">
              <a:lnSpc>
                <a:spcPct val="85000"/>
              </a:lnSpc>
              <a:spcBef>
                <a:spcPct val="15000"/>
              </a:spcBef>
              <a:buClr>
                <a:srgbClr val="747273"/>
              </a:buClr>
            </a:pPr>
            <a:r>
              <a:rPr lang="en-US" altLang="zh-CN" sz="600" b="1">
                <a:solidFill>
                  <a:srgbClr val="34460D"/>
                </a:solidFill>
                <a:ea typeface="宋体" panose="02010600030101010101" pitchFamily="2" charset="-122"/>
              </a:rPr>
              <a:t>Custom</a:t>
            </a:r>
          </a:p>
        </p:txBody>
      </p:sp>
      <p:sp>
        <p:nvSpPr>
          <p:cNvPr id="49" name="Pentagon 48">
            <a:extLst>
              <a:ext uri="{FF2B5EF4-FFF2-40B4-BE49-F238E27FC236}">
                <a16:creationId xmlns:a16="http://schemas.microsoft.com/office/drawing/2014/main" id="{3E88A285-4C6C-4663-A868-12A9CE4EF5A8}"/>
              </a:ext>
            </a:extLst>
          </p:cNvPr>
          <p:cNvSpPr/>
          <p:nvPr/>
        </p:nvSpPr>
        <p:spPr bwMode="auto">
          <a:xfrm rot="16200000">
            <a:off x="7628731" y="834232"/>
            <a:ext cx="179387" cy="107950"/>
          </a:xfrm>
          <a:prstGeom prst="homePlate">
            <a:avLst>
              <a:gd name="adj" fmla="val 32582"/>
            </a:avLst>
          </a:prstGeom>
          <a:solidFill>
            <a:schemeClr val="bg1">
              <a:lumMod val="95000"/>
              <a:alpha val="62000"/>
            </a:schemeClr>
          </a:solidFill>
          <a:ln w="19050">
            <a:solidFill>
              <a:srgbClr val="F68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50" name="Rounded Rectangle 49">
            <a:hlinkClick r:id="rId6" action="ppaction://hlinksldjump" highlightClick="1"/>
            <a:hlinkHover r:id="" action="ppaction://noaction" highlightClick="1"/>
            <a:extLst>
              <a:ext uri="{FF2B5EF4-FFF2-40B4-BE49-F238E27FC236}">
                <a16:creationId xmlns:a16="http://schemas.microsoft.com/office/drawing/2014/main" id="{7FE0C703-68BE-4400-966E-7074E1DF809E}"/>
              </a:ext>
            </a:extLst>
          </p:cNvPr>
          <p:cNvSpPr/>
          <p:nvPr/>
        </p:nvSpPr>
        <p:spPr bwMode="auto">
          <a:xfrm>
            <a:off x="8450263" y="322263"/>
            <a:ext cx="588962" cy="617537"/>
          </a:xfrm>
          <a:prstGeom prst="roundRect">
            <a:avLst/>
          </a:prstGeom>
          <a:gradFill flip="none" rotWithShape="1">
            <a:gsLst>
              <a:gs pos="0">
                <a:schemeClr val="tx1">
                  <a:lumMod val="50000"/>
                  <a:lumOff val="50000"/>
                  <a:alpha val="51000"/>
                </a:schemeClr>
              </a:gs>
              <a:gs pos="50000">
                <a:schemeClr val="accent1">
                  <a:tint val="44500"/>
                  <a:satMod val="160000"/>
                </a:schemeClr>
              </a:gs>
              <a:gs pos="100000">
                <a:schemeClr val="accent1">
                  <a:tint val="23500"/>
                  <a:satMod val="160000"/>
                </a:schemeClr>
              </a:gs>
            </a:gsLst>
            <a:lin ang="16200000" scaled="1"/>
            <a:tileRect/>
          </a:gra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ea typeface="宋体" pitchFamily="2" charset="-122"/>
                <a:cs typeface="Arial" pitchFamily="34" charset="0"/>
              </a:rPr>
              <a:t>Back</a:t>
            </a:r>
            <a:endParaRPr lang="en-US" altLang="zh-CN" sz="1100">
              <a:solidFill>
                <a:schemeClr val="bg1"/>
              </a:solidFill>
              <a:ea typeface="宋体" pitchFamily="2" charset="-122"/>
              <a:cs typeface="Arial" pitchFamily="34" charset="0"/>
            </a:endParaRPr>
          </a:p>
        </p:txBody>
      </p:sp>
      <p:pic>
        <p:nvPicPr>
          <p:cNvPr id="51" name="Picture 50" descr="cmsmalle.jpg">
            <a:hlinkClick r:id="rId7" action="ppaction://hlinksldjump" highlightClick="1"/>
            <a:hlinkHover r:id="" action="ppaction://noaction" highlightClick="1"/>
            <a:extLst>
              <a:ext uri="{FF2B5EF4-FFF2-40B4-BE49-F238E27FC236}">
                <a16:creationId xmlns:a16="http://schemas.microsoft.com/office/drawing/2014/main" id="{0CB75750-CECE-401A-AFED-0C5C350AB4C8}"/>
              </a:ext>
            </a:extLst>
          </p:cNvPr>
          <p:cNvPicPr>
            <a:picLocks noChangeAspect="1"/>
          </p:cNvPicPr>
          <p:nvPr/>
        </p:nvPicPr>
        <p:blipFill>
          <a:blip r:embed="rId8"/>
          <a:stretch>
            <a:fillRect/>
          </a:stretch>
        </p:blipFill>
        <p:spPr>
          <a:xfrm>
            <a:off x="5521872" y="317954"/>
            <a:ext cx="444046" cy="444046"/>
          </a:xfrm>
          <a:prstGeom prst="roundRect">
            <a:avLst/>
          </a:prstGeom>
          <a:solidFill>
            <a:schemeClr val="bg1">
              <a:alpha val="0"/>
            </a:schemeClr>
          </a:solidFill>
          <a:ln w="3175">
            <a:solidFill>
              <a:schemeClr val="tx1">
                <a:lumMod val="25000"/>
                <a:lumOff val="75000"/>
              </a:schemeClr>
            </a:solidFill>
          </a:ln>
        </p:spPr>
      </p:pic>
      <p:pic>
        <p:nvPicPr>
          <p:cNvPr id="52" name="Picture 51" descr="oneclicksmall.jpg">
            <a:hlinkClick r:id="rId9" action="ppaction://hlinksldjump" highlightClick="1"/>
            <a:hlinkHover r:id="" action="ppaction://noaction" highlightClick="1"/>
            <a:extLst>
              <a:ext uri="{FF2B5EF4-FFF2-40B4-BE49-F238E27FC236}">
                <a16:creationId xmlns:a16="http://schemas.microsoft.com/office/drawing/2014/main" id="{4A715DB6-E36C-4AC9-9BFC-9A67577183DD}"/>
              </a:ext>
            </a:extLst>
          </p:cNvPr>
          <p:cNvPicPr>
            <a:picLocks noChangeAspect="1"/>
          </p:cNvPicPr>
          <p:nvPr/>
        </p:nvPicPr>
        <p:blipFill>
          <a:blip r:embed="rId10"/>
          <a:stretch>
            <a:fillRect/>
          </a:stretch>
        </p:blipFill>
        <p:spPr>
          <a:xfrm>
            <a:off x="6011131" y="317954"/>
            <a:ext cx="444046" cy="444046"/>
          </a:xfrm>
          <a:prstGeom prst="roundRect">
            <a:avLst/>
          </a:prstGeom>
          <a:solidFill>
            <a:schemeClr val="bg1">
              <a:alpha val="0"/>
            </a:schemeClr>
          </a:solidFill>
          <a:ln w="3175">
            <a:solidFill>
              <a:schemeClr val="tx1">
                <a:lumMod val="25000"/>
                <a:lumOff val="75000"/>
              </a:schemeClr>
            </a:solidFill>
          </a:ln>
        </p:spPr>
      </p:pic>
      <p:pic>
        <p:nvPicPr>
          <p:cNvPr id="53" name="Picture 52" descr="cgensmall.jpg">
            <a:hlinkClick r:id="rId11" action="ppaction://hlinksldjump" highlightClick="1"/>
            <a:hlinkHover r:id="" action="ppaction://noaction" highlightClick="1"/>
            <a:extLst>
              <a:ext uri="{FF2B5EF4-FFF2-40B4-BE49-F238E27FC236}">
                <a16:creationId xmlns:a16="http://schemas.microsoft.com/office/drawing/2014/main" id="{EC7955D5-6B5F-4D94-873A-178F106472B3}"/>
              </a:ext>
            </a:extLst>
          </p:cNvPr>
          <p:cNvPicPr>
            <a:picLocks noChangeAspect="1"/>
          </p:cNvPicPr>
          <p:nvPr/>
        </p:nvPicPr>
        <p:blipFill>
          <a:blip r:embed="rId12"/>
          <a:stretch>
            <a:fillRect/>
          </a:stretch>
        </p:blipFill>
        <p:spPr>
          <a:xfrm>
            <a:off x="6500390" y="317954"/>
            <a:ext cx="444046" cy="444046"/>
          </a:xfrm>
          <a:prstGeom prst="roundRect">
            <a:avLst/>
          </a:prstGeom>
          <a:solidFill>
            <a:schemeClr val="bg1">
              <a:alpha val="0"/>
            </a:schemeClr>
          </a:solidFill>
          <a:ln w="3175">
            <a:solidFill>
              <a:schemeClr val="tx1">
                <a:lumMod val="25000"/>
                <a:lumOff val="75000"/>
              </a:schemeClr>
            </a:solidFill>
          </a:ln>
        </p:spPr>
      </p:pic>
      <p:pic>
        <p:nvPicPr>
          <p:cNvPr id="54" name="Picture 53" descr="crb-small.jpg">
            <a:hlinkClick r:id="rId13" action="ppaction://hlinksldjump" highlightClick="1"/>
            <a:hlinkHover r:id="" action="ppaction://noaction" highlightClick="1"/>
            <a:extLst>
              <a:ext uri="{FF2B5EF4-FFF2-40B4-BE49-F238E27FC236}">
                <a16:creationId xmlns:a16="http://schemas.microsoft.com/office/drawing/2014/main" id="{29F2AB66-F77A-4549-A079-C08DD7CA5907}"/>
              </a:ext>
            </a:extLst>
          </p:cNvPr>
          <p:cNvPicPr>
            <a:picLocks noChangeAspect="1"/>
          </p:cNvPicPr>
          <p:nvPr/>
        </p:nvPicPr>
        <p:blipFill>
          <a:blip r:embed="rId14"/>
          <a:stretch>
            <a:fillRect/>
          </a:stretch>
        </p:blipFill>
        <p:spPr>
          <a:xfrm>
            <a:off x="6989649" y="317954"/>
            <a:ext cx="444046" cy="444046"/>
          </a:xfrm>
          <a:prstGeom prst="roundRect">
            <a:avLst/>
          </a:prstGeom>
          <a:solidFill>
            <a:schemeClr val="bg1">
              <a:alpha val="0"/>
            </a:schemeClr>
          </a:solidFill>
          <a:ln w="3175">
            <a:solidFill>
              <a:schemeClr val="tx1">
                <a:lumMod val="25000"/>
                <a:lumOff val="75000"/>
              </a:schemeClr>
            </a:solidFill>
          </a:ln>
        </p:spPr>
      </p:pic>
      <p:pic>
        <p:nvPicPr>
          <p:cNvPr id="55" name="Picture 54" descr="excel-small.jpg">
            <a:hlinkClick r:id="rId15" action="ppaction://hlinksldjump" highlightClick="1"/>
            <a:hlinkHover r:id="" action="ppaction://noaction" highlightClick="1"/>
            <a:extLst>
              <a:ext uri="{FF2B5EF4-FFF2-40B4-BE49-F238E27FC236}">
                <a16:creationId xmlns:a16="http://schemas.microsoft.com/office/drawing/2014/main" id="{932EAD61-450E-48E2-A4F7-B6D0C6960107}"/>
              </a:ext>
            </a:extLst>
          </p:cNvPr>
          <p:cNvPicPr>
            <a:picLocks noChangeAspect="1"/>
          </p:cNvPicPr>
          <p:nvPr/>
        </p:nvPicPr>
        <p:blipFill>
          <a:blip r:embed="rId16">
            <a:duotone>
              <a:schemeClr val="bg2">
                <a:shade val="45000"/>
                <a:satMod val="135000"/>
              </a:schemeClr>
              <a:prstClr val="white"/>
            </a:duotone>
          </a:blip>
          <a:stretch>
            <a:fillRect/>
          </a:stretch>
        </p:blipFill>
        <p:spPr>
          <a:xfrm>
            <a:off x="7478908" y="317954"/>
            <a:ext cx="444046" cy="444046"/>
          </a:xfrm>
          <a:prstGeom prst="roundRect">
            <a:avLst/>
          </a:prstGeom>
          <a:solidFill>
            <a:schemeClr val="bg1">
              <a:alpha val="0"/>
            </a:schemeClr>
          </a:solidFill>
          <a:ln w="12700">
            <a:solidFill>
              <a:srgbClr val="F68933"/>
            </a:solidFill>
          </a:ln>
        </p:spPr>
      </p:pic>
      <p:pic>
        <p:nvPicPr>
          <p:cNvPr id="56" name="Picture 55" descr="datasmall.jpg">
            <a:hlinkClick r:id="rId17" action="ppaction://hlinksldjump" highlightClick="1"/>
            <a:hlinkHover r:id="" action="ppaction://noaction" highlightClick="1"/>
            <a:extLst>
              <a:ext uri="{FF2B5EF4-FFF2-40B4-BE49-F238E27FC236}">
                <a16:creationId xmlns:a16="http://schemas.microsoft.com/office/drawing/2014/main" id="{4B524003-946F-4301-9DBF-09B7E05D7B83}"/>
              </a:ext>
            </a:extLst>
          </p:cNvPr>
          <p:cNvPicPr>
            <a:picLocks noChangeAspect="1"/>
          </p:cNvPicPr>
          <p:nvPr/>
        </p:nvPicPr>
        <p:blipFill>
          <a:blip r:embed="rId18"/>
          <a:stretch>
            <a:fillRect/>
          </a:stretch>
        </p:blipFill>
        <p:spPr>
          <a:xfrm>
            <a:off x="7968166" y="317954"/>
            <a:ext cx="444046" cy="444046"/>
          </a:xfrm>
          <a:prstGeom prst="roundRect">
            <a:avLst/>
          </a:prstGeom>
          <a:solidFill>
            <a:schemeClr val="bg1">
              <a:alpha val="0"/>
            </a:schemeClr>
          </a:solidFill>
          <a:ln w="3175">
            <a:solidFill>
              <a:schemeClr val="tx1">
                <a:lumMod val="25000"/>
                <a:lumOff val="75000"/>
              </a:schemeClr>
            </a:solidFill>
          </a:ln>
        </p:spPr>
      </p:pic>
      <p:sp>
        <p:nvSpPr>
          <p:cNvPr id="57" name="TextBox 56">
            <a:extLst>
              <a:ext uri="{FF2B5EF4-FFF2-40B4-BE49-F238E27FC236}">
                <a16:creationId xmlns:a16="http://schemas.microsoft.com/office/drawing/2014/main" id="{AA490793-8D96-4155-92A6-4AE02356B5D9}"/>
              </a:ext>
            </a:extLst>
          </p:cNvPr>
          <p:cNvSpPr txBox="1"/>
          <p:nvPr/>
        </p:nvSpPr>
        <p:spPr>
          <a:xfrm>
            <a:off x="5521325" y="152400"/>
            <a:ext cx="40005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CM</a:t>
            </a:r>
          </a:p>
        </p:txBody>
      </p:sp>
      <p:sp>
        <p:nvSpPr>
          <p:cNvPr id="58" name="TextBox 57">
            <a:extLst>
              <a:ext uri="{FF2B5EF4-FFF2-40B4-BE49-F238E27FC236}">
                <a16:creationId xmlns:a16="http://schemas.microsoft.com/office/drawing/2014/main" id="{DEB154B4-6407-44B2-A612-BFFCE35D0186}"/>
              </a:ext>
            </a:extLst>
          </p:cNvPr>
          <p:cNvSpPr txBox="1"/>
          <p:nvPr/>
        </p:nvSpPr>
        <p:spPr>
          <a:xfrm>
            <a:off x="6926263"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CRB</a:t>
            </a:r>
          </a:p>
        </p:txBody>
      </p:sp>
      <p:sp>
        <p:nvSpPr>
          <p:cNvPr id="59" name="TextBox 58">
            <a:extLst>
              <a:ext uri="{FF2B5EF4-FFF2-40B4-BE49-F238E27FC236}">
                <a16:creationId xmlns:a16="http://schemas.microsoft.com/office/drawing/2014/main" id="{AC5DC2CA-781F-47AA-B769-C0A2ED277896}"/>
              </a:ext>
            </a:extLst>
          </p:cNvPr>
          <p:cNvSpPr txBox="1"/>
          <p:nvPr/>
        </p:nvSpPr>
        <p:spPr>
          <a:xfrm>
            <a:off x="6321425" y="152400"/>
            <a:ext cx="8128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Report Generator</a:t>
            </a:r>
          </a:p>
        </p:txBody>
      </p:sp>
      <p:sp>
        <p:nvSpPr>
          <p:cNvPr id="60" name="TextBox 59">
            <a:extLst>
              <a:ext uri="{FF2B5EF4-FFF2-40B4-BE49-F238E27FC236}">
                <a16:creationId xmlns:a16="http://schemas.microsoft.com/office/drawing/2014/main" id="{66F5692B-3165-4F7F-9A39-0C2C2289567C}"/>
              </a:ext>
            </a:extLst>
          </p:cNvPr>
          <p:cNvSpPr txBox="1"/>
          <p:nvPr/>
        </p:nvSpPr>
        <p:spPr>
          <a:xfrm>
            <a:off x="5956300" y="152400"/>
            <a:ext cx="5334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1-Click</a:t>
            </a:r>
          </a:p>
        </p:txBody>
      </p:sp>
      <p:sp>
        <p:nvSpPr>
          <p:cNvPr id="61" name="TextBox 60">
            <a:extLst>
              <a:ext uri="{FF2B5EF4-FFF2-40B4-BE49-F238E27FC236}">
                <a16:creationId xmlns:a16="http://schemas.microsoft.com/office/drawing/2014/main" id="{CACE640D-F803-4B77-8396-7632759D29E0}"/>
              </a:ext>
            </a:extLst>
          </p:cNvPr>
          <p:cNvSpPr txBox="1"/>
          <p:nvPr/>
        </p:nvSpPr>
        <p:spPr>
          <a:xfrm>
            <a:off x="7261225" y="152400"/>
            <a:ext cx="863600"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rgbClr val="F68933"/>
                </a:solidFill>
                <a:latin typeface="Arial" charset="0"/>
                <a:cs typeface="Arial" charset="0"/>
              </a:rPr>
              <a:t>Plug-in for Excel</a:t>
            </a:r>
          </a:p>
        </p:txBody>
      </p:sp>
      <p:sp>
        <p:nvSpPr>
          <p:cNvPr id="62" name="TextBox 61">
            <a:extLst>
              <a:ext uri="{FF2B5EF4-FFF2-40B4-BE49-F238E27FC236}">
                <a16:creationId xmlns:a16="http://schemas.microsoft.com/office/drawing/2014/main" id="{5F7F1215-C28F-4EC4-BBF9-310A5284BD79}"/>
              </a:ext>
            </a:extLst>
          </p:cNvPr>
          <p:cNvSpPr txBox="1"/>
          <p:nvPr/>
        </p:nvSpPr>
        <p:spPr>
          <a:xfrm>
            <a:off x="7886700" y="152400"/>
            <a:ext cx="592138" cy="163513"/>
          </a:xfrm>
          <a:prstGeom prst="rect">
            <a:avLst/>
          </a:prstGeom>
          <a:noFill/>
        </p:spPr>
        <p:txBody>
          <a:bodyPr>
            <a:spAutoFit/>
          </a:bodyPr>
          <a:lstStyle/>
          <a:p>
            <a:pPr algn="ctr">
              <a:lnSpc>
                <a:spcPct val="85000"/>
              </a:lnSpc>
              <a:spcBef>
                <a:spcPct val="15000"/>
              </a:spcBef>
              <a:buClr>
                <a:srgbClr val="747273"/>
              </a:buClr>
              <a:defRPr/>
            </a:pPr>
            <a:r>
              <a:rPr lang="en-US" sz="550" b="1" dirty="0">
                <a:solidFill>
                  <a:schemeClr val="bg1">
                    <a:lumMod val="65000"/>
                  </a:schemeClr>
                </a:solidFill>
                <a:latin typeface="Arial" charset="0"/>
                <a:cs typeface="Arial" charset="0"/>
              </a:rPr>
              <a:t>Data Feed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53"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Effect transition="in" filter="fade">
                                      <p:cBhvr>
                                        <p:cTn id="14" dur="1000"/>
                                        <p:tgtEl>
                                          <p:spTgt spid="7"/>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2000"/>
                                        <p:tgtEl>
                                          <p:spTgt spid="4">
                                            <p:txEl>
                                              <p:pRg st="0" end="0"/>
                                            </p:txEl>
                                          </p:spTgt>
                                        </p:tgtEl>
                                      </p:cBhvr>
                                    </p:animEffect>
                                  </p:childTnLst>
                                </p:cTn>
                              </p:par>
                            </p:childTnLst>
                          </p:cTn>
                        </p:par>
                        <p:par>
                          <p:cTn id="19" fill="hold" nodeType="afterGroup">
                            <p:stCondLst>
                              <p:cond delay="3000"/>
                            </p:stCondLst>
                            <p:childTnLst>
                              <p:par>
                                <p:cTn id="20" presetID="10" presetClass="entr" presetSubtype="0" fill="hold" grpId="0" nodeType="after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2000"/>
                                        <p:tgtEl>
                                          <p:spTgt spid="4">
                                            <p:txEl>
                                              <p:pRg st="1" end="1"/>
                                            </p:txEl>
                                          </p:spTgt>
                                        </p:tgtEl>
                                      </p:cBhvr>
                                    </p:animEffect>
                                  </p:childTnLst>
                                </p:cTn>
                              </p:par>
                            </p:childTnLst>
                          </p:cTn>
                        </p:par>
                        <p:par>
                          <p:cTn id="23" fill="hold" nodeType="afterGroup">
                            <p:stCondLst>
                              <p:cond delay="5000"/>
                            </p:stCondLst>
                            <p:childTnLst>
                              <p:par>
                                <p:cTn id="24" presetID="10" presetClass="entr" presetSubtype="0" fill="hold" grpId="0"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2000"/>
                                        <p:tgtEl>
                                          <p:spTgt spid="4">
                                            <p:txEl>
                                              <p:pRg st="2" end="2"/>
                                            </p:txEl>
                                          </p:spTgt>
                                        </p:tgtEl>
                                      </p:cBhvr>
                                    </p:animEffect>
                                  </p:childTnLst>
                                </p:cTn>
                              </p:par>
                            </p:childTnLst>
                          </p:cTn>
                        </p:par>
                        <p:par>
                          <p:cTn id="27" fill="hold" nodeType="afterGroup">
                            <p:stCondLst>
                              <p:cond delay="7000"/>
                            </p:stCondLst>
                            <p:childTnLst>
                              <p:par>
                                <p:cTn id="28" presetID="10" presetClass="entr" presetSubtype="0" fill="hold" grpId="0" nodeType="after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EEDCF035-CAA4-4FC0-B04E-5AD5416A1917}"/>
              </a:ext>
            </a:extLst>
          </p:cNvPr>
          <p:cNvSpPr>
            <a:spLocks noGrp="1"/>
          </p:cNvSpPr>
          <p:nvPr>
            <p:ph type="title"/>
          </p:nvPr>
        </p:nvSpPr>
        <p:spPr/>
        <p:txBody>
          <a:bodyPr/>
          <a:lstStyle/>
          <a:p>
            <a:r>
              <a:rPr lang="en-US" altLang="zh-CN" dirty="0">
                <a:ea typeface="宋体" panose="02010600030101010101" pitchFamily="2" charset="-122"/>
              </a:rPr>
              <a:t>BaaS </a:t>
            </a:r>
            <a:r>
              <a:rPr lang="zh-CN" altLang="en-US" dirty="0">
                <a:ea typeface="宋体" panose="02010600030101010101" pitchFamily="2" charset="-122"/>
              </a:rPr>
              <a:t>的餐厅比喻</a:t>
            </a:r>
            <a:endParaRPr lang="en-US" altLang="zh-CN" dirty="0">
              <a:ea typeface="宋体" panose="02010600030101010101" pitchFamily="2" charset="-122"/>
            </a:endParaRPr>
          </a:p>
        </p:txBody>
      </p:sp>
      <p:sp>
        <p:nvSpPr>
          <p:cNvPr id="34" name="Rounded Rectangle 33">
            <a:hlinkClick r:id="rId3" action="ppaction://hlinksldjump" highlightClick="1"/>
            <a:hlinkHover r:id="" action="ppaction://noaction" highlightClick="1"/>
            <a:extLst>
              <a:ext uri="{FF2B5EF4-FFF2-40B4-BE49-F238E27FC236}">
                <a16:creationId xmlns:a16="http://schemas.microsoft.com/office/drawing/2014/main" id="{C896F992-B026-4935-B5D2-4DF986AC6C06}"/>
              </a:ext>
            </a:extLst>
          </p:cNvPr>
          <p:cNvSpPr/>
          <p:nvPr/>
        </p:nvSpPr>
        <p:spPr bwMode="auto">
          <a:xfrm>
            <a:off x="3297238" y="1441450"/>
            <a:ext cx="2549525"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itchFamily="2" charset="-122"/>
              <a:cs typeface="Arial" pitchFamily="34" charset="0"/>
            </a:endParaRPr>
          </a:p>
        </p:txBody>
      </p:sp>
      <p:sp>
        <p:nvSpPr>
          <p:cNvPr id="37" name="Rounded Rectangle 36">
            <a:extLst>
              <a:ext uri="{FF2B5EF4-FFF2-40B4-BE49-F238E27FC236}">
                <a16:creationId xmlns:a16="http://schemas.microsoft.com/office/drawing/2014/main" id="{4E0D2387-D4D5-4458-8D25-B1119F40D21B}"/>
              </a:ext>
            </a:extLst>
          </p:cNvPr>
          <p:cNvSpPr/>
          <p:nvPr/>
        </p:nvSpPr>
        <p:spPr bwMode="auto">
          <a:xfrm>
            <a:off x="3386138" y="2306638"/>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29" name="Rounded Rectangle 28">
            <a:hlinkClick r:id="rId4" action="ppaction://hlinksldjump" highlightClick="1"/>
            <a:hlinkHover r:id="" action="ppaction://noaction" highlightClick="1"/>
            <a:extLst>
              <a:ext uri="{FF2B5EF4-FFF2-40B4-BE49-F238E27FC236}">
                <a16:creationId xmlns:a16="http://schemas.microsoft.com/office/drawing/2014/main" id="{4FE6090A-9717-4F11-9F41-BCFF64039AB5}"/>
              </a:ext>
            </a:extLst>
          </p:cNvPr>
          <p:cNvSpPr/>
          <p:nvPr/>
        </p:nvSpPr>
        <p:spPr bwMode="auto">
          <a:xfrm>
            <a:off x="457200" y="1441450"/>
            <a:ext cx="2551113"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r>
              <a:rPr lang="zh-CN" altLang="en-US" sz="1600" b="1" dirty="0">
                <a:solidFill>
                  <a:srgbClr val="F68933"/>
                </a:solidFill>
                <a:ea typeface="宋体" pitchFamily="2" charset="-122"/>
                <a:cs typeface="Arial" pitchFamily="34" charset="0"/>
              </a:rPr>
              <a:t>餐厅老板</a:t>
            </a:r>
            <a:endParaRPr lang="en-US" altLang="zh-CN" sz="1600" b="1" dirty="0">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600" b="1" dirty="0">
                <a:solidFill>
                  <a:srgbClr val="F68933"/>
                </a:solidFill>
                <a:ea typeface="宋体" pitchFamily="2" charset="-122"/>
                <a:cs typeface="Arial" pitchFamily="34" charset="0"/>
              </a:rPr>
              <a:t>=</a:t>
            </a:r>
            <a:r>
              <a:rPr lang="zh-CN" altLang="en-US" sz="1600" b="1" dirty="0">
                <a:solidFill>
                  <a:srgbClr val="F68933"/>
                </a:solidFill>
                <a:ea typeface="宋体" pitchFamily="2" charset="-122"/>
                <a:cs typeface="Arial" pitchFamily="34" charset="0"/>
              </a:rPr>
              <a:t>甲方</a:t>
            </a:r>
            <a:endParaRPr lang="en-US" altLang="zh-CN" sz="1600" b="1" dirty="0">
              <a:solidFill>
                <a:srgbClr val="F68933"/>
              </a:solidFill>
              <a:ea typeface="宋体" pitchFamily="2" charset="-122"/>
              <a:cs typeface="Arial" pitchFamily="34" charset="0"/>
            </a:endParaRPr>
          </a:p>
        </p:txBody>
      </p:sp>
      <p:sp>
        <p:nvSpPr>
          <p:cNvPr id="32" name="Rounded Rectangle 31">
            <a:extLst>
              <a:ext uri="{FF2B5EF4-FFF2-40B4-BE49-F238E27FC236}">
                <a16:creationId xmlns:a16="http://schemas.microsoft.com/office/drawing/2014/main" id="{EDB3686F-0729-4BB4-832D-99C012885D62}"/>
              </a:ext>
            </a:extLst>
          </p:cNvPr>
          <p:cNvSpPr/>
          <p:nvPr/>
        </p:nvSpPr>
        <p:spPr bwMode="auto">
          <a:xfrm>
            <a:off x="547688" y="2306638"/>
            <a:ext cx="2400300"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39" name="Rounded Rectangle 38">
            <a:hlinkClick r:id="rId5" action="ppaction://hlinksldjump" highlightClick="1"/>
            <a:hlinkHover r:id="" action="ppaction://noaction" highlightClick="1"/>
            <a:extLst>
              <a:ext uri="{FF2B5EF4-FFF2-40B4-BE49-F238E27FC236}">
                <a16:creationId xmlns:a16="http://schemas.microsoft.com/office/drawing/2014/main" id="{8C37CC69-FBE6-410A-BDF1-A54869DE33CF}"/>
              </a:ext>
            </a:extLst>
          </p:cNvPr>
          <p:cNvSpPr/>
          <p:nvPr/>
        </p:nvSpPr>
        <p:spPr bwMode="auto">
          <a:xfrm>
            <a:off x="6135688" y="1441450"/>
            <a:ext cx="2551112"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r>
              <a:rPr lang="zh-CN" altLang="en-US" sz="1350" b="1" dirty="0">
                <a:solidFill>
                  <a:srgbClr val="F68933"/>
                </a:solidFill>
                <a:ea typeface="宋体" pitchFamily="2" charset="-122"/>
                <a:cs typeface="Arial" pitchFamily="34" charset="0"/>
              </a:rPr>
              <a:t>餐厅</a:t>
            </a:r>
            <a:endParaRPr lang="en-US" altLang="zh-CN" sz="1350" b="1" dirty="0">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350" b="1" dirty="0">
                <a:solidFill>
                  <a:srgbClr val="F68933"/>
                </a:solidFill>
                <a:ea typeface="宋体" pitchFamily="2" charset="-122"/>
                <a:cs typeface="Arial" pitchFamily="34" charset="0"/>
              </a:rPr>
              <a:t>=PaaS</a:t>
            </a:r>
            <a:r>
              <a:rPr lang="zh-CN" altLang="en-US" sz="1350" b="1" dirty="0">
                <a:solidFill>
                  <a:srgbClr val="F68933"/>
                </a:solidFill>
                <a:ea typeface="宋体" pitchFamily="2" charset="-122"/>
                <a:cs typeface="Arial" pitchFamily="34" charset="0"/>
              </a:rPr>
              <a:t>（平台及服务）</a:t>
            </a:r>
            <a:endParaRPr lang="en-US" altLang="zh-CN" sz="1350" b="1" dirty="0">
              <a:solidFill>
                <a:srgbClr val="F68933"/>
              </a:solidFill>
              <a:ea typeface="宋体" pitchFamily="2" charset="-122"/>
              <a:cs typeface="Arial" pitchFamily="34" charset="0"/>
            </a:endParaRPr>
          </a:p>
        </p:txBody>
      </p:sp>
      <p:sp>
        <p:nvSpPr>
          <p:cNvPr id="42" name="Rounded Rectangle 41">
            <a:extLst>
              <a:ext uri="{FF2B5EF4-FFF2-40B4-BE49-F238E27FC236}">
                <a16:creationId xmlns:a16="http://schemas.microsoft.com/office/drawing/2014/main" id="{611F7571-3504-484E-B613-E11DC8334A4F}"/>
              </a:ext>
            </a:extLst>
          </p:cNvPr>
          <p:cNvSpPr/>
          <p:nvPr/>
        </p:nvSpPr>
        <p:spPr bwMode="auto">
          <a:xfrm>
            <a:off x="6224588" y="2306638"/>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54" name="Rounded Rectangle 53">
            <a:hlinkClick r:id="rId6" action="ppaction://hlinksldjump" highlightClick="1"/>
            <a:hlinkHover r:id="" action="ppaction://noaction" highlightClick="1"/>
            <a:extLst>
              <a:ext uri="{FF2B5EF4-FFF2-40B4-BE49-F238E27FC236}">
                <a16:creationId xmlns:a16="http://schemas.microsoft.com/office/drawing/2014/main" id="{ABABAABC-96B6-4B9A-A89E-2BEC3B244A6B}"/>
              </a:ext>
            </a:extLst>
          </p:cNvPr>
          <p:cNvSpPr/>
          <p:nvPr/>
        </p:nvSpPr>
        <p:spPr bwMode="auto">
          <a:xfrm>
            <a:off x="3297238" y="3733800"/>
            <a:ext cx="2549525"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r>
              <a:rPr lang="zh-CN" altLang="en-US" sz="1500" b="1" dirty="0">
                <a:solidFill>
                  <a:srgbClr val="F68933"/>
                </a:solidFill>
                <a:ea typeface="宋体" pitchFamily="2" charset="-122"/>
                <a:cs typeface="Arial" pitchFamily="34" charset="0"/>
              </a:rPr>
              <a:t>工作团队</a:t>
            </a:r>
            <a:endParaRPr lang="en-US" altLang="zh-CN" sz="1500" b="1" dirty="0">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500" b="1" dirty="0">
                <a:solidFill>
                  <a:srgbClr val="F68933"/>
                </a:solidFill>
                <a:ea typeface="宋体" pitchFamily="2" charset="-122"/>
                <a:cs typeface="Arial" pitchFamily="34" charset="0"/>
              </a:rPr>
              <a:t>=</a:t>
            </a:r>
            <a:r>
              <a:rPr lang="zh-CN" altLang="en-US" sz="1500" b="1" dirty="0">
                <a:solidFill>
                  <a:srgbClr val="F68933"/>
                </a:solidFill>
                <a:ea typeface="宋体" pitchFamily="2" charset="-122"/>
                <a:cs typeface="Arial" pitchFamily="34" charset="0"/>
              </a:rPr>
              <a:t>服务团队</a:t>
            </a:r>
            <a:endParaRPr lang="en-US" altLang="zh-CN" sz="1500" b="1" dirty="0">
              <a:solidFill>
                <a:srgbClr val="F68933"/>
              </a:solidFill>
              <a:ea typeface="宋体" pitchFamily="2" charset="-122"/>
              <a:cs typeface="Arial" pitchFamily="34" charset="0"/>
            </a:endParaRPr>
          </a:p>
        </p:txBody>
      </p:sp>
      <p:sp>
        <p:nvSpPr>
          <p:cNvPr id="57" name="Rounded Rectangle 56">
            <a:extLst>
              <a:ext uri="{FF2B5EF4-FFF2-40B4-BE49-F238E27FC236}">
                <a16:creationId xmlns:a16="http://schemas.microsoft.com/office/drawing/2014/main" id="{955787FB-A10D-4A20-8875-405620A9C99C}"/>
              </a:ext>
            </a:extLst>
          </p:cNvPr>
          <p:cNvSpPr/>
          <p:nvPr/>
        </p:nvSpPr>
        <p:spPr bwMode="auto">
          <a:xfrm>
            <a:off x="3386138" y="4597400"/>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61" name="Rounded Rectangle 60">
            <a:hlinkClick r:id="rId7" action="ppaction://hlinksldjump" highlightClick="1"/>
            <a:hlinkHover r:id="" action="ppaction://noaction" highlightClick="1"/>
            <a:extLst>
              <a:ext uri="{FF2B5EF4-FFF2-40B4-BE49-F238E27FC236}">
                <a16:creationId xmlns:a16="http://schemas.microsoft.com/office/drawing/2014/main" id="{19B03FDF-BF9F-4B47-83EF-7B49FC92E8A3}"/>
              </a:ext>
            </a:extLst>
          </p:cNvPr>
          <p:cNvSpPr/>
          <p:nvPr/>
        </p:nvSpPr>
        <p:spPr bwMode="auto">
          <a:xfrm>
            <a:off x="6135688" y="3733800"/>
            <a:ext cx="2551112"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r>
              <a:rPr lang="zh-CN" altLang="en-US" sz="1300" b="1" dirty="0">
                <a:solidFill>
                  <a:srgbClr val="F68933"/>
                </a:solidFill>
                <a:ea typeface="宋体" pitchFamily="2" charset="-122"/>
                <a:cs typeface="Arial" pitchFamily="34" charset="0"/>
              </a:rPr>
              <a:t>厨房</a:t>
            </a:r>
            <a:endParaRPr lang="en-US" altLang="zh-CN" sz="1300" b="1" dirty="0">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300" b="1" dirty="0">
                <a:solidFill>
                  <a:srgbClr val="F68933"/>
                </a:solidFill>
                <a:ea typeface="宋体" pitchFamily="2" charset="-122"/>
                <a:cs typeface="Arial" pitchFamily="34" charset="0"/>
              </a:rPr>
              <a:t>=</a:t>
            </a:r>
            <a:r>
              <a:rPr lang="zh-CN" altLang="en-US" sz="1300" b="1" dirty="0">
                <a:solidFill>
                  <a:srgbClr val="F68933"/>
                </a:solidFill>
                <a:ea typeface="宋体" pitchFamily="2" charset="-122"/>
                <a:cs typeface="Arial" pitchFamily="34" charset="0"/>
              </a:rPr>
              <a:t>数据服务</a:t>
            </a:r>
            <a:endParaRPr lang="en-US" altLang="zh-CN" sz="1300" b="1" dirty="0">
              <a:solidFill>
                <a:srgbClr val="F68933"/>
              </a:solidFill>
              <a:ea typeface="宋体" pitchFamily="2" charset="-122"/>
              <a:cs typeface="Arial" pitchFamily="34" charset="0"/>
            </a:endParaRPr>
          </a:p>
        </p:txBody>
      </p:sp>
      <p:sp>
        <p:nvSpPr>
          <p:cNvPr id="64" name="Rounded Rectangle 63">
            <a:extLst>
              <a:ext uri="{FF2B5EF4-FFF2-40B4-BE49-F238E27FC236}">
                <a16:creationId xmlns:a16="http://schemas.microsoft.com/office/drawing/2014/main" id="{39E85E42-1A7A-4A58-B4B5-D4975915CBE8}"/>
              </a:ext>
            </a:extLst>
          </p:cNvPr>
          <p:cNvSpPr/>
          <p:nvPr/>
        </p:nvSpPr>
        <p:spPr bwMode="auto">
          <a:xfrm>
            <a:off x="6224588" y="4597400"/>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31" name="TextBox 30">
            <a:extLst>
              <a:ext uri="{FF2B5EF4-FFF2-40B4-BE49-F238E27FC236}">
                <a16:creationId xmlns:a16="http://schemas.microsoft.com/office/drawing/2014/main" id="{41E5EE13-7865-4F7D-BE0B-23423FD72789}"/>
              </a:ext>
            </a:extLst>
          </p:cNvPr>
          <p:cNvSpPr txBox="1"/>
          <p:nvPr/>
        </p:nvSpPr>
        <p:spPr>
          <a:xfrm>
            <a:off x="3326606" y="1509869"/>
            <a:ext cx="1846029" cy="476669"/>
          </a:xfrm>
          <a:prstGeom prst="rect">
            <a:avLst/>
          </a:prstGeom>
          <a:noFill/>
        </p:spPr>
        <p:txBody>
          <a:bodyPr wrap="square">
            <a:spAutoFit/>
          </a:bodyPr>
          <a:lstStyle/>
          <a:p>
            <a:pPr>
              <a:lnSpc>
                <a:spcPct val="85000"/>
              </a:lnSpc>
              <a:spcBef>
                <a:spcPct val="15000"/>
              </a:spcBef>
              <a:buClr>
                <a:srgbClr val="747273"/>
              </a:buClr>
              <a:defRPr/>
            </a:pPr>
            <a:r>
              <a:rPr lang="zh-CN" altLang="en-US" sz="1350" b="1" dirty="0">
                <a:solidFill>
                  <a:srgbClr val="F68933"/>
                </a:solidFill>
                <a:latin typeface="Arial" charset="0"/>
                <a:cs typeface="Arial" charset="0"/>
              </a:rPr>
              <a:t>场地</a:t>
            </a:r>
            <a:endParaRPr lang="en-US" altLang="zh-CN" sz="1350" b="1" dirty="0">
              <a:solidFill>
                <a:srgbClr val="F68933"/>
              </a:solidFill>
              <a:latin typeface="Arial" charset="0"/>
              <a:cs typeface="Arial" charset="0"/>
            </a:endParaRPr>
          </a:p>
          <a:p>
            <a:pPr>
              <a:lnSpc>
                <a:spcPct val="85000"/>
              </a:lnSpc>
              <a:spcBef>
                <a:spcPct val="15000"/>
              </a:spcBef>
              <a:buClr>
                <a:srgbClr val="747273"/>
              </a:buClr>
              <a:defRPr/>
            </a:pPr>
            <a:r>
              <a:rPr lang="en-US" altLang="zh-CN" sz="1350" b="1" dirty="0">
                <a:solidFill>
                  <a:srgbClr val="F68933"/>
                </a:solidFill>
                <a:latin typeface="Arial" charset="0"/>
                <a:cs typeface="Arial" charset="0"/>
              </a:rPr>
              <a:t>=</a:t>
            </a:r>
            <a:r>
              <a:rPr lang="en-US" altLang="zh-CN" sz="1350" b="1" dirty="0" err="1">
                <a:solidFill>
                  <a:srgbClr val="F68933"/>
                </a:solidFill>
                <a:latin typeface="Arial" charset="0"/>
                <a:cs typeface="Arial" charset="0"/>
              </a:rPr>
              <a:t>IssS</a:t>
            </a:r>
            <a:r>
              <a:rPr lang="zh-CN" altLang="en-US" sz="1350" b="1" dirty="0">
                <a:solidFill>
                  <a:srgbClr val="F68933"/>
                </a:solidFill>
                <a:latin typeface="Arial" charset="0"/>
                <a:cs typeface="Arial" charset="0"/>
              </a:rPr>
              <a:t>（设施及服务）</a:t>
            </a:r>
            <a:endParaRPr lang="en-US" altLang="zh-CN" sz="1350" b="1" dirty="0">
              <a:solidFill>
                <a:srgbClr val="F68933"/>
              </a:solidFill>
              <a:latin typeface="Arial" charset="0"/>
              <a:cs typeface="Arial" charset="0"/>
            </a:endParaRPr>
          </a:p>
        </p:txBody>
      </p:sp>
      <p:sp>
        <p:nvSpPr>
          <p:cNvPr id="48" name="Rounded Rectangle 47">
            <a:hlinkClick r:id="rId8" action="ppaction://hlinksldjump" highlightClick="1"/>
            <a:hlinkHover r:id="" action="ppaction://noaction" highlightClick="1"/>
            <a:extLst>
              <a:ext uri="{FF2B5EF4-FFF2-40B4-BE49-F238E27FC236}">
                <a16:creationId xmlns:a16="http://schemas.microsoft.com/office/drawing/2014/main" id="{34F0F569-DC4C-4CA8-B9AF-98A768764895}"/>
              </a:ext>
            </a:extLst>
          </p:cNvPr>
          <p:cNvSpPr/>
          <p:nvPr/>
        </p:nvSpPr>
        <p:spPr bwMode="auto">
          <a:xfrm>
            <a:off x="517525" y="3733800"/>
            <a:ext cx="2551113"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r>
              <a:rPr lang="zh-CN" altLang="en-US" sz="1300" b="1" dirty="0">
                <a:solidFill>
                  <a:srgbClr val="F68933"/>
                </a:solidFill>
                <a:ea typeface="宋体" pitchFamily="2" charset="-122"/>
                <a:cs typeface="Arial" pitchFamily="34" charset="0"/>
              </a:rPr>
              <a:t>菜单</a:t>
            </a:r>
            <a:endParaRPr lang="en-US" altLang="zh-CN" sz="1300" b="1" dirty="0">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300" b="1" dirty="0">
                <a:solidFill>
                  <a:srgbClr val="F68933"/>
                </a:solidFill>
                <a:ea typeface="宋体" pitchFamily="2" charset="-122"/>
                <a:cs typeface="Arial" pitchFamily="34" charset="0"/>
              </a:rPr>
              <a:t>=SaaS</a:t>
            </a:r>
            <a:r>
              <a:rPr lang="zh-CN" altLang="en-US" sz="1300" b="1" dirty="0">
                <a:solidFill>
                  <a:srgbClr val="F68933"/>
                </a:solidFill>
                <a:ea typeface="宋体" pitchFamily="2" charset="-122"/>
                <a:cs typeface="Arial" pitchFamily="34" charset="0"/>
              </a:rPr>
              <a:t>（软件及服务）</a:t>
            </a:r>
            <a:endParaRPr lang="en-US" altLang="zh-CN" sz="1300" b="1" dirty="0">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300" b="1" dirty="0">
                <a:solidFill>
                  <a:srgbClr val="F68933"/>
                </a:solidFill>
                <a:ea typeface="宋体" pitchFamily="2" charset="-122"/>
                <a:cs typeface="Arial" pitchFamily="34" charset="0"/>
              </a:rPr>
              <a:t>=APP</a:t>
            </a:r>
            <a:r>
              <a:rPr lang="zh-CN" altLang="en-US" sz="1300" b="1" dirty="0">
                <a:solidFill>
                  <a:srgbClr val="F68933"/>
                </a:solidFill>
                <a:ea typeface="宋体" pitchFamily="2" charset="-122"/>
                <a:cs typeface="Arial" pitchFamily="34" charset="0"/>
              </a:rPr>
              <a:t>或网站</a:t>
            </a:r>
            <a:endParaRPr lang="en-US" altLang="zh-CN" sz="1300" b="1" dirty="0">
              <a:solidFill>
                <a:srgbClr val="F68933"/>
              </a:solidFill>
              <a:ea typeface="宋体" pitchFamily="2" charset="-122"/>
              <a:cs typeface="Arial" pitchFamily="34" charset="0"/>
            </a:endParaRPr>
          </a:p>
        </p:txBody>
      </p:sp>
      <p:sp>
        <p:nvSpPr>
          <p:cNvPr id="51" name="Rounded Rectangle 50">
            <a:extLst>
              <a:ext uri="{FF2B5EF4-FFF2-40B4-BE49-F238E27FC236}">
                <a16:creationId xmlns:a16="http://schemas.microsoft.com/office/drawing/2014/main" id="{11E8D8EF-FAFD-486A-9A01-ACDA4CAFDB2C}"/>
              </a:ext>
            </a:extLst>
          </p:cNvPr>
          <p:cNvSpPr/>
          <p:nvPr/>
        </p:nvSpPr>
        <p:spPr bwMode="auto">
          <a:xfrm>
            <a:off x="608013" y="4597400"/>
            <a:ext cx="2400300"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pic>
        <p:nvPicPr>
          <p:cNvPr id="100373" name="Picture 3" descr="D:\Backup\Presentations\Lianne\reporting.png">
            <a:extLst>
              <a:ext uri="{FF2B5EF4-FFF2-40B4-BE49-F238E27FC236}">
                <a16:creationId xmlns:a16="http://schemas.microsoft.com/office/drawing/2014/main" id="{3D657694-529C-4A46-9BF8-C1F98E8558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9775" y="1390650"/>
            <a:ext cx="9334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4" name="Picture 5" descr="D:\Backup\Presentations\Lianne\generator.png">
            <a:extLst>
              <a:ext uri="{FF2B5EF4-FFF2-40B4-BE49-F238E27FC236}">
                <a16:creationId xmlns:a16="http://schemas.microsoft.com/office/drawing/2014/main" id="{790FBF72-4DF9-434A-AE7E-B4DFCEA73F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819" y="1300163"/>
            <a:ext cx="1109662"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5" name="Picture 6" descr="D:\Backup\Presentations\Lianne\excel111.png">
            <a:extLst>
              <a:ext uri="{FF2B5EF4-FFF2-40B4-BE49-F238E27FC236}">
                <a16:creationId xmlns:a16="http://schemas.microsoft.com/office/drawing/2014/main" id="{545A1FB2-3336-4B79-9970-F9A96D252C0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68838" y="3579813"/>
            <a:ext cx="1211262"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6" name="Picture 7" descr="D:\Backup\Presentations\Lianne\builder.png">
            <a:extLst>
              <a:ext uri="{FF2B5EF4-FFF2-40B4-BE49-F238E27FC236}">
                <a16:creationId xmlns:a16="http://schemas.microsoft.com/office/drawing/2014/main" id="{98C2F685-8EF1-425E-B422-5061051AA27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8553" y="3665538"/>
            <a:ext cx="9017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7" name="Picture 8" descr="D:\Backup\Presentations\Lianne\data-feed.png">
            <a:extLst>
              <a:ext uri="{FF2B5EF4-FFF2-40B4-BE49-F238E27FC236}">
                <a16:creationId xmlns:a16="http://schemas.microsoft.com/office/drawing/2014/main" id="{C4AA9265-D5ED-4F14-AF94-CF2E997A7C7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1763" y="3448050"/>
            <a:ext cx="8001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8" name="Picture 2">
            <a:extLst>
              <a:ext uri="{FF2B5EF4-FFF2-40B4-BE49-F238E27FC236}">
                <a16:creationId xmlns:a16="http://schemas.microsoft.com/office/drawing/2014/main" id="{5EB0F82E-8696-4C35-BE85-DE0E5816317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94357" y="1334061"/>
            <a:ext cx="1164197" cy="776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46AADB06-2F5A-4482-8578-13E8D952DA48}"/>
              </a:ext>
            </a:extLst>
          </p:cNvPr>
          <p:cNvSpPr txBox="1"/>
          <p:nvPr/>
        </p:nvSpPr>
        <p:spPr>
          <a:xfrm>
            <a:off x="608013" y="2386921"/>
            <a:ext cx="2339102" cy="523220"/>
          </a:xfrm>
          <a:prstGeom prst="rect">
            <a:avLst/>
          </a:prstGeom>
          <a:noFill/>
        </p:spPr>
        <p:txBody>
          <a:bodyPr wrap="none" rtlCol="0">
            <a:spAutoFit/>
          </a:bodyPr>
          <a:lstStyle/>
          <a:p>
            <a:pPr algn="l"/>
            <a:r>
              <a:rPr lang="zh-CN" altLang="en-US" dirty="0"/>
              <a:t>决定餐厅菜色，服务，风格</a:t>
            </a:r>
            <a:endParaRPr lang="en-US" altLang="zh-CN" dirty="0"/>
          </a:p>
          <a:p>
            <a:pPr algn="l"/>
            <a:r>
              <a:rPr lang="zh-CN" altLang="en-US" dirty="0">
                <a:solidFill>
                  <a:srgbClr val="00B0F0"/>
                </a:solidFill>
              </a:rPr>
              <a:t>决定应用功能，业务，类型</a:t>
            </a:r>
          </a:p>
        </p:txBody>
      </p:sp>
      <p:sp>
        <p:nvSpPr>
          <p:cNvPr id="35" name="TextBox 34">
            <a:extLst>
              <a:ext uri="{FF2B5EF4-FFF2-40B4-BE49-F238E27FC236}">
                <a16:creationId xmlns:a16="http://schemas.microsoft.com/office/drawing/2014/main" id="{74E36C01-122A-4A02-9D40-D7BD1949F525}"/>
              </a:ext>
            </a:extLst>
          </p:cNvPr>
          <p:cNvSpPr txBox="1"/>
          <p:nvPr/>
        </p:nvSpPr>
        <p:spPr>
          <a:xfrm>
            <a:off x="3426575" y="2386921"/>
            <a:ext cx="1620957" cy="523220"/>
          </a:xfrm>
          <a:prstGeom prst="rect">
            <a:avLst/>
          </a:prstGeom>
          <a:noFill/>
        </p:spPr>
        <p:txBody>
          <a:bodyPr wrap="none" rtlCol="0">
            <a:spAutoFit/>
          </a:bodyPr>
          <a:lstStyle/>
          <a:p>
            <a:pPr algn="l"/>
            <a:r>
              <a:rPr lang="zh-CN" altLang="en-US" dirty="0"/>
              <a:t>房地产商、商场</a:t>
            </a:r>
            <a:endParaRPr lang="en-US" altLang="zh-CN" dirty="0"/>
          </a:p>
          <a:p>
            <a:pPr algn="l"/>
            <a:r>
              <a:rPr lang="zh-CN" altLang="en-US" dirty="0">
                <a:solidFill>
                  <a:srgbClr val="00B0F0"/>
                </a:solidFill>
              </a:rPr>
              <a:t>机房中心或阿里云</a:t>
            </a:r>
            <a:endParaRPr lang="en-US" altLang="zh-CN" dirty="0">
              <a:solidFill>
                <a:srgbClr val="00B0F0"/>
              </a:solidFill>
            </a:endParaRPr>
          </a:p>
        </p:txBody>
      </p:sp>
      <p:sp>
        <p:nvSpPr>
          <p:cNvPr id="38" name="TextBox 37">
            <a:extLst>
              <a:ext uri="{FF2B5EF4-FFF2-40B4-BE49-F238E27FC236}">
                <a16:creationId xmlns:a16="http://schemas.microsoft.com/office/drawing/2014/main" id="{F31B6B7C-0051-499F-9818-1EE396A67780}"/>
              </a:ext>
            </a:extLst>
          </p:cNvPr>
          <p:cNvSpPr txBox="1"/>
          <p:nvPr/>
        </p:nvSpPr>
        <p:spPr>
          <a:xfrm>
            <a:off x="6310343" y="2381717"/>
            <a:ext cx="1980029" cy="523220"/>
          </a:xfrm>
          <a:prstGeom prst="rect">
            <a:avLst/>
          </a:prstGeom>
          <a:noFill/>
        </p:spPr>
        <p:txBody>
          <a:bodyPr wrap="none" rtlCol="0">
            <a:spAutoFit/>
          </a:bodyPr>
          <a:lstStyle/>
          <a:p>
            <a:pPr algn="l"/>
            <a:r>
              <a:rPr lang="zh-CN" altLang="en-US" dirty="0"/>
              <a:t>租赁场地</a:t>
            </a:r>
            <a:endParaRPr lang="en-US" altLang="zh-CN" dirty="0"/>
          </a:p>
          <a:p>
            <a:pPr algn="l"/>
            <a:r>
              <a:rPr lang="zh-CN" altLang="en-US" dirty="0">
                <a:solidFill>
                  <a:srgbClr val="00B0F0"/>
                </a:solidFill>
              </a:rPr>
              <a:t>操作系统、虚拟服务器</a:t>
            </a:r>
            <a:endParaRPr lang="en-US" altLang="zh-CN" dirty="0">
              <a:solidFill>
                <a:srgbClr val="00B0F0"/>
              </a:solidFill>
            </a:endParaRPr>
          </a:p>
        </p:txBody>
      </p:sp>
      <p:sp>
        <p:nvSpPr>
          <p:cNvPr id="40" name="TextBox 39">
            <a:extLst>
              <a:ext uri="{FF2B5EF4-FFF2-40B4-BE49-F238E27FC236}">
                <a16:creationId xmlns:a16="http://schemas.microsoft.com/office/drawing/2014/main" id="{2E5AA373-3F07-4258-B00A-EC8FD16B4F47}"/>
              </a:ext>
            </a:extLst>
          </p:cNvPr>
          <p:cNvSpPr txBox="1"/>
          <p:nvPr/>
        </p:nvSpPr>
        <p:spPr>
          <a:xfrm>
            <a:off x="622394" y="4713615"/>
            <a:ext cx="2339102" cy="523220"/>
          </a:xfrm>
          <a:prstGeom prst="rect">
            <a:avLst/>
          </a:prstGeom>
          <a:noFill/>
        </p:spPr>
        <p:txBody>
          <a:bodyPr wrap="none" rtlCol="0">
            <a:spAutoFit/>
          </a:bodyPr>
          <a:lstStyle/>
          <a:p>
            <a:pPr algn="l"/>
            <a:r>
              <a:rPr lang="zh-CN" altLang="en-US" dirty="0"/>
              <a:t>选择菜品，服务的媒介</a:t>
            </a:r>
            <a:endParaRPr lang="en-US" altLang="zh-CN" dirty="0"/>
          </a:p>
          <a:p>
            <a:pPr algn="l"/>
            <a:r>
              <a:rPr lang="zh-CN" altLang="en-US" dirty="0">
                <a:solidFill>
                  <a:srgbClr val="00B0F0"/>
                </a:solidFill>
              </a:rPr>
              <a:t>应用提供服务，功能的界面</a:t>
            </a:r>
            <a:endParaRPr lang="en-US" altLang="zh-CN" dirty="0">
              <a:solidFill>
                <a:srgbClr val="00B0F0"/>
              </a:solidFill>
            </a:endParaRPr>
          </a:p>
        </p:txBody>
      </p:sp>
      <p:sp>
        <p:nvSpPr>
          <p:cNvPr id="43" name="TextBox 42">
            <a:extLst>
              <a:ext uri="{FF2B5EF4-FFF2-40B4-BE49-F238E27FC236}">
                <a16:creationId xmlns:a16="http://schemas.microsoft.com/office/drawing/2014/main" id="{ABBB0251-71D6-4393-B1A7-6BF7C2E24FE7}"/>
              </a:ext>
            </a:extLst>
          </p:cNvPr>
          <p:cNvSpPr txBox="1"/>
          <p:nvPr/>
        </p:nvSpPr>
        <p:spPr>
          <a:xfrm>
            <a:off x="3409920" y="4713615"/>
            <a:ext cx="2159566" cy="523220"/>
          </a:xfrm>
          <a:prstGeom prst="rect">
            <a:avLst/>
          </a:prstGeom>
          <a:noFill/>
        </p:spPr>
        <p:txBody>
          <a:bodyPr wrap="none" rtlCol="0">
            <a:spAutoFit/>
          </a:bodyPr>
          <a:lstStyle/>
          <a:p>
            <a:pPr algn="l"/>
            <a:r>
              <a:rPr lang="zh-CN" altLang="en-US" dirty="0"/>
              <a:t>下单给厨房，端菜上桌子</a:t>
            </a:r>
            <a:endParaRPr lang="en-US" altLang="zh-CN" dirty="0"/>
          </a:p>
          <a:p>
            <a:pPr algn="l"/>
            <a:r>
              <a:rPr lang="zh-CN" altLang="en-US" dirty="0">
                <a:solidFill>
                  <a:srgbClr val="00B0F0"/>
                </a:solidFill>
              </a:rPr>
              <a:t>数据管理，客户服务</a:t>
            </a:r>
            <a:endParaRPr lang="en-US" altLang="zh-CN" dirty="0">
              <a:solidFill>
                <a:srgbClr val="00B0F0"/>
              </a:solidFill>
            </a:endParaRPr>
          </a:p>
        </p:txBody>
      </p:sp>
      <p:sp>
        <p:nvSpPr>
          <p:cNvPr id="44" name="TextBox 43">
            <a:extLst>
              <a:ext uri="{FF2B5EF4-FFF2-40B4-BE49-F238E27FC236}">
                <a16:creationId xmlns:a16="http://schemas.microsoft.com/office/drawing/2014/main" id="{EADAA155-37D0-4342-8731-C0789493D263}"/>
              </a:ext>
            </a:extLst>
          </p:cNvPr>
          <p:cNvSpPr txBox="1"/>
          <p:nvPr/>
        </p:nvSpPr>
        <p:spPr>
          <a:xfrm>
            <a:off x="6224588" y="4713615"/>
            <a:ext cx="1261884" cy="523220"/>
          </a:xfrm>
          <a:prstGeom prst="rect">
            <a:avLst/>
          </a:prstGeom>
          <a:noFill/>
        </p:spPr>
        <p:txBody>
          <a:bodyPr wrap="none" rtlCol="0">
            <a:spAutoFit/>
          </a:bodyPr>
          <a:lstStyle/>
          <a:p>
            <a:pPr algn="l"/>
            <a:r>
              <a:rPr lang="zh-CN" altLang="en-US" dirty="0"/>
              <a:t>订单变成菜品</a:t>
            </a:r>
            <a:endParaRPr lang="en-US" altLang="zh-CN" dirty="0"/>
          </a:p>
          <a:p>
            <a:pPr algn="l"/>
            <a:r>
              <a:rPr lang="zh-CN" altLang="en-US" dirty="0">
                <a:solidFill>
                  <a:srgbClr val="00B0F0"/>
                </a:solidFill>
              </a:rPr>
              <a:t>用户数据加工</a:t>
            </a:r>
            <a:endParaRPr lang="en-US" altLang="zh-CN" dirty="0">
              <a:solidFill>
                <a:srgbClr val="00B0F0"/>
              </a:solidFill>
            </a:endParaRPr>
          </a:p>
        </p:txBody>
      </p:sp>
    </p:spTree>
    <p:extLst>
      <p:ext uri="{BB962C8B-B14F-4D97-AF65-F5344CB8AC3E}">
        <p14:creationId xmlns:p14="http://schemas.microsoft.com/office/powerpoint/2010/main" val="423786054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576CE97-D323-4794-A2F5-284F78E16B28}"/>
              </a:ext>
            </a:extLst>
          </p:cNvPr>
          <p:cNvSpPr/>
          <p:nvPr/>
        </p:nvSpPr>
        <p:spPr>
          <a:xfrm>
            <a:off x="2778125" y="3259138"/>
            <a:ext cx="3587750" cy="339725"/>
          </a:xfrm>
          <a:prstGeom prst="rect">
            <a:avLst/>
          </a:prstGeom>
        </p:spPr>
        <p:txBody>
          <a:bodyPr wrap="none">
            <a:spAutoFit/>
          </a:bodyPr>
          <a:lstStyle/>
          <a:p>
            <a:pPr>
              <a:defRPr/>
            </a:pPr>
            <a:r>
              <a:rPr lang="en-US" altLang="zh-CN" sz="1600" dirty="0">
                <a:solidFill>
                  <a:srgbClr val="EEECE1">
                    <a:lumMod val="25000"/>
                  </a:srgbClr>
                </a:solidFill>
                <a:latin typeface="Calibri"/>
                <a:cs typeface="+mn-cs"/>
              </a:rPr>
              <a:t>PPT</a:t>
            </a:r>
            <a:r>
              <a:rPr lang="zh-CN" altLang="en-US" sz="1600" dirty="0">
                <a:solidFill>
                  <a:srgbClr val="EEECE1">
                    <a:lumMod val="25000"/>
                  </a:srgbClr>
                </a:solidFill>
                <a:latin typeface="Calibri"/>
                <a:cs typeface="+mn-cs"/>
              </a:rPr>
              <a:t>模板下载：</a:t>
            </a:r>
            <a:r>
              <a:rPr lang="en-US" altLang="zh-CN" sz="1600" dirty="0">
                <a:solidFill>
                  <a:srgbClr val="EEECE1">
                    <a:lumMod val="25000"/>
                  </a:srgbClr>
                </a:solidFill>
                <a:latin typeface="Calibri"/>
                <a:cs typeface="+mn-cs"/>
                <a:hlinkClick r:id="rId3"/>
              </a:rPr>
              <a:t>www.1ppt.com/moban/</a:t>
            </a:r>
            <a:r>
              <a:rPr lang="en-US" altLang="zh-CN" sz="1600" dirty="0">
                <a:solidFill>
                  <a:srgbClr val="EEECE1">
                    <a:lumMod val="25000"/>
                  </a:srgbClr>
                </a:solidFill>
                <a:latin typeface="Calibri"/>
                <a:cs typeface="+mn-cs"/>
              </a:rPr>
              <a:t> </a:t>
            </a:r>
            <a:endParaRPr lang="zh-CN" altLang="en-US" dirty="0"/>
          </a:p>
        </p:txBody>
      </p:sp>
      <p:sp>
        <p:nvSpPr>
          <p:cNvPr id="122883" name="Title 3">
            <a:extLst>
              <a:ext uri="{FF2B5EF4-FFF2-40B4-BE49-F238E27FC236}">
                <a16:creationId xmlns:a16="http://schemas.microsoft.com/office/drawing/2014/main" id="{101755B1-DFEA-488B-927A-2E78E6FF5379}"/>
              </a:ext>
            </a:extLst>
          </p:cNvPr>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zh-CN"/>
              <a:t>Data Feeds Service</a:t>
            </a:r>
          </a:p>
        </p:txBody>
      </p:sp>
      <p:sp>
        <p:nvSpPr>
          <p:cNvPr id="122884" name="Text Placeholder 5">
            <a:extLst>
              <a:ext uri="{FF2B5EF4-FFF2-40B4-BE49-F238E27FC236}">
                <a16:creationId xmlns:a16="http://schemas.microsoft.com/office/drawing/2014/main" id="{8B908A92-4B95-4BA1-95EC-74690003E160}"/>
              </a:ext>
            </a:extLst>
          </p:cNvPr>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zh-CN"/>
              <a:t>Bespoke custom projects</a:t>
            </a:r>
          </a:p>
          <a:p>
            <a:pPr eaLnBrk="1" hangingPunct="1"/>
            <a:r>
              <a:rPr altLang="zh-CN"/>
              <a:t>All the data available in one place</a:t>
            </a:r>
          </a:p>
          <a:p>
            <a:pPr eaLnBrk="1" hangingPunct="1">
              <a:buFont typeface="Arial" pitchFamily="34" charset="0"/>
              <a:buNone/>
            </a:pPr>
            <a:endParaRPr altLang="zh-CN"/>
          </a:p>
          <a:p>
            <a:pPr eaLnBrk="1" hangingPunct="1"/>
            <a:endParaRPr altLang="zh-CN"/>
          </a:p>
          <a:p>
            <a:pPr eaLnBrk="1" hangingPunct="1"/>
            <a:endParaRPr altLang="zh-CN"/>
          </a:p>
          <a:p>
            <a:pPr eaLnBrk="1" hangingPunct="1">
              <a:buFont typeface="Arial" pitchFamily="34" charset="0"/>
              <a:buNone/>
            </a:pPr>
            <a:endParaRPr altLang="zh-CN"/>
          </a:p>
        </p:txBody>
      </p:sp>
      <p:sp>
        <p:nvSpPr>
          <p:cNvPr id="5" name="Rounded Rectangle 4">
            <a:hlinkClick r:id="rId4" action="ppaction://hlinksldjump" highlightClick="1"/>
            <a:hlinkHover r:id="" action="ppaction://noaction" highlightClick="1"/>
            <a:extLst>
              <a:ext uri="{FF2B5EF4-FFF2-40B4-BE49-F238E27FC236}">
                <a16:creationId xmlns:a16="http://schemas.microsoft.com/office/drawing/2014/main" id="{CA9527E2-139B-4B9A-9E44-327F15534EE3}"/>
              </a:ext>
            </a:extLst>
          </p:cNvPr>
          <p:cNvSpPr/>
          <p:nvPr/>
        </p:nvSpPr>
        <p:spPr bwMode="auto">
          <a:xfrm>
            <a:off x="392113" y="5921375"/>
            <a:ext cx="1776412" cy="427038"/>
          </a:xfrm>
          <a:prstGeom prst="roundRect">
            <a:avLst/>
          </a:prstGeom>
          <a:no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r>
              <a:rPr lang="en-US" altLang="zh-CN" sz="1100" b="1">
                <a:solidFill>
                  <a:schemeClr val="bg1"/>
                </a:solidFill>
                <a:cs typeface="Arial" pitchFamily="34" charset="0"/>
              </a:rPr>
              <a:t>Back to Solutions slide</a:t>
            </a:r>
            <a:endParaRPr lang="en-US" altLang="zh-CN" sz="1100">
              <a:solidFill>
                <a:schemeClr val="bg1"/>
              </a:solidFill>
              <a:cs typeface="Arial" pitchFamily="34" charset="0"/>
            </a:endParaRPr>
          </a:p>
        </p:txBody>
      </p:sp>
      <p:sp>
        <p:nvSpPr>
          <p:cNvPr id="10" name="Rectangle 9">
            <a:extLst>
              <a:ext uri="{FF2B5EF4-FFF2-40B4-BE49-F238E27FC236}">
                <a16:creationId xmlns:a16="http://schemas.microsoft.com/office/drawing/2014/main" id="{0E788252-5319-46EA-910C-820FE05DFE72}"/>
              </a:ext>
            </a:extLst>
          </p:cNvPr>
          <p:cNvSpPr/>
          <p:nvPr/>
        </p:nvSpPr>
        <p:spPr>
          <a:xfrm>
            <a:off x="2743200" y="1905000"/>
            <a:ext cx="5029200" cy="2408238"/>
          </a:xfrm>
          <a:prstGeom prst="rect">
            <a:avLst/>
          </a:prstGeom>
          <a:solidFill>
            <a:schemeClr val="bg1"/>
          </a:solidFill>
          <a:ln w="6350">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a:solidFill>
                <a:srgbClr val="FFFFFF"/>
              </a:solidFill>
              <a:cs typeface="Arial" pitchFamily="34" charset="0"/>
            </a:endParaRPr>
          </a:p>
        </p:txBody>
      </p:sp>
      <p:pic>
        <p:nvPicPr>
          <p:cNvPr id="122887" name="Picture 3">
            <a:extLst>
              <a:ext uri="{FF2B5EF4-FFF2-40B4-BE49-F238E27FC236}">
                <a16:creationId xmlns:a16="http://schemas.microsoft.com/office/drawing/2014/main" id="{969F7E2F-0AD0-4E9A-9845-FBCDC084CE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1917700"/>
            <a:ext cx="1770062"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7" descr="1095795.jpg">
            <a:extLst>
              <a:ext uri="{FF2B5EF4-FFF2-40B4-BE49-F238E27FC236}">
                <a16:creationId xmlns:a16="http://schemas.microsoft.com/office/drawing/2014/main" id="{7D33087C-20CB-4B3C-B6DD-12A65B3CE0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a:extLst>
              <a:ext uri="{FF2B5EF4-FFF2-40B4-BE49-F238E27FC236}">
                <a16:creationId xmlns:a16="http://schemas.microsoft.com/office/drawing/2014/main" id="{1149583C-C4C1-4F44-9D48-EE0A14C5D920}"/>
              </a:ext>
            </a:extLst>
          </p:cNvPr>
          <p:cNvSpPr/>
          <p:nvPr/>
        </p:nvSpPr>
        <p:spPr bwMode="auto">
          <a:xfrm>
            <a:off x="0" y="4822825"/>
            <a:ext cx="9144000" cy="1177925"/>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9" name="Rectangle 18">
            <a:extLst>
              <a:ext uri="{FF2B5EF4-FFF2-40B4-BE49-F238E27FC236}">
                <a16:creationId xmlns:a16="http://schemas.microsoft.com/office/drawing/2014/main" id="{F05C5687-D6AC-41AC-A487-87A3EC9847FF}"/>
              </a:ext>
            </a:extLst>
          </p:cNvPr>
          <p:cNvSpPr/>
          <p:nvPr/>
        </p:nvSpPr>
        <p:spPr bwMode="auto">
          <a:xfrm>
            <a:off x="0" y="171450"/>
            <a:ext cx="9144000" cy="89693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13" name="Rectangle 12">
            <a:extLst>
              <a:ext uri="{FF2B5EF4-FFF2-40B4-BE49-F238E27FC236}">
                <a16:creationId xmlns:a16="http://schemas.microsoft.com/office/drawing/2014/main" id="{288B9B10-B6C5-4C85-8A56-CCC05384A9C6}"/>
              </a:ext>
            </a:extLst>
          </p:cNvPr>
          <p:cNvSpPr/>
          <p:nvPr/>
        </p:nvSpPr>
        <p:spPr bwMode="auto">
          <a:xfrm>
            <a:off x="0" y="1211263"/>
            <a:ext cx="9144000" cy="1455737"/>
          </a:xfrm>
          <a:prstGeom prst="rect">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pic>
        <p:nvPicPr>
          <p:cNvPr id="123910" name="Picture 13" descr="Bottom-wave-for-dean.png">
            <a:extLst>
              <a:ext uri="{FF2B5EF4-FFF2-40B4-BE49-F238E27FC236}">
                <a16:creationId xmlns:a16="http://schemas.microsoft.com/office/drawing/2014/main" id="{28C00F42-8D49-4590-A882-AD89FA97FD3E}"/>
              </a:ext>
            </a:extLst>
          </p:cNvPr>
          <p:cNvPicPr>
            <a:picLocks noChangeAspect="1"/>
          </p:cNvPicPr>
          <p:nvPr/>
        </p:nvPicPr>
        <p:blipFill>
          <a:blip r:embed="rId4">
            <a:extLst>
              <a:ext uri="{28A0092B-C50C-407E-A947-70E740481C1C}">
                <a14:useLocalDpi xmlns:a14="http://schemas.microsoft.com/office/drawing/2010/main" val="0"/>
              </a:ext>
            </a:extLst>
          </a:blip>
          <a:srcRect l="-1044" t="-6880" r="641" b="-1041"/>
          <a:stretch>
            <a:fillRect/>
          </a:stretch>
        </p:blipFill>
        <p:spPr bwMode="auto">
          <a:xfrm>
            <a:off x="0" y="38576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1" name="Picture 14" descr="top-wave-for-Dean.png">
            <a:extLst>
              <a:ext uri="{FF2B5EF4-FFF2-40B4-BE49-F238E27FC236}">
                <a16:creationId xmlns:a16="http://schemas.microsoft.com/office/drawing/2014/main" id="{4CC1CD41-3151-4792-BA65-C95BD946B2FA}"/>
              </a:ext>
            </a:extLst>
          </p:cNvPr>
          <p:cNvPicPr>
            <a:picLocks noChangeAspect="1"/>
          </p:cNvPicPr>
          <p:nvPr/>
        </p:nvPicPr>
        <p:blipFill>
          <a:blip r:embed="rId5">
            <a:extLst>
              <a:ext uri="{28A0092B-C50C-407E-A947-70E740481C1C}">
                <a14:useLocalDpi xmlns:a14="http://schemas.microsoft.com/office/drawing/2010/main" val="0"/>
              </a:ext>
            </a:extLst>
          </a:blip>
          <a:srcRect t="1216" r="-7225"/>
          <a:stretch>
            <a:fillRect/>
          </a:stretch>
        </p:blipFill>
        <p:spPr bwMode="auto">
          <a:xfrm>
            <a:off x="0" y="0"/>
            <a:ext cx="91440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2" name="Title 1">
            <a:extLst>
              <a:ext uri="{FF2B5EF4-FFF2-40B4-BE49-F238E27FC236}">
                <a16:creationId xmlns:a16="http://schemas.microsoft.com/office/drawing/2014/main" id="{E17E6A60-69D1-4D13-A5C7-045CB9EC48EF}"/>
              </a:ext>
            </a:extLst>
          </p:cNvPr>
          <p:cNvSpPr>
            <a:spLocks noGrp="1"/>
          </p:cNvSpPr>
          <p:nvPr>
            <p:ph type="title"/>
          </p:nvPr>
        </p:nvSpPr>
        <p:spPr>
          <a:xfrm>
            <a:off x="371475" y="374650"/>
            <a:ext cx="8247063" cy="676275"/>
          </a:xfrm>
        </p:spPr>
        <p:txBody>
          <a:bodyPr/>
          <a:lstStyle/>
          <a:p>
            <a:r>
              <a:rPr lang="en-US" altLang="zh-CN">
                <a:ea typeface="宋体" panose="02010600030101010101" pitchFamily="2" charset="-122"/>
              </a:rPr>
              <a:t>Data Feeds Service</a:t>
            </a:r>
          </a:p>
        </p:txBody>
      </p:sp>
      <p:sp>
        <p:nvSpPr>
          <p:cNvPr id="12" name="Text Placeholder 11">
            <a:extLst>
              <a:ext uri="{FF2B5EF4-FFF2-40B4-BE49-F238E27FC236}">
                <a16:creationId xmlns:a16="http://schemas.microsoft.com/office/drawing/2014/main" id="{E891FF2B-A640-4EFA-90A9-B57375336D37}"/>
              </a:ext>
            </a:extLst>
          </p:cNvPr>
          <p:cNvSpPr>
            <a:spLocks noGrp="1"/>
          </p:cNvSpPr>
          <p:nvPr>
            <p:ph type="body" sz="half" idx="2"/>
          </p:nvPr>
        </p:nvSpPr>
        <p:spPr bwMode="auto">
          <a:xfrm>
            <a:off x="371475" y="4779963"/>
            <a:ext cx="8259763" cy="995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altLang="zh-CN">
                <a:solidFill>
                  <a:schemeClr val="bg1"/>
                </a:solidFill>
                <a:ea typeface="宋体" panose="02010600030101010101" pitchFamily="2" charset="-122"/>
                <a:cs typeface="Arial" panose="020B0604020202020204" pitchFamily="34" charset="0"/>
              </a:rPr>
              <a:t>See the full picture </a:t>
            </a:r>
            <a:r>
              <a:rPr altLang="zh-CN" sz="4400" b="1">
                <a:solidFill>
                  <a:srgbClr val="F68933"/>
                </a:solidFill>
                <a:ea typeface="宋体" panose="02010600030101010101" pitchFamily="2" charset="-122"/>
                <a:cs typeface="Arial" panose="020B0604020202020204" pitchFamily="34" charset="0"/>
              </a:rPr>
              <a:t>in one place</a:t>
            </a:r>
          </a:p>
        </p:txBody>
      </p:sp>
      <p:sp>
        <p:nvSpPr>
          <p:cNvPr id="10" name="Content Placeholder 2">
            <a:extLst>
              <a:ext uri="{FF2B5EF4-FFF2-40B4-BE49-F238E27FC236}">
                <a16:creationId xmlns:a16="http://schemas.microsoft.com/office/drawing/2014/main" id="{58E4ED4F-45F4-4309-A332-A1D08E9A26CC}"/>
              </a:ext>
            </a:extLst>
          </p:cNvPr>
          <p:cNvSpPr>
            <a:spLocks noGrp="1"/>
          </p:cNvSpPr>
          <p:nvPr>
            <p:ph idx="1"/>
          </p:nvPr>
        </p:nvSpPr>
        <p:spPr bwMode="auto">
          <a:xfrm>
            <a:off x="371475" y="1216025"/>
            <a:ext cx="8131175" cy="3055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zh-CN" sz="2400">
                <a:solidFill>
                  <a:schemeClr val="bg1"/>
                </a:solidFill>
                <a:ea typeface="宋体" panose="02010600030101010101" pitchFamily="2" charset="-122"/>
                <a:cs typeface="Arial" panose="020B0604020202020204" pitchFamily="34" charset="0"/>
              </a:rPr>
              <a:t>Transfer Eyeblaster data directly to your database</a:t>
            </a:r>
          </a:p>
          <a:p>
            <a:pPr eaLnBrk="1" hangingPunct="1"/>
            <a:r>
              <a:rPr altLang="zh-CN" sz="2400">
                <a:solidFill>
                  <a:schemeClr val="bg1"/>
                </a:solidFill>
                <a:ea typeface="宋体" panose="02010600030101010101" pitchFamily="2" charset="-122"/>
                <a:cs typeface="Arial" panose="020B0604020202020204" pitchFamily="34" charset="0"/>
              </a:rPr>
              <a:t>Integrate data automatically into any analytics systems </a:t>
            </a:r>
          </a:p>
          <a:p>
            <a:pPr eaLnBrk="1" hangingPunct="1"/>
            <a:r>
              <a:rPr altLang="zh-CN" sz="2400">
                <a:solidFill>
                  <a:schemeClr val="bg1"/>
                </a:solidFill>
                <a:ea typeface="宋体" panose="02010600030101010101" pitchFamily="2" charset="-122"/>
                <a:cs typeface="Arial" panose="020B0604020202020204" pitchFamily="34" charset="0"/>
              </a:rPr>
              <a:t>Data is transported in a secured way, and monitored 24/7</a:t>
            </a:r>
          </a:p>
          <a:p>
            <a:pPr eaLnBrk="1" hangingPunct="1"/>
            <a:endParaRPr altLang="zh-CN" sz="2400">
              <a:ea typeface="宋体" panose="02010600030101010101" pitchFamily="2" charset="-122"/>
              <a:cs typeface="Arial" panose="020B0604020202020204" pitchFamily="34" charset="0"/>
            </a:endParaRPr>
          </a:p>
        </p:txBody>
      </p:sp>
      <p:pic>
        <p:nvPicPr>
          <p:cNvPr id="123915" name="Picture 5" descr="\\eyestore\Home\ori.carmon\Re-Branding\logos new Mortar\Logo white.wmf">
            <a:extLst>
              <a:ext uri="{FF2B5EF4-FFF2-40B4-BE49-F238E27FC236}">
                <a16:creationId xmlns:a16="http://schemas.microsoft.com/office/drawing/2014/main" id="{10C9957F-2FE9-4514-8238-CA821FCBDA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6205538"/>
            <a:ext cx="1447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Footer Placeholder 6">
            <a:extLst>
              <a:ext uri="{FF2B5EF4-FFF2-40B4-BE49-F238E27FC236}">
                <a16:creationId xmlns:a16="http://schemas.microsoft.com/office/drawing/2014/main" id="{4695012F-E9BE-4683-AD41-2CBCC06B8D64}"/>
              </a:ext>
            </a:extLst>
          </p:cNvPr>
          <p:cNvSpPr txBox="1">
            <a:spLocks/>
          </p:cNvSpPr>
          <p:nvPr/>
        </p:nvSpPr>
        <p:spPr>
          <a:xfrm>
            <a:off x="304800" y="6384925"/>
            <a:ext cx="2895600" cy="244475"/>
          </a:xfrm>
          <a:prstGeom prst="rect">
            <a:avLst/>
          </a:prstGeom>
        </p:spPr>
        <p:txBody>
          <a:bodyPr anchor="ctr"/>
          <a:lstStyle/>
          <a:p>
            <a:pPr fontAlgn="auto">
              <a:spcBef>
                <a:spcPts val="0"/>
              </a:spcBef>
              <a:spcAft>
                <a:spcPts val="0"/>
              </a:spcAft>
              <a:defRPr/>
            </a:pPr>
            <a:r>
              <a:rPr lang="en-US" sz="800" dirty="0">
                <a:solidFill>
                  <a:schemeClr val="tx1">
                    <a:lumMod val="50000"/>
                    <a:lumOff val="50000"/>
                  </a:schemeClr>
                </a:solidFill>
              </a:rPr>
              <a:t>© 2009 Eyeblaster. All rights reserved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1000"/>
                                        <p:tgtEl>
                                          <p:spTgt spid="19"/>
                                        </p:tgtEl>
                                      </p:cBhvr>
                                    </p:animEffect>
                                  </p:childTnLst>
                                </p:cTn>
                              </p:par>
                            </p:childTnLst>
                          </p:cTn>
                        </p:par>
                        <p:par>
                          <p:cTn id="11" fill="hold" nodeType="afterGroup">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childTnLst>
                                </p:cTn>
                              </p:par>
                            </p:childTnLst>
                          </p:cTn>
                        </p:par>
                        <p:par>
                          <p:cTn id="15" fill="hold" nodeType="afterGroup">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1000"/>
                                        <p:tgtEl>
                                          <p:spTgt spid="10">
                                            <p:txEl>
                                              <p:pRg st="1" end="1"/>
                                            </p:txEl>
                                          </p:spTgt>
                                        </p:tgtEl>
                                      </p:cBhvr>
                                    </p:animEffect>
                                  </p:childTnLst>
                                </p:cTn>
                              </p:par>
                            </p:childTnLst>
                          </p:cTn>
                        </p:par>
                        <p:par>
                          <p:cTn id="19" fill="hold" nodeType="afterGroup">
                            <p:stCondLst>
                              <p:cond delay="3000"/>
                            </p:stCondLst>
                            <p:childTnLst>
                              <p:par>
                                <p:cTn id="20" presetID="10" presetClass="entr" presetSubtype="0" fill="hold" grpId="0" nodeType="after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1000"/>
                                        <p:tgtEl>
                                          <p:spTgt spid="10">
                                            <p:txEl>
                                              <p:pRg st="2" end="2"/>
                                            </p:txEl>
                                          </p:spTgt>
                                        </p:tgtEl>
                                      </p:cBhvr>
                                    </p:animEffect>
                                  </p:childTnLst>
                                </p:cTn>
                              </p:par>
                            </p:childTnLst>
                          </p:cTn>
                        </p:par>
                        <p:par>
                          <p:cTn id="23" fill="hold" nodeType="afterGroup">
                            <p:stCondLst>
                              <p:cond delay="4000"/>
                            </p:stCondLst>
                            <p:childTnLst>
                              <p:par>
                                <p:cTn id="24" presetID="22" presetClass="entr" presetSubtype="8"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1000"/>
                                        <p:tgtEl>
                                          <p:spTgt spid="18"/>
                                        </p:tgtEl>
                                      </p:cBhvr>
                                    </p:animEffect>
                                  </p:childTnLst>
                                </p:cTn>
                              </p:par>
                            </p:childTnLst>
                          </p:cTn>
                        </p:par>
                        <p:par>
                          <p:cTn id="27" fill="hold" nodeType="afterGroup">
                            <p:stCondLst>
                              <p:cond delay="5000"/>
                            </p:stCondLst>
                            <p:childTnLst>
                              <p:par>
                                <p:cTn id="28" presetID="10" presetClass="entr" presetSubtype="0" fill="hold" grpId="0" nodeType="after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3" grpId="0" animBg="1"/>
      <p:bldP spid="12" grpId="0" build="p"/>
      <p:bldP spid="1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7">
            <a:extLst>
              <a:ext uri="{FF2B5EF4-FFF2-40B4-BE49-F238E27FC236}">
                <a16:creationId xmlns:a16="http://schemas.microsoft.com/office/drawing/2014/main" id="{21383FDE-24E1-4236-BBE4-D087C49995AA}"/>
              </a:ext>
            </a:extLst>
          </p:cNvPr>
          <p:cNvSpPr txBox="1">
            <a:spLocks noGrp="1"/>
          </p:cNvSpPr>
          <p:nvPr>
            <p:ph type="title"/>
          </p:nvPr>
        </p:nvSpPr>
        <p:spPr bwMode="auto">
          <a:xfrm>
            <a:off x="371475" y="374650"/>
            <a:ext cx="8291513" cy="676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t>Eyeblaster Analytics</a:t>
            </a:r>
            <a:endParaRPr lang="en-GB" altLang="zh-CN"/>
          </a:p>
        </p:txBody>
      </p:sp>
      <p:sp>
        <p:nvSpPr>
          <p:cNvPr id="124931" name="Content Placeholder 12">
            <a:extLst>
              <a:ext uri="{FF2B5EF4-FFF2-40B4-BE49-F238E27FC236}">
                <a16:creationId xmlns:a16="http://schemas.microsoft.com/office/drawing/2014/main" id="{41323528-01E5-463F-8F98-292DFAFFDB16}"/>
              </a:ext>
            </a:extLst>
          </p:cNvPr>
          <p:cNvSpPr>
            <a:spLocks noGrp="1"/>
          </p:cNvSpPr>
          <p:nvPr>
            <p:ph idx="1"/>
          </p:nvPr>
        </p:nvSpPr>
        <p:spPr bwMode="auto">
          <a:xfrm>
            <a:off x="371475" y="1219200"/>
            <a:ext cx="8291513" cy="4992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Clr>
                <a:srgbClr val="F68933"/>
              </a:buClr>
            </a:pPr>
            <a:r>
              <a:rPr lang="en-US" altLang="zh-CN">
                <a:solidFill>
                  <a:srgbClr val="F68933"/>
                </a:solidFill>
              </a:rPr>
              <a:t>Accountability</a:t>
            </a:r>
            <a:r>
              <a:rPr lang="en-US" altLang="zh-CN"/>
              <a:t> </a:t>
            </a:r>
            <a:r>
              <a:rPr lang="en-US" altLang="zh-CN">
                <a:solidFill>
                  <a:srgbClr val="F2F2F2"/>
                </a:solidFill>
              </a:rPr>
              <a:t>&amp;</a:t>
            </a:r>
            <a:r>
              <a:rPr lang="en-US" altLang="zh-CN"/>
              <a:t> </a:t>
            </a:r>
            <a:r>
              <a:rPr lang="en-US" altLang="zh-CN">
                <a:solidFill>
                  <a:srgbClr val="F68933"/>
                </a:solidFill>
              </a:rPr>
              <a:t>measurability</a:t>
            </a:r>
            <a:r>
              <a:rPr lang="en-US" altLang="zh-CN"/>
              <a:t> </a:t>
            </a:r>
            <a:r>
              <a:rPr lang="en-US" altLang="zh-CN">
                <a:solidFill>
                  <a:srgbClr val="F2F2F2"/>
                </a:solidFill>
              </a:rPr>
              <a:t>across</a:t>
            </a:r>
            <a:r>
              <a:rPr lang="en-US" altLang="zh-CN">
                <a:solidFill>
                  <a:srgbClr val="7F7F7F"/>
                </a:solidFill>
              </a:rPr>
              <a:t> </a:t>
            </a:r>
            <a:r>
              <a:rPr lang="en-US" altLang="zh-CN">
                <a:solidFill>
                  <a:srgbClr val="F2F2F2"/>
                </a:solidFill>
              </a:rPr>
              <a:t>media to ensure ad expenditure is giving results </a:t>
            </a:r>
          </a:p>
          <a:p>
            <a:pPr eaLnBrk="1" hangingPunct="1">
              <a:lnSpc>
                <a:spcPct val="150000"/>
              </a:lnSpc>
              <a:buClr>
                <a:srgbClr val="F68933"/>
              </a:buClr>
            </a:pPr>
            <a:r>
              <a:rPr lang="en-US" altLang="zh-CN">
                <a:solidFill>
                  <a:srgbClr val="D9D9D9"/>
                </a:solidFill>
              </a:rPr>
              <a:t>Deeper, actionable analysis in less time</a:t>
            </a:r>
          </a:p>
          <a:p>
            <a:pPr eaLnBrk="1" hangingPunct="1">
              <a:lnSpc>
                <a:spcPct val="150000"/>
              </a:lnSpc>
              <a:buClr>
                <a:srgbClr val="F68933"/>
              </a:buClr>
            </a:pPr>
            <a:r>
              <a:rPr lang="en-US" altLang="zh-CN">
                <a:solidFill>
                  <a:srgbClr val="D9D9D9"/>
                </a:solidFill>
              </a:rPr>
              <a:t>More effective campaigns, increased ROI</a:t>
            </a:r>
          </a:p>
          <a:p>
            <a:pPr eaLnBrk="1" hangingPunct="1">
              <a:buClr>
                <a:srgbClr val="F68933"/>
              </a:buClr>
            </a:pPr>
            <a:endParaRPr lang="en-US" altLang="zh-CN">
              <a:solidFill>
                <a:srgbClr val="D9D9D9"/>
              </a:solidFill>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4">
            <a:extLst>
              <a:ext uri="{FF2B5EF4-FFF2-40B4-BE49-F238E27FC236}">
                <a16:creationId xmlns:a16="http://schemas.microsoft.com/office/drawing/2014/main" id="{24905638-906B-4186-9E2D-B81D75F0CFCB}"/>
              </a:ext>
            </a:extLst>
          </p:cNvPr>
          <p:cNvSpPr>
            <a:spLocks noGrp="1"/>
          </p:cNvSpPr>
          <p:nvPr>
            <p:ph type="title"/>
          </p:nvPr>
        </p:nvSpPr>
        <p:spPr bwMode="auto">
          <a:xfrm>
            <a:off x="457200" y="2486025"/>
            <a:ext cx="8229600"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ea typeface="宋体" panose="02010600030101010101" pitchFamily="2" charset="-122"/>
              </a:rPr>
              <a:t>Thank you</a:t>
            </a:r>
          </a:p>
        </p:txBody>
      </p:sp>
      <p:sp>
        <p:nvSpPr>
          <p:cNvPr id="3" name="Rectangle 2">
            <a:extLst>
              <a:ext uri="{FF2B5EF4-FFF2-40B4-BE49-F238E27FC236}">
                <a16:creationId xmlns:a16="http://schemas.microsoft.com/office/drawing/2014/main" id="{F1BD1450-5D29-404D-B0C4-9118A6E34B2C}"/>
              </a:ext>
            </a:extLst>
          </p:cNvPr>
          <p:cNvSpPr/>
          <p:nvPr/>
        </p:nvSpPr>
        <p:spPr>
          <a:xfrm>
            <a:off x="2411413" y="414338"/>
            <a:ext cx="4465637" cy="1076325"/>
          </a:xfrm>
          <a:prstGeom prst="rect">
            <a:avLst/>
          </a:prstGeom>
        </p:spPr>
        <p:txBody>
          <a:bodyPr>
            <a:spAutoFit/>
          </a:bodyPr>
          <a:lstStyle>
            <a:lvl1pPr eaLnBrk="0" hangingPunct="0">
              <a:defRPr sz="1400">
                <a:solidFill>
                  <a:schemeClr val="tx1"/>
                </a:solidFill>
                <a:latin typeface="Arial" panose="020B0604020202020204" pitchFamily="34" charset="0"/>
                <a:cs typeface="Arial" panose="020B0604020202020204" pitchFamily="34" charset="0"/>
              </a:defRPr>
            </a:lvl1pPr>
            <a:lvl2pPr marL="742950" indent="-285750" eaLnBrk="0" hangingPunct="0">
              <a:defRPr sz="1400">
                <a:solidFill>
                  <a:schemeClr val="tx1"/>
                </a:solidFill>
                <a:latin typeface="Arial" panose="020B0604020202020204" pitchFamily="34" charset="0"/>
                <a:cs typeface="Arial" panose="020B0604020202020204" pitchFamily="34" charset="0"/>
              </a:defRPr>
            </a:lvl2pPr>
            <a:lvl3pPr marL="1143000" indent="-228600" eaLnBrk="0" hangingPunct="0">
              <a:defRPr sz="1400">
                <a:solidFill>
                  <a:schemeClr val="tx1"/>
                </a:solidFill>
                <a:latin typeface="Arial" panose="020B0604020202020204" pitchFamily="34" charset="0"/>
                <a:cs typeface="Arial" panose="020B0604020202020204" pitchFamily="34" charset="0"/>
              </a:defRPr>
            </a:lvl3pPr>
            <a:lvl4pPr marL="1600200" indent="-228600" eaLnBrk="0" hangingPunct="0">
              <a:defRPr sz="1400">
                <a:solidFill>
                  <a:schemeClr val="tx1"/>
                </a:solidFill>
                <a:latin typeface="Arial" panose="020B0604020202020204" pitchFamily="34" charset="0"/>
                <a:cs typeface="Arial" panose="020B0604020202020204" pitchFamily="34" charset="0"/>
              </a:defRPr>
            </a:lvl4pPr>
            <a:lvl5pPr marL="2057400" indent="-228600" eaLnBrk="0" hangingPunct="0">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cs typeface="Arial" panose="020B0604020202020204" pitchFamily="34" charset="0"/>
              </a:defRPr>
            </a:lvl9pPr>
          </a:lstStyle>
          <a:p>
            <a:pPr algn="ctr" eaLnBrk="1" hangingPunct="1">
              <a:lnSpc>
                <a:spcPct val="85000"/>
              </a:lnSpc>
              <a:spcBef>
                <a:spcPct val="15000"/>
              </a:spcBef>
              <a:buClr>
                <a:srgbClr val="747273"/>
              </a:buClr>
            </a:pPr>
            <a:r>
              <a:rPr lang="en-US" altLang="zh-CN" sz="1800">
                <a:solidFill>
                  <a:srgbClr val="D9D9D9"/>
                </a:solidFill>
              </a:rPr>
              <a:t>Rumor has it that competitors consider Eyeblaster Analytics as the golden  standard in the industry. </a:t>
            </a:r>
            <a:r>
              <a:rPr lang="en-US" altLang="zh-CN" sz="1800">
                <a:solidFill>
                  <a:srgbClr val="D9D9D9"/>
                </a:solidFill>
                <a:hlinkClick r:id="rId3"/>
              </a:rPr>
              <a:t>www.1ppt.com</a:t>
            </a:r>
            <a:endParaRPr lang="en-US" altLang="zh-CN" sz="1800">
              <a:solidFill>
                <a:srgbClr val="D9D9D9"/>
              </a:solidFill>
            </a:endParaRPr>
          </a:p>
          <a:p>
            <a:pPr algn="ctr" eaLnBrk="1" hangingPunct="1">
              <a:lnSpc>
                <a:spcPct val="85000"/>
              </a:lnSpc>
              <a:spcBef>
                <a:spcPct val="15000"/>
              </a:spcBef>
              <a:buClr>
                <a:srgbClr val="747273"/>
              </a:buClr>
            </a:pPr>
            <a:r>
              <a:rPr lang="en-US" altLang="zh-CN" sz="1800">
                <a:solidFill>
                  <a:srgbClr val="D9D9D9"/>
                </a:solidFill>
              </a:rPr>
              <a:t>Contact us to find out more.</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C929FE7-EF61-4243-8EDD-2143A59BD9F9}"/>
              </a:ext>
            </a:extLst>
          </p:cNvPr>
          <p:cNvSpPr/>
          <p:nvPr/>
        </p:nvSpPr>
        <p:spPr>
          <a:xfrm>
            <a:off x="1220788" y="4005263"/>
            <a:ext cx="7959725" cy="2663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600" dirty="0">
                <a:solidFill>
                  <a:srgbClr val="EEECE1">
                    <a:lumMod val="25000"/>
                  </a:srgbClr>
                </a:solidFill>
              </a:rPr>
              <a:t>PPT</a:t>
            </a:r>
            <a:r>
              <a:rPr lang="zh-CN" altLang="en-US" sz="1600" dirty="0">
                <a:solidFill>
                  <a:srgbClr val="EEECE1">
                    <a:lumMod val="25000"/>
                  </a:srgbClr>
                </a:solidFill>
              </a:rPr>
              <a:t>模板下载：</a:t>
            </a:r>
            <a:r>
              <a:rPr lang="en-US" altLang="zh-CN" sz="1600" dirty="0">
                <a:solidFill>
                  <a:srgbClr val="EEECE1">
                    <a:lumMod val="25000"/>
                  </a:srgbClr>
                </a:solidFill>
                <a:hlinkClick r:id="rId2"/>
              </a:rPr>
              <a:t>www.1ppt.com/moban/</a:t>
            </a:r>
            <a:r>
              <a:rPr lang="en-US" altLang="zh-CN" sz="1600" dirty="0">
                <a:solidFill>
                  <a:srgbClr val="EEECE1">
                    <a:lumMod val="25000"/>
                  </a:srgbClr>
                </a:solidFill>
              </a:rPr>
              <a:t>     </a:t>
            </a:r>
            <a:r>
              <a:rPr lang="zh-CN" altLang="en-US" sz="1600" dirty="0">
                <a:solidFill>
                  <a:srgbClr val="EEECE1">
                    <a:lumMod val="25000"/>
                  </a:srgbClr>
                </a:solidFill>
              </a:rPr>
              <a:t>行业</a:t>
            </a:r>
            <a:r>
              <a:rPr lang="en-US" altLang="zh-CN" sz="1600" dirty="0">
                <a:solidFill>
                  <a:srgbClr val="EEECE1">
                    <a:lumMod val="25000"/>
                  </a:srgbClr>
                </a:solidFill>
              </a:rPr>
              <a:t>PPT</a:t>
            </a:r>
            <a:r>
              <a:rPr lang="zh-CN" altLang="en-US" sz="1600" dirty="0">
                <a:solidFill>
                  <a:srgbClr val="EEECE1">
                    <a:lumMod val="25000"/>
                  </a:srgbClr>
                </a:solidFill>
              </a:rPr>
              <a:t>模板：</a:t>
            </a:r>
            <a:r>
              <a:rPr lang="en-US" altLang="zh-CN" sz="1600" dirty="0">
                <a:solidFill>
                  <a:srgbClr val="EEECE1">
                    <a:lumMod val="25000"/>
                  </a:srgbClr>
                </a:solidFill>
                <a:hlinkClick r:id="rId3"/>
              </a:rPr>
              <a:t>www.1ppt.com/hangye/</a:t>
            </a:r>
            <a:r>
              <a:rPr lang="en-US" altLang="zh-CN" sz="1600" dirty="0">
                <a:solidFill>
                  <a:srgbClr val="EEECE1">
                    <a:lumMod val="25000"/>
                  </a:srgbClr>
                </a:solidFill>
              </a:rPr>
              <a:t> </a:t>
            </a:r>
          </a:p>
          <a:p>
            <a:pPr>
              <a:defRPr/>
            </a:pPr>
            <a:r>
              <a:rPr lang="zh-CN" altLang="en-US" sz="1600" dirty="0">
                <a:solidFill>
                  <a:srgbClr val="EEECE1">
                    <a:lumMod val="25000"/>
                  </a:srgbClr>
                </a:solidFill>
              </a:rPr>
              <a:t>节日</a:t>
            </a:r>
            <a:r>
              <a:rPr lang="en-US" altLang="zh-CN" sz="1600" dirty="0">
                <a:solidFill>
                  <a:srgbClr val="EEECE1">
                    <a:lumMod val="25000"/>
                  </a:srgbClr>
                </a:solidFill>
              </a:rPr>
              <a:t>PPT</a:t>
            </a:r>
            <a:r>
              <a:rPr lang="zh-CN" altLang="en-US" sz="1600" dirty="0">
                <a:solidFill>
                  <a:srgbClr val="EEECE1">
                    <a:lumMod val="25000"/>
                  </a:srgbClr>
                </a:solidFill>
              </a:rPr>
              <a:t>模板：</a:t>
            </a:r>
            <a:r>
              <a:rPr lang="en-US" altLang="zh-CN" sz="1600" dirty="0">
                <a:solidFill>
                  <a:srgbClr val="EEECE1">
                    <a:lumMod val="25000"/>
                  </a:srgbClr>
                </a:solidFill>
                <a:hlinkClick r:id="rId4"/>
              </a:rPr>
              <a:t>www.1ppt.com/jieri/</a:t>
            </a:r>
            <a:r>
              <a:rPr lang="en-US" altLang="zh-CN" sz="1600" dirty="0">
                <a:solidFill>
                  <a:srgbClr val="EEECE1">
                    <a:lumMod val="25000"/>
                  </a:srgbClr>
                </a:solidFill>
              </a:rPr>
              <a:t>           PPT</a:t>
            </a:r>
            <a:r>
              <a:rPr lang="zh-CN" altLang="en-US" sz="1600" dirty="0">
                <a:solidFill>
                  <a:srgbClr val="EEECE1">
                    <a:lumMod val="25000"/>
                  </a:srgbClr>
                </a:solidFill>
              </a:rPr>
              <a:t>素材下载：</a:t>
            </a:r>
            <a:r>
              <a:rPr lang="en-US" altLang="zh-CN" sz="1600" dirty="0">
                <a:solidFill>
                  <a:srgbClr val="EEECE1">
                    <a:lumMod val="25000"/>
                  </a:srgbClr>
                </a:solidFill>
                <a:hlinkClick r:id="rId5"/>
              </a:rPr>
              <a:t>www.1ppt.com/sucai/</a:t>
            </a:r>
            <a:endParaRPr lang="en-US" altLang="zh-CN" sz="1600" dirty="0">
              <a:solidFill>
                <a:srgbClr val="EEECE1">
                  <a:lumMod val="25000"/>
                </a:srgbClr>
              </a:solidFill>
            </a:endParaRPr>
          </a:p>
          <a:p>
            <a:pPr>
              <a:defRPr/>
            </a:pPr>
            <a:r>
              <a:rPr lang="en-US" altLang="zh-CN" sz="1600" dirty="0">
                <a:solidFill>
                  <a:srgbClr val="EEECE1">
                    <a:lumMod val="25000"/>
                  </a:srgbClr>
                </a:solidFill>
              </a:rPr>
              <a:t>PPT</a:t>
            </a:r>
            <a:r>
              <a:rPr lang="zh-CN" altLang="en-US" sz="1600" dirty="0">
                <a:solidFill>
                  <a:srgbClr val="EEECE1">
                    <a:lumMod val="25000"/>
                  </a:srgbClr>
                </a:solidFill>
              </a:rPr>
              <a:t>背景图片：</a:t>
            </a:r>
            <a:r>
              <a:rPr lang="en-US" altLang="zh-CN" sz="1600" dirty="0">
                <a:solidFill>
                  <a:srgbClr val="EEECE1">
                    <a:lumMod val="25000"/>
                  </a:srgbClr>
                </a:solidFill>
                <a:hlinkClick r:id="rId6"/>
              </a:rPr>
              <a:t>www.1ppt.com/beijing/</a:t>
            </a:r>
            <a:r>
              <a:rPr lang="en-US" altLang="zh-CN" sz="1600" dirty="0">
                <a:solidFill>
                  <a:srgbClr val="EEECE1">
                    <a:lumMod val="25000"/>
                  </a:srgbClr>
                </a:solidFill>
              </a:rPr>
              <a:t>      PPT</a:t>
            </a:r>
            <a:r>
              <a:rPr lang="zh-CN" altLang="en-US" sz="1600" dirty="0">
                <a:solidFill>
                  <a:srgbClr val="EEECE1">
                    <a:lumMod val="25000"/>
                  </a:srgbClr>
                </a:solidFill>
              </a:rPr>
              <a:t>图表下载：</a:t>
            </a:r>
            <a:r>
              <a:rPr lang="en-US" altLang="zh-CN" sz="1600" dirty="0">
                <a:solidFill>
                  <a:srgbClr val="EEECE1">
                    <a:lumMod val="25000"/>
                  </a:srgbClr>
                </a:solidFill>
                <a:hlinkClick r:id="rId7"/>
              </a:rPr>
              <a:t>www.1ppt.com/tubiao/</a:t>
            </a:r>
            <a:r>
              <a:rPr lang="en-US" altLang="zh-CN" sz="1600" dirty="0">
                <a:solidFill>
                  <a:srgbClr val="EEECE1">
                    <a:lumMod val="25000"/>
                  </a:srgbClr>
                </a:solidFill>
              </a:rPr>
              <a:t>      </a:t>
            </a:r>
          </a:p>
          <a:p>
            <a:pPr>
              <a:defRPr/>
            </a:pPr>
            <a:r>
              <a:rPr lang="zh-CN" altLang="en-US" sz="1600" dirty="0">
                <a:solidFill>
                  <a:srgbClr val="EEECE1">
                    <a:lumMod val="25000"/>
                  </a:srgbClr>
                </a:solidFill>
              </a:rPr>
              <a:t>优秀</a:t>
            </a:r>
            <a:r>
              <a:rPr lang="en-US" altLang="zh-CN" sz="1600" dirty="0">
                <a:solidFill>
                  <a:srgbClr val="EEECE1">
                    <a:lumMod val="25000"/>
                  </a:srgbClr>
                </a:solidFill>
              </a:rPr>
              <a:t>PPT</a:t>
            </a:r>
            <a:r>
              <a:rPr lang="zh-CN" altLang="en-US" sz="1600" dirty="0">
                <a:solidFill>
                  <a:srgbClr val="EEECE1">
                    <a:lumMod val="25000"/>
                  </a:srgbClr>
                </a:solidFill>
              </a:rPr>
              <a:t>下载：</a:t>
            </a:r>
            <a:r>
              <a:rPr lang="en-US" altLang="zh-CN" sz="1600" dirty="0">
                <a:solidFill>
                  <a:srgbClr val="EEECE1">
                    <a:lumMod val="25000"/>
                  </a:srgbClr>
                </a:solidFill>
                <a:hlinkClick r:id="rId8"/>
              </a:rPr>
              <a:t>www.1ppt.com/xiazai/</a:t>
            </a:r>
            <a:r>
              <a:rPr lang="en-US" altLang="zh-CN" sz="1600" dirty="0">
                <a:solidFill>
                  <a:srgbClr val="EEECE1">
                    <a:lumMod val="25000"/>
                  </a:srgbClr>
                </a:solidFill>
              </a:rPr>
              <a:t>        PPT</a:t>
            </a:r>
            <a:r>
              <a:rPr lang="zh-CN" altLang="en-US" sz="1600" dirty="0">
                <a:solidFill>
                  <a:srgbClr val="EEECE1">
                    <a:lumMod val="25000"/>
                  </a:srgbClr>
                </a:solidFill>
              </a:rPr>
              <a:t>教程：</a:t>
            </a:r>
            <a:r>
              <a:rPr lang="en-US" altLang="zh-CN" sz="1600" dirty="0">
                <a:solidFill>
                  <a:srgbClr val="EEECE1">
                    <a:lumMod val="25000"/>
                  </a:srgbClr>
                </a:solidFill>
                <a:hlinkClick r:id="rId9"/>
              </a:rPr>
              <a:t>www.1ppt.com/powerpoint/</a:t>
            </a:r>
            <a:r>
              <a:rPr lang="en-US" altLang="zh-CN" sz="1600" dirty="0">
                <a:solidFill>
                  <a:srgbClr val="EEECE1">
                    <a:lumMod val="25000"/>
                  </a:srgbClr>
                </a:solidFill>
              </a:rPr>
              <a:t>      </a:t>
            </a:r>
          </a:p>
          <a:p>
            <a:pPr>
              <a:defRPr/>
            </a:pPr>
            <a:r>
              <a:rPr lang="en-US" altLang="zh-CN" sz="1600" dirty="0">
                <a:solidFill>
                  <a:srgbClr val="EEECE1">
                    <a:lumMod val="25000"/>
                  </a:srgbClr>
                </a:solidFill>
              </a:rPr>
              <a:t>Word</a:t>
            </a:r>
            <a:r>
              <a:rPr lang="zh-CN" altLang="en-US" sz="1600" dirty="0">
                <a:solidFill>
                  <a:srgbClr val="EEECE1">
                    <a:lumMod val="25000"/>
                  </a:srgbClr>
                </a:solidFill>
              </a:rPr>
              <a:t>教程：</a:t>
            </a:r>
            <a:r>
              <a:rPr lang="en-US" altLang="zh-CN" sz="1600" dirty="0">
                <a:solidFill>
                  <a:srgbClr val="EEECE1">
                    <a:lumMod val="25000"/>
                  </a:srgbClr>
                </a:solidFill>
                <a:hlinkClick r:id="rId10"/>
              </a:rPr>
              <a:t>www.1ppt.com/word/</a:t>
            </a:r>
            <a:r>
              <a:rPr lang="en-US" altLang="zh-CN" sz="1600" dirty="0">
                <a:solidFill>
                  <a:srgbClr val="EEECE1">
                    <a:lumMod val="25000"/>
                  </a:srgbClr>
                </a:solidFill>
              </a:rPr>
              <a:t>              Excel</a:t>
            </a:r>
            <a:r>
              <a:rPr lang="zh-CN" altLang="en-US" sz="1600" dirty="0">
                <a:solidFill>
                  <a:srgbClr val="EEECE1">
                    <a:lumMod val="25000"/>
                  </a:srgbClr>
                </a:solidFill>
              </a:rPr>
              <a:t>教程：</a:t>
            </a:r>
            <a:r>
              <a:rPr lang="en-US" altLang="zh-CN" sz="1600" dirty="0">
                <a:solidFill>
                  <a:srgbClr val="EEECE1">
                    <a:lumMod val="25000"/>
                  </a:srgbClr>
                </a:solidFill>
                <a:hlinkClick r:id="rId11"/>
              </a:rPr>
              <a:t>www.1ppt.com/excel/</a:t>
            </a:r>
            <a:r>
              <a:rPr lang="en-US" altLang="zh-CN" sz="1600" dirty="0">
                <a:solidFill>
                  <a:srgbClr val="EEECE1">
                    <a:lumMod val="25000"/>
                  </a:srgbClr>
                </a:solidFill>
              </a:rPr>
              <a:t>  </a:t>
            </a:r>
            <a:endParaRPr lang="zh-CN" altLang="en-US" sz="1600" dirty="0">
              <a:solidFill>
                <a:srgbClr val="EEECE1">
                  <a:lumMod val="25000"/>
                </a:srgbClr>
              </a:solidFill>
            </a:endParaRPr>
          </a:p>
        </p:txBody>
      </p:sp>
      <p:sp>
        <p:nvSpPr>
          <p:cNvPr id="3" name="Rectangle 17">
            <a:extLst>
              <a:ext uri="{FF2B5EF4-FFF2-40B4-BE49-F238E27FC236}">
                <a16:creationId xmlns:a16="http://schemas.microsoft.com/office/drawing/2014/main" id="{707A2DC0-83FC-42E1-9184-5A388D1869AF}"/>
              </a:ext>
            </a:extLst>
          </p:cNvPr>
          <p:cNvSpPr>
            <a:spLocks noChangeArrowheads="1"/>
          </p:cNvSpPr>
          <p:nvPr/>
        </p:nvSpPr>
        <p:spPr bwMode="gray">
          <a:xfrm>
            <a:off x="0" y="2286000"/>
            <a:ext cx="9144000" cy="2222500"/>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26980" name="图片 9">
            <a:extLst>
              <a:ext uri="{FF2B5EF4-FFF2-40B4-BE49-F238E27FC236}">
                <a16:creationId xmlns:a16="http://schemas.microsoft.com/office/drawing/2014/main" id="{277D000D-EEF1-469C-98B1-FDC93016E3EB}"/>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878013" y="714375"/>
            <a:ext cx="5789612"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
            <a:extLst>
              <a:ext uri="{FF2B5EF4-FFF2-40B4-BE49-F238E27FC236}">
                <a16:creationId xmlns:a16="http://schemas.microsoft.com/office/drawing/2014/main" id="{4B480134-7F3C-4CDF-84B7-EFBE18DE6734}"/>
              </a:ext>
            </a:extLst>
          </p:cNvPr>
          <p:cNvSpPr>
            <a:spLocks noChangeArrowheads="1"/>
          </p:cNvSpPr>
          <p:nvPr/>
        </p:nvSpPr>
        <p:spPr bwMode="auto">
          <a:xfrm>
            <a:off x="468313" y="2386013"/>
            <a:ext cx="4103687" cy="1979612"/>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p>
          <a:p>
            <a:pPr>
              <a:lnSpc>
                <a:spcPct val="150000"/>
              </a:lnSpc>
              <a:buClr>
                <a:srgbClr val="5B8CC1"/>
              </a:buClr>
              <a:buFont typeface="Wingdings" pitchFamily="2" charset="2"/>
              <a:buChar char="n"/>
              <a:defRPr/>
            </a:pP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修改模板中的内容包括，图片，数据，文本的替换。</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a:p>
            <a:pPr>
              <a:spcBef>
                <a:spcPct val="20000"/>
              </a:spcBef>
              <a:buClr>
                <a:srgbClr val="5B8CC1"/>
              </a:buClr>
              <a:buFont typeface="Wingdings" pitchFamily="2" charset="2"/>
              <a:buChar char="n"/>
              <a:defRPr/>
            </a:pPr>
            <a:endParaRPr lang="en-US" altLang="zh-CN" sz="1200" kern="0" dirty="0">
              <a:solidFill>
                <a:prstClr val="white"/>
              </a:solidFill>
              <a:latin typeface="微软雅黑" pitchFamily="34" charset="-122"/>
              <a:ea typeface="微软雅黑" pitchFamily="34" charset="-122"/>
            </a:endParaRPr>
          </a:p>
        </p:txBody>
      </p:sp>
      <p:sp>
        <p:nvSpPr>
          <p:cNvPr id="16" name="Rectangle 4">
            <a:extLst>
              <a:ext uri="{FF2B5EF4-FFF2-40B4-BE49-F238E27FC236}">
                <a16:creationId xmlns:a16="http://schemas.microsoft.com/office/drawing/2014/main" id="{E3D5D2AC-7D5C-4346-94EB-78F5B22FCC98}"/>
              </a:ext>
            </a:extLst>
          </p:cNvPr>
          <p:cNvSpPr>
            <a:spLocks noChangeArrowheads="1"/>
          </p:cNvSpPr>
          <p:nvPr/>
        </p:nvSpPr>
        <p:spPr bwMode="auto">
          <a:xfrm>
            <a:off x="4572000" y="2386013"/>
            <a:ext cx="4103688" cy="1979612"/>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p>
          <a:p>
            <a:pPr>
              <a:lnSpc>
                <a:spcPct val="150000"/>
              </a:lnSpc>
              <a:buClr>
                <a:srgbClr val="5B8CC1"/>
              </a:buClr>
              <a:buFont typeface="Wingdings" pitchFamily="2" charset="2"/>
              <a:buChar char="n"/>
              <a:defRPr/>
            </a:pP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收集整理我们发布的免费资源后，打包上传并</a:t>
            </a:r>
          </a:p>
          <a:p>
            <a:pPr>
              <a:lnSpc>
                <a:spcPct val="150000"/>
              </a:lnSpc>
              <a:buClr>
                <a:srgbClr val="5B8CC1"/>
              </a:buClr>
              <a:buFont typeface="Wingdings" pitchFamily="2" charset="2"/>
              <a:buNone/>
              <a:defRPr/>
            </a:pPr>
            <a:r>
              <a:rPr lang="zh-CN" altLang="en-US" sz="1200" kern="0" dirty="0">
                <a:solidFill>
                  <a:prstClr val="white"/>
                </a:solidFill>
                <a:latin typeface="微软雅黑" pitchFamily="34" charset="-122"/>
                <a:ea typeface="微软雅黑" pitchFamily="34" charset="-122"/>
              </a:rPr>
              <a:t>   用于各种形式的付费下载。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26983" name="Picture 10" descr="png-0644">
            <a:extLst>
              <a:ext uri="{FF2B5EF4-FFF2-40B4-BE49-F238E27FC236}">
                <a16:creationId xmlns:a16="http://schemas.microsoft.com/office/drawing/2014/main" id="{5257B613-5D9D-48E4-AB0A-924FD65E45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03638" y="24876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4" name="Picture 11" descr="png-0652">
            <a:extLst>
              <a:ext uri="{FF2B5EF4-FFF2-40B4-BE49-F238E27FC236}">
                <a16:creationId xmlns:a16="http://schemas.microsoft.com/office/drawing/2014/main" id="{9EEEB540-DCAD-4190-9C91-4C4EFB00F7F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45400" y="24876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EEDCF035-CAA4-4FC0-B04E-5AD5416A1917}"/>
              </a:ext>
            </a:extLst>
          </p:cNvPr>
          <p:cNvSpPr>
            <a:spLocks noGrp="1"/>
          </p:cNvSpPr>
          <p:nvPr>
            <p:ph type="title"/>
          </p:nvPr>
        </p:nvSpPr>
        <p:spPr/>
        <p:txBody>
          <a:bodyPr/>
          <a:lstStyle/>
          <a:p>
            <a:r>
              <a:rPr lang="en-US" altLang="zh-CN" dirty="0">
                <a:ea typeface="宋体" panose="02010600030101010101" pitchFamily="2" charset="-122"/>
              </a:rPr>
              <a:t>BaaS </a:t>
            </a:r>
            <a:r>
              <a:rPr lang="zh-CN" altLang="en-US" dirty="0">
                <a:ea typeface="宋体" panose="02010600030101010101" pitchFamily="2" charset="-122"/>
              </a:rPr>
              <a:t>的餐厅比喻</a:t>
            </a:r>
            <a:endParaRPr lang="en-US" altLang="zh-CN" dirty="0">
              <a:ea typeface="宋体" panose="02010600030101010101" pitchFamily="2" charset="-122"/>
            </a:endParaRPr>
          </a:p>
        </p:txBody>
      </p:sp>
      <p:sp>
        <p:nvSpPr>
          <p:cNvPr id="29" name="Rounded Rectangle 28">
            <a:hlinkClick r:id="rId3" action="ppaction://hlinksldjump" highlightClick="1"/>
            <a:hlinkHover r:id="" action="ppaction://noaction" highlightClick="1"/>
            <a:extLst>
              <a:ext uri="{FF2B5EF4-FFF2-40B4-BE49-F238E27FC236}">
                <a16:creationId xmlns:a16="http://schemas.microsoft.com/office/drawing/2014/main" id="{4FE6090A-9717-4F11-9F41-BCFF64039AB5}"/>
              </a:ext>
            </a:extLst>
          </p:cNvPr>
          <p:cNvSpPr/>
          <p:nvPr/>
        </p:nvSpPr>
        <p:spPr bwMode="auto">
          <a:xfrm>
            <a:off x="206188" y="1522133"/>
            <a:ext cx="2551113"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r>
              <a:rPr lang="zh-CN" altLang="en-US" sz="1600" b="1" dirty="0">
                <a:solidFill>
                  <a:srgbClr val="F68933"/>
                </a:solidFill>
                <a:ea typeface="宋体" pitchFamily="2" charset="-122"/>
                <a:cs typeface="Arial" pitchFamily="34" charset="0"/>
              </a:rPr>
              <a:t>装修</a:t>
            </a:r>
            <a:endParaRPr lang="en-US" altLang="zh-CN" sz="1600" b="1" dirty="0">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600" b="1" dirty="0">
                <a:solidFill>
                  <a:srgbClr val="F68933"/>
                </a:solidFill>
                <a:ea typeface="宋体" pitchFamily="2" charset="-122"/>
                <a:cs typeface="Arial" pitchFamily="34" charset="0"/>
              </a:rPr>
              <a:t>=</a:t>
            </a:r>
            <a:r>
              <a:rPr lang="zh-CN" altLang="en-US" sz="1600" b="1" dirty="0">
                <a:solidFill>
                  <a:srgbClr val="F68933"/>
                </a:solidFill>
                <a:ea typeface="宋体" pitchFamily="2" charset="-122"/>
                <a:cs typeface="Arial" pitchFamily="34" charset="0"/>
              </a:rPr>
              <a:t>应用开发</a:t>
            </a:r>
            <a:endParaRPr lang="en-US" altLang="zh-CN" sz="1600" b="1" dirty="0">
              <a:solidFill>
                <a:srgbClr val="F68933"/>
              </a:solidFill>
              <a:ea typeface="宋体" pitchFamily="2" charset="-122"/>
              <a:cs typeface="Arial" pitchFamily="34" charset="0"/>
            </a:endParaRPr>
          </a:p>
        </p:txBody>
      </p:sp>
      <p:sp>
        <p:nvSpPr>
          <p:cNvPr id="32" name="Rounded Rectangle 31">
            <a:extLst>
              <a:ext uri="{FF2B5EF4-FFF2-40B4-BE49-F238E27FC236}">
                <a16:creationId xmlns:a16="http://schemas.microsoft.com/office/drawing/2014/main" id="{EDB3686F-0729-4BB4-832D-99C012885D62}"/>
              </a:ext>
            </a:extLst>
          </p:cNvPr>
          <p:cNvSpPr/>
          <p:nvPr/>
        </p:nvSpPr>
        <p:spPr bwMode="auto">
          <a:xfrm>
            <a:off x="296676" y="2387321"/>
            <a:ext cx="2400300"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39" name="Rounded Rectangle 38">
            <a:hlinkClick r:id="rId4" action="ppaction://hlinksldjump" highlightClick="1"/>
            <a:hlinkHover r:id="" action="ppaction://noaction" highlightClick="1"/>
            <a:extLst>
              <a:ext uri="{FF2B5EF4-FFF2-40B4-BE49-F238E27FC236}">
                <a16:creationId xmlns:a16="http://schemas.microsoft.com/office/drawing/2014/main" id="{8C37CC69-FBE6-410A-BDF1-A54869DE33CF}"/>
              </a:ext>
            </a:extLst>
          </p:cNvPr>
          <p:cNvSpPr/>
          <p:nvPr/>
        </p:nvSpPr>
        <p:spPr bwMode="auto">
          <a:xfrm>
            <a:off x="6221134" y="4005356"/>
            <a:ext cx="2551112"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r>
              <a:rPr lang="zh-CN" altLang="en-US" sz="1350" b="1" dirty="0">
                <a:solidFill>
                  <a:srgbClr val="FF0000"/>
                </a:solidFill>
                <a:ea typeface="宋体" pitchFamily="2" charset="-122"/>
                <a:cs typeface="Arial" pitchFamily="34" charset="0"/>
              </a:rPr>
              <a:t>厨房材料供应商</a:t>
            </a:r>
            <a:endParaRPr lang="en-US" altLang="zh-CN" sz="1350" b="1" dirty="0">
              <a:solidFill>
                <a:srgbClr val="FF0000"/>
              </a:solidFill>
              <a:ea typeface="宋体" pitchFamily="2" charset="-122"/>
              <a:cs typeface="Arial" pitchFamily="34" charset="0"/>
            </a:endParaRPr>
          </a:p>
          <a:p>
            <a:pPr>
              <a:lnSpc>
                <a:spcPct val="85000"/>
              </a:lnSpc>
              <a:spcBef>
                <a:spcPct val="15000"/>
              </a:spcBef>
              <a:buClr>
                <a:srgbClr val="747273"/>
              </a:buClr>
              <a:defRPr/>
            </a:pPr>
            <a:r>
              <a:rPr lang="en-US" altLang="zh-CN" sz="1350" b="1" dirty="0">
                <a:solidFill>
                  <a:srgbClr val="FF0000"/>
                </a:solidFill>
                <a:ea typeface="宋体" pitchFamily="2" charset="-122"/>
                <a:cs typeface="Arial" pitchFamily="34" charset="0"/>
              </a:rPr>
              <a:t>=BaaS</a:t>
            </a:r>
            <a:r>
              <a:rPr lang="zh-CN" altLang="en-US" sz="1350" b="1" dirty="0">
                <a:solidFill>
                  <a:srgbClr val="FF0000"/>
                </a:solidFill>
                <a:ea typeface="宋体" pitchFamily="2" charset="-122"/>
                <a:cs typeface="Arial" pitchFamily="34" charset="0"/>
              </a:rPr>
              <a:t>（后端及服务）</a:t>
            </a:r>
            <a:endParaRPr lang="en-US" altLang="zh-CN" sz="1350" b="1" dirty="0">
              <a:solidFill>
                <a:srgbClr val="FF0000"/>
              </a:solidFill>
              <a:ea typeface="宋体" pitchFamily="2" charset="-122"/>
              <a:cs typeface="Arial" pitchFamily="34" charset="0"/>
            </a:endParaRPr>
          </a:p>
        </p:txBody>
      </p:sp>
      <p:sp>
        <p:nvSpPr>
          <p:cNvPr id="42" name="Rounded Rectangle 41">
            <a:extLst>
              <a:ext uri="{FF2B5EF4-FFF2-40B4-BE49-F238E27FC236}">
                <a16:creationId xmlns:a16="http://schemas.microsoft.com/office/drawing/2014/main" id="{611F7571-3504-484E-B613-E11DC8334A4F}"/>
              </a:ext>
            </a:extLst>
          </p:cNvPr>
          <p:cNvSpPr/>
          <p:nvPr/>
        </p:nvSpPr>
        <p:spPr bwMode="auto">
          <a:xfrm>
            <a:off x="6310034" y="4870544"/>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pic>
        <p:nvPicPr>
          <p:cNvPr id="100373" name="Picture 3" descr="D:\Backup\Presentations\Lianne\reporting.png">
            <a:extLst>
              <a:ext uri="{FF2B5EF4-FFF2-40B4-BE49-F238E27FC236}">
                <a16:creationId xmlns:a16="http://schemas.microsoft.com/office/drawing/2014/main" id="{3D657694-529C-4A46-9BF8-C1F98E8558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8763" y="1471333"/>
            <a:ext cx="9334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8" name="Picture 2">
            <a:extLst>
              <a:ext uri="{FF2B5EF4-FFF2-40B4-BE49-F238E27FC236}">
                <a16:creationId xmlns:a16="http://schemas.microsoft.com/office/drawing/2014/main" id="{5EB0F82E-8696-4C35-BE85-DE0E581631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9803" y="3897967"/>
            <a:ext cx="1164197" cy="776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46AADB06-2F5A-4482-8578-13E8D952DA48}"/>
              </a:ext>
            </a:extLst>
          </p:cNvPr>
          <p:cNvSpPr txBox="1"/>
          <p:nvPr/>
        </p:nvSpPr>
        <p:spPr>
          <a:xfrm>
            <a:off x="357001" y="2467604"/>
            <a:ext cx="1980029" cy="523220"/>
          </a:xfrm>
          <a:prstGeom prst="rect">
            <a:avLst/>
          </a:prstGeom>
          <a:noFill/>
        </p:spPr>
        <p:txBody>
          <a:bodyPr wrap="none" rtlCol="0">
            <a:spAutoFit/>
          </a:bodyPr>
          <a:lstStyle/>
          <a:p>
            <a:pPr algn="l"/>
            <a:r>
              <a:rPr lang="zh-CN" altLang="en-US" dirty="0"/>
              <a:t>装修餐厅前场和后厨</a:t>
            </a:r>
            <a:endParaRPr lang="en-US" altLang="zh-CN" dirty="0"/>
          </a:p>
          <a:p>
            <a:pPr algn="l"/>
            <a:r>
              <a:rPr lang="zh-CN" altLang="en-US" dirty="0">
                <a:solidFill>
                  <a:srgbClr val="00B0F0"/>
                </a:solidFill>
              </a:rPr>
              <a:t>开发</a:t>
            </a:r>
            <a:r>
              <a:rPr lang="en-US" altLang="zh-CN" dirty="0">
                <a:solidFill>
                  <a:srgbClr val="00B0F0"/>
                </a:solidFill>
              </a:rPr>
              <a:t>APP</a:t>
            </a:r>
            <a:r>
              <a:rPr lang="zh-CN" altLang="en-US" dirty="0">
                <a:solidFill>
                  <a:srgbClr val="00B0F0"/>
                </a:solidFill>
              </a:rPr>
              <a:t>的前端和后端</a:t>
            </a:r>
          </a:p>
        </p:txBody>
      </p:sp>
      <p:sp>
        <p:nvSpPr>
          <p:cNvPr id="38" name="TextBox 37">
            <a:extLst>
              <a:ext uri="{FF2B5EF4-FFF2-40B4-BE49-F238E27FC236}">
                <a16:creationId xmlns:a16="http://schemas.microsoft.com/office/drawing/2014/main" id="{F31B6B7C-0051-499F-9818-1EE396A67780}"/>
              </a:ext>
            </a:extLst>
          </p:cNvPr>
          <p:cNvSpPr txBox="1"/>
          <p:nvPr/>
        </p:nvSpPr>
        <p:spPr>
          <a:xfrm>
            <a:off x="6395789" y="4945623"/>
            <a:ext cx="1620957" cy="523220"/>
          </a:xfrm>
          <a:prstGeom prst="rect">
            <a:avLst/>
          </a:prstGeom>
          <a:noFill/>
        </p:spPr>
        <p:txBody>
          <a:bodyPr wrap="none" rtlCol="0">
            <a:spAutoFit/>
          </a:bodyPr>
          <a:lstStyle/>
          <a:p>
            <a:pPr algn="l"/>
            <a:r>
              <a:rPr lang="zh-CN" altLang="en-US" dirty="0"/>
              <a:t>水槽、炉灶、冰箱</a:t>
            </a:r>
            <a:endParaRPr lang="en-US" altLang="zh-CN" dirty="0"/>
          </a:p>
          <a:p>
            <a:pPr algn="l"/>
            <a:r>
              <a:rPr lang="zh-CN" altLang="en-US" dirty="0">
                <a:solidFill>
                  <a:srgbClr val="FF0000"/>
                </a:solidFill>
              </a:rPr>
              <a:t>数据处理服务</a:t>
            </a:r>
            <a:endParaRPr lang="en-US" altLang="zh-CN" dirty="0">
              <a:solidFill>
                <a:srgbClr val="FF0000"/>
              </a:solidFill>
            </a:endParaRPr>
          </a:p>
        </p:txBody>
      </p:sp>
      <p:sp>
        <p:nvSpPr>
          <p:cNvPr id="30" name="Rounded Rectangle 60">
            <a:hlinkClick r:id="rId7" action="ppaction://hlinksldjump" highlightClick="1"/>
            <a:hlinkHover r:id="" action="ppaction://noaction" highlightClick="1"/>
            <a:extLst>
              <a:ext uri="{FF2B5EF4-FFF2-40B4-BE49-F238E27FC236}">
                <a16:creationId xmlns:a16="http://schemas.microsoft.com/office/drawing/2014/main" id="{EC547C9B-BBDA-472F-A264-98BF82A3087B}"/>
              </a:ext>
            </a:extLst>
          </p:cNvPr>
          <p:cNvSpPr/>
          <p:nvPr/>
        </p:nvSpPr>
        <p:spPr bwMode="auto">
          <a:xfrm>
            <a:off x="3273801" y="2910385"/>
            <a:ext cx="2551112"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r>
              <a:rPr lang="zh-CN" altLang="en-US" sz="1300" b="1" dirty="0">
                <a:solidFill>
                  <a:srgbClr val="F68933"/>
                </a:solidFill>
                <a:ea typeface="宋体" pitchFamily="2" charset="-122"/>
                <a:cs typeface="Arial" pitchFamily="34" charset="0"/>
              </a:rPr>
              <a:t>装修过程</a:t>
            </a:r>
            <a:endParaRPr lang="en-US" altLang="zh-CN" sz="1300" b="1" dirty="0">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300" b="1" dirty="0">
                <a:solidFill>
                  <a:srgbClr val="F68933"/>
                </a:solidFill>
                <a:ea typeface="宋体" pitchFamily="2" charset="-122"/>
                <a:cs typeface="Arial" pitchFamily="34" charset="0"/>
              </a:rPr>
              <a:t>=</a:t>
            </a:r>
            <a:r>
              <a:rPr lang="zh-CN" altLang="en-US" sz="1300" b="1" dirty="0">
                <a:solidFill>
                  <a:srgbClr val="F68933"/>
                </a:solidFill>
                <a:ea typeface="宋体" pitchFamily="2" charset="-122"/>
                <a:cs typeface="Arial" pitchFamily="34" charset="0"/>
              </a:rPr>
              <a:t>开发过程</a:t>
            </a:r>
            <a:endParaRPr lang="en-US" altLang="zh-CN" sz="1300" b="1" dirty="0">
              <a:solidFill>
                <a:srgbClr val="F68933"/>
              </a:solidFill>
              <a:ea typeface="宋体" pitchFamily="2" charset="-122"/>
              <a:cs typeface="Arial" pitchFamily="34" charset="0"/>
            </a:endParaRPr>
          </a:p>
        </p:txBody>
      </p:sp>
      <p:sp>
        <p:nvSpPr>
          <p:cNvPr id="33" name="Rounded Rectangle 63">
            <a:extLst>
              <a:ext uri="{FF2B5EF4-FFF2-40B4-BE49-F238E27FC236}">
                <a16:creationId xmlns:a16="http://schemas.microsoft.com/office/drawing/2014/main" id="{E26DB251-BF47-4A3F-91EB-ED4705AFC9CD}"/>
              </a:ext>
            </a:extLst>
          </p:cNvPr>
          <p:cNvSpPr/>
          <p:nvPr/>
        </p:nvSpPr>
        <p:spPr bwMode="auto">
          <a:xfrm>
            <a:off x="3362701" y="3773985"/>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pic>
        <p:nvPicPr>
          <p:cNvPr id="36" name="Picture 8" descr="D:\Backup\Presentations\Lianne\data-feed.png">
            <a:extLst>
              <a:ext uri="{FF2B5EF4-FFF2-40B4-BE49-F238E27FC236}">
                <a16:creationId xmlns:a16="http://schemas.microsoft.com/office/drawing/2014/main" id="{BAEC860B-667E-457E-A493-28C2400761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9876" y="2624635"/>
            <a:ext cx="8001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a:extLst>
              <a:ext uri="{FF2B5EF4-FFF2-40B4-BE49-F238E27FC236}">
                <a16:creationId xmlns:a16="http://schemas.microsoft.com/office/drawing/2014/main" id="{212DC003-BFD7-47DE-95CA-2667918749B6}"/>
              </a:ext>
            </a:extLst>
          </p:cNvPr>
          <p:cNvSpPr txBox="1"/>
          <p:nvPr/>
        </p:nvSpPr>
        <p:spPr>
          <a:xfrm>
            <a:off x="3362701" y="3890200"/>
            <a:ext cx="2518638" cy="523220"/>
          </a:xfrm>
          <a:prstGeom prst="rect">
            <a:avLst/>
          </a:prstGeom>
          <a:noFill/>
        </p:spPr>
        <p:txBody>
          <a:bodyPr wrap="none" rtlCol="0">
            <a:spAutoFit/>
          </a:bodyPr>
          <a:lstStyle/>
          <a:p>
            <a:pPr algn="l"/>
            <a:r>
              <a:rPr lang="zh-CN" altLang="en-US" dirty="0"/>
              <a:t>木工、水工、电工、漆工干活</a:t>
            </a:r>
            <a:endParaRPr lang="en-US" altLang="zh-CN" dirty="0"/>
          </a:p>
          <a:p>
            <a:pPr algn="l"/>
            <a:r>
              <a:rPr lang="zh-CN" altLang="en-US" dirty="0">
                <a:solidFill>
                  <a:srgbClr val="00B0F0"/>
                </a:solidFill>
              </a:rPr>
              <a:t>开发，设计，架构研发</a:t>
            </a:r>
            <a:endParaRPr lang="en-US" altLang="zh-CN" dirty="0">
              <a:solidFill>
                <a:srgbClr val="00B0F0"/>
              </a:solidFill>
            </a:endParaRPr>
          </a:p>
        </p:txBody>
      </p:sp>
    </p:spTree>
    <p:extLst>
      <p:ext uri="{BB962C8B-B14F-4D97-AF65-F5344CB8AC3E}">
        <p14:creationId xmlns:p14="http://schemas.microsoft.com/office/powerpoint/2010/main" val="1807999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03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2" grpId="0" animBg="1"/>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a:hlinkClick r:id="rId3" action="ppaction://hlinksldjump" highlightClick="1"/>
            <a:hlinkHover r:id="" action="ppaction://noaction" highlightClick="1"/>
            <a:extLst>
              <a:ext uri="{FF2B5EF4-FFF2-40B4-BE49-F238E27FC236}">
                <a16:creationId xmlns:a16="http://schemas.microsoft.com/office/drawing/2014/main" id="{AB25449F-7027-4D5A-950B-81CAC47C7FCF}"/>
              </a:ext>
            </a:extLst>
          </p:cNvPr>
          <p:cNvSpPr/>
          <p:nvPr/>
        </p:nvSpPr>
        <p:spPr bwMode="auto">
          <a:xfrm>
            <a:off x="6289675" y="3551238"/>
            <a:ext cx="2274888" cy="1987550"/>
          </a:xfrm>
          <a:prstGeom prst="roundRect">
            <a:avLst>
              <a:gd name="adj" fmla="val 7113"/>
            </a:avLst>
          </a:prstGeom>
          <a:gradFill>
            <a:gsLst>
              <a:gs pos="0">
                <a:schemeClr val="tx1">
                  <a:lumMod val="65000"/>
                  <a:lumOff val="35000"/>
                  <a:alpha val="0"/>
                </a:schemeClr>
              </a:gs>
              <a:gs pos="100000">
                <a:schemeClr val="accent1">
                  <a:tint val="23500"/>
                  <a:satMod val="160000"/>
                </a:schemeClr>
              </a:gs>
            </a:gsLst>
            <a:lin ang="16200000" scaled="1"/>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spcBef>
                <a:spcPct val="15000"/>
              </a:spcBef>
              <a:buClr>
                <a:srgbClr val="747273"/>
              </a:buClr>
              <a:defRPr/>
            </a:pPr>
            <a:r>
              <a:rPr lang="zh-CN" altLang="en-US" sz="1600" b="1" dirty="0">
                <a:solidFill>
                  <a:srgbClr val="F68933"/>
                </a:solidFill>
                <a:ea typeface="宋体" pitchFamily="2" charset="-122"/>
                <a:cs typeface="Arial" pitchFamily="34" charset="0"/>
              </a:rPr>
              <a:t>目标群体</a:t>
            </a:r>
            <a:endParaRPr lang="en-US" altLang="zh-CN" sz="1600" b="1" dirty="0">
              <a:solidFill>
                <a:srgbClr val="F68933"/>
              </a:solidFill>
              <a:ea typeface="宋体" pitchFamily="2" charset="-122"/>
              <a:cs typeface="Arial" pitchFamily="34" charset="0"/>
            </a:endParaRPr>
          </a:p>
          <a:p>
            <a:pPr marL="112713" lvl="1">
              <a:lnSpc>
                <a:spcPct val="85000"/>
              </a:lnSpc>
              <a:spcBef>
                <a:spcPct val="15000"/>
              </a:spcBef>
              <a:buClr>
                <a:srgbClr val="747273"/>
              </a:buClr>
              <a:defRPr/>
            </a:pPr>
            <a:endParaRPr lang="en-US" altLang="zh-CN" dirty="0">
              <a:solidFill>
                <a:srgbClr val="4F4F4F"/>
              </a:solidFill>
              <a:ea typeface="宋体" pitchFamily="2" charset="-122"/>
              <a:cs typeface="Arial" pitchFamily="34" charset="0"/>
            </a:endParaRPr>
          </a:p>
          <a:p>
            <a:pPr marL="112713" lvl="1">
              <a:lnSpc>
                <a:spcPct val="85000"/>
              </a:lnSpc>
              <a:spcBef>
                <a:spcPct val="15000"/>
              </a:spcBef>
              <a:buClr>
                <a:srgbClr val="747273"/>
              </a:buClr>
              <a:defRPr/>
            </a:pPr>
            <a:r>
              <a:rPr lang="zh-CN" altLang="en-US" dirty="0">
                <a:solidFill>
                  <a:srgbClr val="2C2C2C"/>
                </a:solidFill>
                <a:ea typeface="宋体" pitchFamily="2" charset="-122"/>
                <a:cs typeface="Arial" pitchFamily="34" charset="0"/>
              </a:rPr>
              <a:t>互联网企业</a:t>
            </a:r>
            <a:endParaRPr lang="en-US" altLang="zh-CN" dirty="0">
              <a:solidFill>
                <a:srgbClr val="2C2C2C"/>
              </a:solidFill>
              <a:ea typeface="宋体" pitchFamily="2" charset="-122"/>
              <a:cs typeface="Arial" pitchFamily="34" charset="0"/>
            </a:endParaRPr>
          </a:p>
          <a:p>
            <a:pPr marL="112713" lvl="1">
              <a:lnSpc>
                <a:spcPct val="85000"/>
              </a:lnSpc>
              <a:spcBef>
                <a:spcPct val="15000"/>
              </a:spcBef>
              <a:buClr>
                <a:srgbClr val="747273"/>
              </a:buClr>
              <a:defRPr/>
            </a:pPr>
            <a:r>
              <a:rPr lang="zh-CN" altLang="en-US" dirty="0">
                <a:solidFill>
                  <a:srgbClr val="2C2C2C"/>
                </a:solidFill>
                <a:ea typeface="宋体" pitchFamily="2" charset="-122"/>
                <a:cs typeface="Arial" pitchFamily="34" charset="0"/>
              </a:rPr>
              <a:t>创业团队</a:t>
            </a:r>
            <a:endParaRPr lang="en-US" altLang="zh-CN" dirty="0">
              <a:solidFill>
                <a:srgbClr val="2C2C2C"/>
              </a:solidFill>
              <a:ea typeface="宋体" pitchFamily="2" charset="-122"/>
              <a:cs typeface="Arial" pitchFamily="34" charset="0"/>
            </a:endParaRPr>
          </a:p>
          <a:p>
            <a:pPr marL="112713" lvl="1">
              <a:lnSpc>
                <a:spcPct val="85000"/>
              </a:lnSpc>
              <a:spcBef>
                <a:spcPct val="15000"/>
              </a:spcBef>
              <a:buClr>
                <a:srgbClr val="747273"/>
              </a:buClr>
              <a:defRPr/>
            </a:pPr>
            <a:r>
              <a:rPr lang="zh-CN" altLang="en-US" dirty="0">
                <a:solidFill>
                  <a:srgbClr val="2C2C2C"/>
                </a:solidFill>
                <a:ea typeface="宋体" pitchFamily="2" charset="-122"/>
                <a:cs typeface="Arial" pitchFamily="34" charset="0"/>
              </a:rPr>
              <a:t>个人开发工程师</a:t>
            </a:r>
            <a:endParaRPr lang="en-US" altLang="zh-CN" dirty="0">
              <a:solidFill>
                <a:srgbClr val="2C2C2C"/>
              </a:solidFill>
              <a:ea typeface="宋体" pitchFamily="2" charset="-122"/>
              <a:cs typeface="Arial" pitchFamily="34" charset="0"/>
            </a:endParaRPr>
          </a:p>
          <a:p>
            <a:pPr marL="112713" lvl="1">
              <a:lnSpc>
                <a:spcPct val="85000"/>
              </a:lnSpc>
              <a:spcBef>
                <a:spcPct val="15000"/>
              </a:spcBef>
              <a:buClr>
                <a:srgbClr val="747273"/>
              </a:buClr>
              <a:defRPr/>
            </a:pPr>
            <a:endParaRPr lang="en-US" altLang="zh-CN" dirty="0">
              <a:solidFill>
                <a:srgbClr val="FFFFFF"/>
              </a:solidFill>
              <a:ea typeface="宋体" pitchFamily="2" charset="-122"/>
              <a:cs typeface="Arial" pitchFamily="34" charset="0"/>
            </a:endParaRPr>
          </a:p>
          <a:p>
            <a:pPr marL="112713" lvl="1">
              <a:lnSpc>
                <a:spcPct val="85000"/>
              </a:lnSpc>
              <a:spcBef>
                <a:spcPct val="15000"/>
              </a:spcBef>
              <a:buClr>
                <a:srgbClr val="747273"/>
              </a:buClr>
              <a:defRPr/>
            </a:pPr>
            <a:endParaRPr lang="en-US" altLang="zh-CN" sz="1100" dirty="0">
              <a:solidFill>
                <a:srgbClr val="FFFFFF"/>
              </a:solidFill>
              <a:ea typeface="宋体" pitchFamily="2" charset="-122"/>
              <a:cs typeface="Arial" pitchFamily="34" charset="0"/>
            </a:endParaRPr>
          </a:p>
        </p:txBody>
      </p:sp>
      <p:sp>
        <p:nvSpPr>
          <p:cNvPr id="101379" name="Rectangle 9">
            <a:extLst>
              <a:ext uri="{FF2B5EF4-FFF2-40B4-BE49-F238E27FC236}">
                <a16:creationId xmlns:a16="http://schemas.microsoft.com/office/drawing/2014/main" id="{4A844BEE-512B-48BD-8B83-35222672A309}"/>
              </a:ext>
            </a:extLst>
          </p:cNvPr>
          <p:cNvSpPr>
            <a:spLocks noGrp="1" noChangeArrowheads="1"/>
          </p:cNvSpPr>
          <p:nvPr>
            <p:ph type="title"/>
          </p:nvPr>
        </p:nvSpPr>
        <p:spPr>
          <a:xfrm>
            <a:off x="357188" y="374650"/>
            <a:ext cx="8291512" cy="676275"/>
          </a:xfrm>
        </p:spPr>
        <p:txBody>
          <a:bodyPr/>
          <a:lstStyle/>
          <a:p>
            <a:r>
              <a:rPr lang="en-US" altLang="zh-CN" dirty="0">
                <a:ea typeface="宋体" panose="02010600030101010101" pitchFamily="2" charset="-122"/>
              </a:rPr>
              <a:t>BaaS(</a:t>
            </a:r>
            <a:r>
              <a:rPr lang="zh-CN" altLang="en-US" dirty="0">
                <a:ea typeface="宋体" panose="02010600030101010101" pitchFamily="2" charset="-122"/>
              </a:rPr>
              <a:t>后端即服务</a:t>
            </a:r>
            <a:r>
              <a:rPr lang="en-US" altLang="zh-CN" dirty="0">
                <a:ea typeface="宋体" panose="02010600030101010101" pitchFamily="2" charset="-122"/>
              </a:rPr>
              <a:t>)</a:t>
            </a:r>
            <a:endParaRPr lang="he-IL" altLang="zh-CN" dirty="0"/>
          </a:p>
        </p:txBody>
      </p:sp>
      <p:sp>
        <p:nvSpPr>
          <p:cNvPr id="4" name="Rounded Rectangle 3">
            <a:hlinkClick r:id="rId4" action="ppaction://hlinksldjump" highlightClick="1"/>
            <a:hlinkHover r:id="" action="ppaction://noaction" highlightClick="1"/>
            <a:extLst>
              <a:ext uri="{FF2B5EF4-FFF2-40B4-BE49-F238E27FC236}">
                <a16:creationId xmlns:a16="http://schemas.microsoft.com/office/drawing/2014/main" id="{E03DA348-24B6-4201-8269-3755096693F5}"/>
              </a:ext>
            </a:extLst>
          </p:cNvPr>
          <p:cNvSpPr/>
          <p:nvPr/>
        </p:nvSpPr>
        <p:spPr bwMode="auto">
          <a:xfrm>
            <a:off x="579438" y="3551238"/>
            <a:ext cx="2274887" cy="1987550"/>
          </a:xfrm>
          <a:prstGeom prst="roundRect">
            <a:avLst>
              <a:gd name="adj" fmla="val 7113"/>
            </a:avLst>
          </a:prstGeom>
          <a:gradFill>
            <a:gsLst>
              <a:gs pos="0">
                <a:schemeClr val="tx1">
                  <a:lumMod val="65000"/>
                  <a:lumOff val="35000"/>
                  <a:alpha val="0"/>
                </a:schemeClr>
              </a:gs>
              <a:gs pos="100000">
                <a:schemeClr val="accent1">
                  <a:tint val="23500"/>
                  <a:satMod val="160000"/>
                </a:schemeClr>
              </a:gs>
            </a:gsLst>
            <a:lin ang="16200000" scaled="1"/>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spcBef>
                <a:spcPct val="15000"/>
              </a:spcBef>
              <a:buClr>
                <a:srgbClr val="747273"/>
              </a:buClr>
              <a:defRPr/>
            </a:pPr>
            <a:r>
              <a:rPr lang="zh-CN" altLang="en-US" sz="1600" b="1" dirty="0">
                <a:solidFill>
                  <a:srgbClr val="F68933"/>
                </a:solidFill>
                <a:ea typeface="宋体" pitchFamily="2" charset="-122"/>
                <a:cs typeface="Arial" pitchFamily="34" charset="0"/>
              </a:rPr>
              <a:t>应用后端技术整合</a:t>
            </a:r>
            <a:endParaRPr lang="en-US" altLang="zh-CN" sz="1600" b="1" dirty="0">
              <a:solidFill>
                <a:srgbClr val="F68933"/>
              </a:solidFill>
              <a:ea typeface="宋体" pitchFamily="2" charset="-122"/>
              <a:cs typeface="Arial" pitchFamily="34" charset="0"/>
            </a:endParaRPr>
          </a:p>
          <a:p>
            <a:pPr marL="112713" lvl="1">
              <a:lnSpc>
                <a:spcPct val="85000"/>
              </a:lnSpc>
              <a:spcBef>
                <a:spcPct val="15000"/>
              </a:spcBef>
              <a:buClr>
                <a:srgbClr val="747273"/>
              </a:buClr>
              <a:defRPr/>
            </a:pPr>
            <a:endParaRPr lang="en-US" altLang="zh-CN" dirty="0">
              <a:solidFill>
                <a:srgbClr val="4F4F4F"/>
              </a:solidFill>
              <a:ea typeface="宋体" pitchFamily="2" charset="-122"/>
              <a:cs typeface="Arial" pitchFamily="34" charset="0"/>
            </a:endParaRPr>
          </a:p>
          <a:p>
            <a:pPr marL="112713" lvl="1">
              <a:lnSpc>
                <a:spcPct val="85000"/>
              </a:lnSpc>
              <a:spcBef>
                <a:spcPct val="15000"/>
              </a:spcBef>
              <a:buClr>
                <a:srgbClr val="747273"/>
              </a:buClr>
              <a:defRPr/>
            </a:pPr>
            <a:r>
              <a:rPr lang="zh-CN" altLang="en-US" dirty="0">
                <a:solidFill>
                  <a:srgbClr val="2C2C2C"/>
                </a:solidFill>
                <a:ea typeface="宋体" pitchFamily="2" charset="-122"/>
                <a:cs typeface="Arial" pitchFamily="34" charset="0"/>
              </a:rPr>
              <a:t>数据存储</a:t>
            </a:r>
            <a:endParaRPr lang="en-US" altLang="zh-CN" dirty="0">
              <a:solidFill>
                <a:srgbClr val="2C2C2C"/>
              </a:solidFill>
              <a:ea typeface="宋体" pitchFamily="2" charset="-122"/>
              <a:cs typeface="Arial" pitchFamily="34" charset="0"/>
            </a:endParaRPr>
          </a:p>
          <a:p>
            <a:pPr marL="112713" lvl="1">
              <a:lnSpc>
                <a:spcPct val="85000"/>
              </a:lnSpc>
              <a:spcBef>
                <a:spcPct val="15000"/>
              </a:spcBef>
              <a:buClr>
                <a:srgbClr val="747273"/>
              </a:buClr>
              <a:defRPr/>
            </a:pPr>
            <a:r>
              <a:rPr lang="zh-CN" altLang="en-US" dirty="0">
                <a:solidFill>
                  <a:srgbClr val="2C2C2C"/>
                </a:solidFill>
                <a:ea typeface="宋体" pitchFamily="2" charset="-122"/>
                <a:cs typeface="Arial" pitchFamily="34" charset="0"/>
              </a:rPr>
              <a:t>统计</a:t>
            </a:r>
            <a:endParaRPr lang="en-US" altLang="zh-CN" dirty="0">
              <a:solidFill>
                <a:srgbClr val="2C2C2C"/>
              </a:solidFill>
              <a:ea typeface="宋体" pitchFamily="2" charset="-122"/>
              <a:cs typeface="Arial" pitchFamily="34" charset="0"/>
            </a:endParaRPr>
          </a:p>
          <a:p>
            <a:pPr marL="112713" lvl="1">
              <a:lnSpc>
                <a:spcPct val="85000"/>
              </a:lnSpc>
              <a:spcBef>
                <a:spcPct val="15000"/>
              </a:spcBef>
              <a:buClr>
                <a:srgbClr val="747273"/>
              </a:buClr>
              <a:defRPr/>
            </a:pPr>
            <a:r>
              <a:rPr lang="zh-CN" altLang="en-US" dirty="0">
                <a:solidFill>
                  <a:srgbClr val="2C2C2C"/>
                </a:solidFill>
                <a:ea typeface="宋体" pitchFamily="2" charset="-122"/>
                <a:cs typeface="Arial" pitchFamily="34" charset="0"/>
              </a:rPr>
              <a:t>无服务器</a:t>
            </a:r>
            <a:endParaRPr lang="en-US" altLang="zh-CN" dirty="0">
              <a:solidFill>
                <a:srgbClr val="2C2C2C"/>
              </a:solidFill>
              <a:ea typeface="宋体" pitchFamily="2" charset="-122"/>
              <a:cs typeface="Arial" pitchFamily="34" charset="0"/>
            </a:endParaRPr>
          </a:p>
          <a:p>
            <a:pPr marL="112713" lvl="1">
              <a:lnSpc>
                <a:spcPct val="85000"/>
              </a:lnSpc>
              <a:spcBef>
                <a:spcPct val="15000"/>
              </a:spcBef>
              <a:buClr>
                <a:srgbClr val="747273"/>
              </a:buClr>
              <a:defRPr/>
            </a:pPr>
            <a:r>
              <a:rPr lang="zh-CN" altLang="en-US" dirty="0">
                <a:solidFill>
                  <a:srgbClr val="2C2C2C"/>
                </a:solidFill>
                <a:ea typeface="宋体" pitchFamily="2" charset="-122"/>
                <a:cs typeface="Arial" pitchFamily="34" charset="0"/>
              </a:rPr>
              <a:t>移动技术集成（直播，通知，存储等）</a:t>
            </a:r>
            <a:endParaRPr lang="en-US" altLang="zh-CN" dirty="0">
              <a:solidFill>
                <a:srgbClr val="2C2C2C"/>
              </a:solidFill>
              <a:ea typeface="宋体" pitchFamily="2" charset="-122"/>
              <a:cs typeface="Arial" pitchFamily="34" charset="0"/>
            </a:endParaRPr>
          </a:p>
          <a:p>
            <a:pPr>
              <a:lnSpc>
                <a:spcPct val="85000"/>
              </a:lnSpc>
              <a:spcBef>
                <a:spcPct val="15000"/>
              </a:spcBef>
              <a:buClr>
                <a:srgbClr val="747273"/>
              </a:buClr>
              <a:defRPr/>
            </a:pPr>
            <a:endParaRPr lang="en-US" altLang="zh-CN" sz="1100" dirty="0">
              <a:solidFill>
                <a:srgbClr val="FFFFFF"/>
              </a:solidFill>
              <a:ea typeface="宋体" pitchFamily="2" charset="-122"/>
              <a:cs typeface="Arial" pitchFamily="34" charset="0"/>
            </a:endParaRPr>
          </a:p>
        </p:txBody>
      </p:sp>
      <p:sp>
        <p:nvSpPr>
          <p:cNvPr id="5" name="Rounded Rectangle 4">
            <a:hlinkClick r:id="rId5" action="ppaction://hlinksldjump" highlightClick="1"/>
            <a:hlinkHover r:id="" action="ppaction://noaction" highlightClick="1"/>
            <a:extLst>
              <a:ext uri="{FF2B5EF4-FFF2-40B4-BE49-F238E27FC236}">
                <a16:creationId xmlns:a16="http://schemas.microsoft.com/office/drawing/2014/main" id="{F6960733-67A8-465B-BE2F-98C102FB9099}"/>
              </a:ext>
            </a:extLst>
          </p:cNvPr>
          <p:cNvSpPr/>
          <p:nvPr/>
        </p:nvSpPr>
        <p:spPr bwMode="auto">
          <a:xfrm>
            <a:off x="3433763" y="3551238"/>
            <a:ext cx="2276475" cy="1987550"/>
          </a:xfrm>
          <a:prstGeom prst="roundRect">
            <a:avLst>
              <a:gd name="adj" fmla="val 7113"/>
            </a:avLst>
          </a:prstGeom>
          <a:gradFill>
            <a:gsLst>
              <a:gs pos="0">
                <a:schemeClr val="tx1">
                  <a:lumMod val="65000"/>
                  <a:lumOff val="35000"/>
                  <a:alpha val="0"/>
                </a:schemeClr>
              </a:gs>
              <a:gs pos="100000">
                <a:schemeClr val="accent1">
                  <a:tint val="23500"/>
                  <a:satMod val="160000"/>
                </a:schemeClr>
              </a:gs>
            </a:gsLst>
            <a:lin ang="16200000" scaled="1"/>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spcBef>
                <a:spcPct val="15000"/>
              </a:spcBef>
              <a:buClr>
                <a:srgbClr val="747273"/>
              </a:buClr>
              <a:defRPr/>
            </a:pPr>
            <a:r>
              <a:rPr lang="zh-CN" altLang="en-US" sz="1600" b="1" dirty="0">
                <a:solidFill>
                  <a:srgbClr val="F68933"/>
                </a:solidFill>
                <a:ea typeface="宋体" pitchFamily="2" charset="-122"/>
                <a:cs typeface="Arial" pitchFamily="34" charset="0"/>
              </a:rPr>
              <a:t>优点</a:t>
            </a:r>
            <a:endParaRPr lang="en-US" altLang="zh-CN" sz="1600" b="1" dirty="0">
              <a:solidFill>
                <a:srgbClr val="F68933"/>
              </a:solidFill>
              <a:ea typeface="宋体" pitchFamily="2" charset="-122"/>
              <a:cs typeface="Arial" pitchFamily="34" charset="0"/>
            </a:endParaRPr>
          </a:p>
          <a:p>
            <a:pPr marL="112713" lvl="1">
              <a:lnSpc>
                <a:spcPct val="85000"/>
              </a:lnSpc>
              <a:spcBef>
                <a:spcPct val="15000"/>
              </a:spcBef>
              <a:buClr>
                <a:srgbClr val="747273"/>
              </a:buClr>
              <a:defRPr/>
            </a:pPr>
            <a:endParaRPr lang="en-US" altLang="zh-CN" dirty="0">
              <a:solidFill>
                <a:srgbClr val="4F4F4F"/>
              </a:solidFill>
              <a:ea typeface="宋体" pitchFamily="2" charset="-122"/>
              <a:cs typeface="Arial" pitchFamily="34" charset="0"/>
            </a:endParaRPr>
          </a:p>
          <a:p>
            <a:pPr marL="112713" lvl="1">
              <a:lnSpc>
                <a:spcPct val="85000"/>
              </a:lnSpc>
              <a:spcBef>
                <a:spcPct val="15000"/>
              </a:spcBef>
              <a:buClr>
                <a:srgbClr val="747273"/>
              </a:buClr>
              <a:defRPr/>
            </a:pPr>
            <a:r>
              <a:rPr lang="zh-CN" altLang="en-US" dirty="0">
                <a:solidFill>
                  <a:srgbClr val="2C2C2C"/>
                </a:solidFill>
                <a:ea typeface="宋体" pitchFamily="2" charset="-122"/>
                <a:cs typeface="Arial" pitchFamily="34" charset="0"/>
              </a:rPr>
              <a:t>效率加快</a:t>
            </a:r>
            <a:r>
              <a:rPr lang="en-US" altLang="zh-CN" dirty="0">
                <a:solidFill>
                  <a:srgbClr val="2C2C2C"/>
                </a:solidFill>
                <a:ea typeface="宋体" pitchFamily="2" charset="-122"/>
                <a:cs typeface="Arial" pitchFamily="34" charset="0"/>
              </a:rPr>
              <a:t>60%</a:t>
            </a:r>
          </a:p>
          <a:p>
            <a:pPr marL="112713" lvl="1">
              <a:lnSpc>
                <a:spcPct val="85000"/>
              </a:lnSpc>
              <a:spcBef>
                <a:spcPct val="15000"/>
              </a:spcBef>
              <a:buClr>
                <a:srgbClr val="747273"/>
              </a:buClr>
              <a:defRPr/>
            </a:pPr>
            <a:r>
              <a:rPr lang="zh-CN" altLang="en-US" dirty="0">
                <a:solidFill>
                  <a:srgbClr val="2C2C2C"/>
                </a:solidFill>
                <a:ea typeface="宋体" pitchFamily="2" charset="-122"/>
                <a:cs typeface="Arial" pitchFamily="34" charset="0"/>
              </a:rPr>
              <a:t>成本降低</a:t>
            </a:r>
            <a:r>
              <a:rPr lang="en-US" altLang="zh-CN" dirty="0">
                <a:solidFill>
                  <a:srgbClr val="2C2C2C"/>
                </a:solidFill>
                <a:ea typeface="宋体" pitchFamily="2" charset="-122"/>
                <a:cs typeface="Arial" pitchFamily="34" charset="0"/>
              </a:rPr>
              <a:t>60%</a:t>
            </a:r>
          </a:p>
          <a:p>
            <a:pPr marL="112713" lvl="1">
              <a:lnSpc>
                <a:spcPct val="85000"/>
              </a:lnSpc>
              <a:spcBef>
                <a:spcPct val="15000"/>
              </a:spcBef>
              <a:buClr>
                <a:srgbClr val="747273"/>
              </a:buClr>
              <a:defRPr/>
            </a:pPr>
            <a:r>
              <a:rPr lang="zh-CN" altLang="en-US" dirty="0">
                <a:solidFill>
                  <a:srgbClr val="2C2C2C"/>
                </a:solidFill>
                <a:ea typeface="宋体" pitchFamily="2" charset="-122"/>
                <a:cs typeface="Arial" pitchFamily="34" charset="0"/>
              </a:rPr>
              <a:t>技术门槛减少</a:t>
            </a:r>
            <a:endParaRPr lang="en-US" altLang="zh-CN" dirty="0">
              <a:solidFill>
                <a:srgbClr val="2C2C2C"/>
              </a:solidFill>
              <a:ea typeface="宋体" pitchFamily="2" charset="-122"/>
              <a:cs typeface="Arial" pitchFamily="34" charset="0"/>
            </a:endParaRPr>
          </a:p>
          <a:p>
            <a:pPr marL="112713" lvl="1">
              <a:lnSpc>
                <a:spcPct val="85000"/>
              </a:lnSpc>
              <a:spcBef>
                <a:spcPct val="15000"/>
              </a:spcBef>
              <a:buClr>
                <a:srgbClr val="747273"/>
              </a:buClr>
              <a:defRPr/>
            </a:pPr>
            <a:r>
              <a:rPr lang="zh-CN" altLang="en-US" dirty="0">
                <a:solidFill>
                  <a:srgbClr val="2C2C2C"/>
                </a:solidFill>
                <a:ea typeface="宋体" pitchFamily="2" charset="-122"/>
                <a:cs typeface="Arial" pitchFamily="34" charset="0"/>
              </a:rPr>
              <a:t>敏捷迭代</a:t>
            </a:r>
            <a:endParaRPr lang="en-US" altLang="zh-CN" dirty="0">
              <a:solidFill>
                <a:srgbClr val="2C2C2C"/>
              </a:solidFill>
              <a:ea typeface="宋体" pitchFamily="2" charset="-122"/>
              <a:cs typeface="Arial" pitchFamily="34" charset="0"/>
            </a:endParaRPr>
          </a:p>
          <a:p>
            <a:pPr marL="112713" lvl="1">
              <a:lnSpc>
                <a:spcPct val="85000"/>
              </a:lnSpc>
              <a:spcBef>
                <a:spcPct val="15000"/>
              </a:spcBef>
              <a:buClr>
                <a:srgbClr val="747273"/>
              </a:buClr>
              <a:defRPr/>
            </a:pPr>
            <a:endParaRPr lang="en-US" altLang="zh-CN" dirty="0">
              <a:solidFill>
                <a:srgbClr val="2C2C2C"/>
              </a:solidFill>
              <a:ea typeface="宋体" pitchFamily="2" charset="-122"/>
              <a:cs typeface="Arial" pitchFamily="34" charset="0"/>
            </a:endParaRPr>
          </a:p>
          <a:p>
            <a:pPr>
              <a:lnSpc>
                <a:spcPct val="85000"/>
              </a:lnSpc>
              <a:spcBef>
                <a:spcPct val="15000"/>
              </a:spcBef>
              <a:buClr>
                <a:srgbClr val="747273"/>
              </a:buClr>
              <a:defRPr/>
            </a:pPr>
            <a:endParaRPr lang="en-US" altLang="zh-CN" sz="1100" dirty="0">
              <a:solidFill>
                <a:srgbClr val="FFFFFF"/>
              </a:solidFill>
              <a:ea typeface="宋体" pitchFamily="2" charset="-122"/>
              <a:cs typeface="Arial" pitchFamily="34" charset="0"/>
            </a:endParaRPr>
          </a:p>
        </p:txBody>
      </p:sp>
      <p:cxnSp>
        <p:nvCxnSpPr>
          <p:cNvPr id="101382" name="Straight Connector 8">
            <a:extLst>
              <a:ext uri="{FF2B5EF4-FFF2-40B4-BE49-F238E27FC236}">
                <a16:creationId xmlns:a16="http://schemas.microsoft.com/office/drawing/2014/main" id="{8A33EAEC-4644-459D-8D80-33E68E0559CA}"/>
              </a:ext>
            </a:extLst>
          </p:cNvPr>
          <p:cNvCxnSpPr>
            <a:cxnSpLocks noChangeShapeType="1"/>
          </p:cNvCxnSpPr>
          <p:nvPr/>
        </p:nvCxnSpPr>
        <p:spPr bwMode="auto">
          <a:xfrm>
            <a:off x="742950" y="4095750"/>
            <a:ext cx="1949450" cy="1588"/>
          </a:xfrm>
          <a:prstGeom prst="line">
            <a:avLst/>
          </a:prstGeom>
          <a:noFill/>
          <a:ln w="19050" algn="ctr">
            <a:solidFill>
              <a:schemeClr val="bg1"/>
            </a:solidFill>
            <a:prstDash val="dash"/>
            <a:round/>
            <a:headEnd/>
            <a:tailEnd type="none" w="lg" len="lg"/>
          </a:ln>
          <a:extLst>
            <a:ext uri="{909E8E84-426E-40DD-AFC4-6F175D3DCCD1}">
              <a14:hiddenFill xmlns:a14="http://schemas.microsoft.com/office/drawing/2010/main">
                <a:noFill/>
              </a14:hiddenFill>
            </a:ext>
          </a:extLst>
        </p:spPr>
      </p:cxnSp>
      <p:cxnSp>
        <p:nvCxnSpPr>
          <p:cNvPr id="101383" name="Straight Connector 9">
            <a:extLst>
              <a:ext uri="{FF2B5EF4-FFF2-40B4-BE49-F238E27FC236}">
                <a16:creationId xmlns:a16="http://schemas.microsoft.com/office/drawing/2014/main" id="{22440DC8-6BE6-4BA6-89CE-F6E365366C57}"/>
              </a:ext>
            </a:extLst>
          </p:cNvPr>
          <p:cNvCxnSpPr>
            <a:cxnSpLocks noChangeShapeType="1"/>
          </p:cNvCxnSpPr>
          <p:nvPr/>
        </p:nvCxnSpPr>
        <p:spPr bwMode="auto">
          <a:xfrm>
            <a:off x="3597275" y="4094163"/>
            <a:ext cx="1949450" cy="1587"/>
          </a:xfrm>
          <a:prstGeom prst="line">
            <a:avLst/>
          </a:prstGeom>
          <a:noFill/>
          <a:ln w="19050" algn="ctr">
            <a:solidFill>
              <a:schemeClr val="bg1"/>
            </a:solidFill>
            <a:prstDash val="dash"/>
            <a:round/>
            <a:headEnd/>
            <a:tailEnd type="none" w="lg" len="lg"/>
          </a:ln>
          <a:extLst>
            <a:ext uri="{909E8E84-426E-40DD-AFC4-6F175D3DCCD1}">
              <a14:hiddenFill xmlns:a14="http://schemas.microsoft.com/office/drawing/2010/main">
                <a:noFill/>
              </a14:hiddenFill>
            </a:ext>
          </a:extLst>
        </p:spPr>
      </p:cxnSp>
      <p:cxnSp>
        <p:nvCxnSpPr>
          <p:cNvPr id="101384" name="Straight Connector 10">
            <a:extLst>
              <a:ext uri="{FF2B5EF4-FFF2-40B4-BE49-F238E27FC236}">
                <a16:creationId xmlns:a16="http://schemas.microsoft.com/office/drawing/2014/main" id="{1332F1B9-4407-4D96-BD02-6059F9DB719E}"/>
              </a:ext>
            </a:extLst>
          </p:cNvPr>
          <p:cNvCxnSpPr>
            <a:cxnSpLocks noChangeShapeType="1"/>
          </p:cNvCxnSpPr>
          <p:nvPr/>
        </p:nvCxnSpPr>
        <p:spPr bwMode="auto">
          <a:xfrm>
            <a:off x="6453188" y="4094163"/>
            <a:ext cx="1949450" cy="1587"/>
          </a:xfrm>
          <a:prstGeom prst="line">
            <a:avLst/>
          </a:prstGeom>
          <a:noFill/>
          <a:ln w="19050" algn="ctr">
            <a:solidFill>
              <a:schemeClr val="bg1"/>
            </a:solidFill>
            <a:prstDash val="dash"/>
            <a:round/>
            <a:headEnd/>
            <a:tailEnd type="none" w="lg" len="lg"/>
          </a:ln>
          <a:extLst>
            <a:ext uri="{909E8E84-426E-40DD-AFC4-6F175D3DCCD1}">
              <a14:hiddenFill xmlns:a14="http://schemas.microsoft.com/office/drawing/2010/main">
                <a:noFill/>
              </a14:hiddenFill>
            </a:ext>
          </a:extLst>
        </p:spPr>
      </p:cxnSp>
      <p:pic>
        <p:nvPicPr>
          <p:cNvPr id="18" name="Picture 17" descr="ist2_4990504-forklift2.jpg">
            <a:extLst>
              <a:ext uri="{FF2B5EF4-FFF2-40B4-BE49-F238E27FC236}">
                <a16:creationId xmlns:a16="http://schemas.microsoft.com/office/drawing/2014/main" id="{A60A0571-5798-42CF-AB35-C8A23B681DAD}"/>
              </a:ext>
            </a:extLst>
          </p:cNvPr>
          <p:cNvPicPr>
            <a:picLocks noChangeAspect="1"/>
          </p:cNvPicPr>
          <p:nvPr/>
        </p:nvPicPr>
        <p:blipFill>
          <a:blip r:embed="rId6" cstate="screen"/>
          <a:srcRect/>
          <a:stretch>
            <a:fillRect/>
          </a:stretch>
        </p:blipFill>
        <p:spPr>
          <a:xfrm>
            <a:off x="579707" y="1722861"/>
            <a:ext cx="2275058" cy="1718269"/>
          </a:xfrm>
          <a:prstGeom prst="roundRect">
            <a:avLst>
              <a:gd name="adj" fmla="val 7711"/>
            </a:avLst>
          </a:prstGeom>
          <a:noFill/>
          <a:ln w="12700">
            <a:solidFill>
              <a:srgbClr val="F68933"/>
            </a:solidFill>
            <a:miter lim="800000"/>
            <a:headEnd/>
            <a:tailEnd/>
          </a:ln>
          <a:effectLst/>
        </p:spPr>
      </p:pic>
      <p:pic>
        <p:nvPicPr>
          <p:cNvPr id="13" name="Picture 12" descr="ist2_1998213-laptopq.jpg">
            <a:extLst>
              <a:ext uri="{FF2B5EF4-FFF2-40B4-BE49-F238E27FC236}">
                <a16:creationId xmlns:a16="http://schemas.microsoft.com/office/drawing/2014/main" id="{C28F6EF0-4BF8-4CA9-AD51-E59F38DD6DFE}"/>
              </a:ext>
            </a:extLst>
          </p:cNvPr>
          <p:cNvPicPr>
            <a:picLocks noChangeAspect="1"/>
          </p:cNvPicPr>
          <p:nvPr/>
        </p:nvPicPr>
        <p:blipFill>
          <a:blip r:embed="rId7" cstate="screen"/>
          <a:srcRect/>
          <a:stretch>
            <a:fillRect/>
          </a:stretch>
        </p:blipFill>
        <p:spPr>
          <a:xfrm>
            <a:off x="3433763" y="1717675"/>
            <a:ext cx="2277892" cy="1735561"/>
          </a:xfrm>
          <a:prstGeom prst="roundRect">
            <a:avLst>
              <a:gd name="adj" fmla="val 4549"/>
            </a:avLst>
          </a:prstGeom>
          <a:noFill/>
          <a:ln w="12700">
            <a:solidFill>
              <a:srgbClr val="F68933"/>
            </a:solidFill>
            <a:miter lim="800000"/>
            <a:headEnd/>
            <a:tailEnd/>
          </a:ln>
          <a:effectLst/>
        </p:spPr>
      </p:pic>
      <p:pic>
        <p:nvPicPr>
          <p:cNvPr id="16" name="Picture 3" descr="D:\Backup\New Year 2009\ist2_614773-life-2.jpg">
            <a:extLst>
              <a:ext uri="{FF2B5EF4-FFF2-40B4-BE49-F238E27FC236}">
                <a16:creationId xmlns:a16="http://schemas.microsoft.com/office/drawing/2014/main" id="{DB95F3E5-843A-4EA6-9D45-37FD6E855318}"/>
              </a:ext>
            </a:extLst>
          </p:cNvPr>
          <p:cNvPicPr>
            <a:picLocks noChangeAspect="1" noChangeArrowheads="1"/>
          </p:cNvPicPr>
          <p:nvPr/>
        </p:nvPicPr>
        <p:blipFill>
          <a:blip r:embed="rId8"/>
          <a:srcRect t="-24833"/>
          <a:stretch>
            <a:fillRect/>
          </a:stretch>
        </p:blipFill>
        <p:spPr bwMode="auto">
          <a:xfrm>
            <a:off x="6276976" y="1708574"/>
            <a:ext cx="2287322" cy="1744662"/>
          </a:xfrm>
          <a:prstGeom prst="roundRect">
            <a:avLst>
              <a:gd name="adj" fmla="val 4549"/>
            </a:avLst>
          </a:prstGeom>
          <a:noFill/>
          <a:ln w="12700">
            <a:solidFill>
              <a:srgbClr val="F68933"/>
            </a:solidFill>
            <a:miter lim="800000"/>
            <a:headEnd/>
            <a:tailEnd/>
          </a:ln>
          <a:effectLst/>
        </p:spPr>
      </p:pic>
    </p:spTree>
    <p:extLst>
      <p:ext uri="{BB962C8B-B14F-4D97-AF65-F5344CB8AC3E}">
        <p14:creationId xmlns:p14="http://schemas.microsoft.com/office/powerpoint/2010/main" val="8798226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61" descr="ist2_3204437-busy-professional-woman.jpg">
            <a:extLst>
              <a:ext uri="{FF2B5EF4-FFF2-40B4-BE49-F238E27FC236}">
                <a16:creationId xmlns:a16="http://schemas.microsoft.com/office/drawing/2014/main" id="{967B0D60-9518-4B98-95C9-E110CBF188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37150" y="1331913"/>
            <a:ext cx="4006850"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7" name="Rectangle 9">
            <a:extLst>
              <a:ext uri="{FF2B5EF4-FFF2-40B4-BE49-F238E27FC236}">
                <a16:creationId xmlns:a16="http://schemas.microsoft.com/office/drawing/2014/main" id="{2FA94D0F-022F-4616-9FA2-E45F03F73CB0}"/>
              </a:ext>
            </a:extLst>
          </p:cNvPr>
          <p:cNvSpPr>
            <a:spLocks noGrp="1" noChangeArrowheads="1"/>
          </p:cNvSpPr>
          <p:nvPr>
            <p:ph type="title"/>
          </p:nvPr>
        </p:nvSpPr>
        <p:spPr/>
        <p:txBody>
          <a:bodyPr/>
          <a:lstStyle/>
          <a:p>
            <a:r>
              <a:rPr lang="en-US" altLang="zh-CN">
                <a:ea typeface="宋体" panose="02010600030101010101" pitchFamily="2" charset="-122"/>
              </a:rPr>
              <a:t>Pain Points</a:t>
            </a:r>
            <a:endParaRPr lang="he-IL" altLang="zh-CN"/>
          </a:p>
        </p:txBody>
      </p:sp>
      <p:sp>
        <p:nvSpPr>
          <p:cNvPr id="3074" name="Rectangle 3">
            <a:extLst>
              <a:ext uri="{FF2B5EF4-FFF2-40B4-BE49-F238E27FC236}">
                <a16:creationId xmlns:a16="http://schemas.microsoft.com/office/drawing/2014/main" id="{D6F529FD-ED74-48B5-8D06-E7FC757271F2}"/>
              </a:ext>
            </a:extLst>
          </p:cNvPr>
          <p:cNvSpPr>
            <a:spLocks noGrp="1" noChangeArrowheads="1"/>
          </p:cNvSpPr>
          <p:nvPr>
            <p:ph type="body" idx="4294967295"/>
          </p:nvPr>
        </p:nvSpPr>
        <p:spPr bwMode="auto">
          <a:xfrm>
            <a:off x="371475" y="1328738"/>
            <a:ext cx="6165850"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altLang="zh-CN" sz="2400">
                <a:ea typeface="宋体" panose="02010600030101010101" pitchFamily="2" charset="-122"/>
                <a:cs typeface="Arial" panose="020B0604020202020204" pitchFamily="34" charset="0"/>
              </a:rPr>
              <a:t>Overwhelming amount and variety of data</a:t>
            </a:r>
          </a:p>
          <a:p>
            <a:pPr marL="517525" lvl="1" indent="0" eaLnBrk="1" hangingPunct="1">
              <a:lnSpc>
                <a:spcPct val="150000"/>
              </a:lnSpc>
              <a:buFontTx/>
              <a:buNone/>
            </a:pPr>
            <a:r>
              <a:rPr altLang="zh-CN" sz="1800">
                <a:ea typeface="宋体" panose="02010600030101010101" pitchFamily="2" charset="-122"/>
                <a:cs typeface="Arial" panose="020B0604020202020204" pitchFamily="34" charset="0"/>
              </a:rPr>
              <a:t>Hard to draw quality conclusions</a:t>
            </a:r>
          </a:p>
          <a:p>
            <a:pPr eaLnBrk="1" hangingPunct="1">
              <a:lnSpc>
                <a:spcPct val="150000"/>
              </a:lnSpc>
            </a:pPr>
            <a:r>
              <a:rPr altLang="zh-CN" sz="2400">
                <a:ea typeface="宋体" panose="02010600030101010101" pitchFamily="2" charset="-122"/>
                <a:cs typeface="Arial" panose="020B0604020202020204" pitchFamily="34" charset="0"/>
              </a:rPr>
              <a:t>Multi-channel campaigns</a:t>
            </a:r>
          </a:p>
          <a:p>
            <a:pPr marL="517525" lvl="1" indent="0" eaLnBrk="1" hangingPunct="1">
              <a:lnSpc>
                <a:spcPct val="150000"/>
              </a:lnSpc>
              <a:buFontTx/>
              <a:buNone/>
            </a:pPr>
            <a:r>
              <a:rPr altLang="zh-CN" sz="1800">
                <a:ea typeface="宋体" panose="02010600030101010101" pitchFamily="2" charset="-122"/>
                <a:cs typeface="Arial" panose="020B0604020202020204" pitchFamily="34" charset="0"/>
              </a:rPr>
              <a:t>Offline vs online</a:t>
            </a:r>
          </a:p>
          <a:p>
            <a:pPr marL="517525" lvl="1" indent="0" eaLnBrk="1" hangingPunct="1">
              <a:lnSpc>
                <a:spcPct val="150000"/>
              </a:lnSpc>
              <a:buFontTx/>
              <a:buNone/>
            </a:pPr>
            <a:r>
              <a:rPr altLang="zh-CN" sz="1800">
                <a:ea typeface="宋体" panose="02010600030101010101" pitchFamily="2" charset="-122"/>
                <a:cs typeface="Arial" panose="020B0604020202020204" pitchFamily="34" charset="0"/>
              </a:rPr>
              <a:t>Digital channels (search , display, mobile)</a:t>
            </a:r>
          </a:p>
          <a:p>
            <a:pPr marL="517525" lvl="1" indent="0" eaLnBrk="1" hangingPunct="1">
              <a:lnSpc>
                <a:spcPct val="150000"/>
              </a:lnSpc>
              <a:buFontTx/>
              <a:buNone/>
            </a:pPr>
            <a:r>
              <a:rPr altLang="zh-CN" sz="1800">
                <a:ea typeface="宋体" panose="02010600030101010101" pitchFamily="2" charset="-122"/>
                <a:cs typeface="Arial" panose="020B0604020202020204" pitchFamily="34" charset="0"/>
              </a:rPr>
              <a:t>Ad serving platforms</a:t>
            </a:r>
          </a:p>
          <a:p>
            <a:pPr eaLnBrk="1" hangingPunct="1">
              <a:lnSpc>
                <a:spcPct val="150000"/>
              </a:lnSpc>
            </a:pPr>
            <a:r>
              <a:rPr altLang="zh-CN" sz="2400">
                <a:ea typeface="宋体" panose="02010600030101010101" pitchFamily="2" charset="-122"/>
                <a:cs typeface="Arial" panose="020B0604020202020204" pitchFamily="34" charset="0"/>
              </a:rPr>
              <a:t>Disparate reporting systems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Effect transition="in" filter="fade">
                                      <p:cBhvr>
                                        <p:cTn id="7" dur="500"/>
                                        <p:tgtEl>
                                          <p:spTgt spid="307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4">
                                            <p:txEl>
                                              <p:pRg st="1" end="1"/>
                                            </p:txEl>
                                          </p:spTgt>
                                        </p:tgtEl>
                                        <p:attrNameLst>
                                          <p:attrName>style.visibility</p:attrName>
                                        </p:attrNameLst>
                                      </p:cBhvr>
                                      <p:to>
                                        <p:strVal val="visible"/>
                                      </p:to>
                                    </p:set>
                                    <p:animEffect transition="in" filter="fade">
                                      <p:cBhvr>
                                        <p:cTn id="10" dur="500"/>
                                        <p:tgtEl>
                                          <p:spTgt spid="307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74">
                                            <p:txEl>
                                              <p:pRg st="2" end="2"/>
                                            </p:txEl>
                                          </p:spTgt>
                                        </p:tgtEl>
                                        <p:attrNameLst>
                                          <p:attrName>style.visibility</p:attrName>
                                        </p:attrNameLst>
                                      </p:cBhvr>
                                      <p:to>
                                        <p:strVal val="visible"/>
                                      </p:to>
                                    </p:set>
                                    <p:animEffect transition="in" filter="fade">
                                      <p:cBhvr>
                                        <p:cTn id="15" dur="500"/>
                                        <p:tgtEl>
                                          <p:spTgt spid="307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74">
                                            <p:txEl>
                                              <p:pRg st="3" end="3"/>
                                            </p:txEl>
                                          </p:spTgt>
                                        </p:tgtEl>
                                        <p:attrNameLst>
                                          <p:attrName>style.visibility</p:attrName>
                                        </p:attrNameLst>
                                      </p:cBhvr>
                                      <p:to>
                                        <p:strVal val="visible"/>
                                      </p:to>
                                    </p:set>
                                    <p:animEffect transition="in" filter="fade">
                                      <p:cBhvr>
                                        <p:cTn id="18" dur="500"/>
                                        <p:tgtEl>
                                          <p:spTgt spid="307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74">
                                            <p:txEl>
                                              <p:pRg st="4" end="4"/>
                                            </p:txEl>
                                          </p:spTgt>
                                        </p:tgtEl>
                                        <p:attrNameLst>
                                          <p:attrName>style.visibility</p:attrName>
                                        </p:attrNameLst>
                                      </p:cBhvr>
                                      <p:to>
                                        <p:strVal val="visible"/>
                                      </p:to>
                                    </p:set>
                                    <p:animEffect transition="in" filter="fade">
                                      <p:cBhvr>
                                        <p:cTn id="21" dur="500"/>
                                        <p:tgtEl>
                                          <p:spTgt spid="307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74">
                                            <p:txEl>
                                              <p:pRg st="5" end="5"/>
                                            </p:txEl>
                                          </p:spTgt>
                                        </p:tgtEl>
                                        <p:attrNameLst>
                                          <p:attrName>style.visibility</p:attrName>
                                        </p:attrNameLst>
                                      </p:cBhvr>
                                      <p:to>
                                        <p:strVal val="visible"/>
                                      </p:to>
                                    </p:set>
                                    <p:animEffect transition="in" filter="fade">
                                      <p:cBhvr>
                                        <p:cTn id="24" dur="500"/>
                                        <p:tgtEl>
                                          <p:spTgt spid="3074">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074">
                                            <p:txEl>
                                              <p:pRg st="6" end="6"/>
                                            </p:txEl>
                                          </p:spTgt>
                                        </p:tgtEl>
                                        <p:attrNameLst>
                                          <p:attrName>style.visibility</p:attrName>
                                        </p:attrNameLst>
                                      </p:cBhvr>
                                      <p:to>
                                        <p:strVal val="visible"/>
                                      </p:to>
                                    </p:set>
                                    <p:animEffect transition="in" filter="fade">
                                      <p:cBhvr>
                                        <p:cTn id="29" dur="500"/>
                                        <p:tgtEl>
                                          <p:spTgt spid="30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EEDCF035-CAA4-4FC0-B04E-5AD5416A1917}"/>
              </a:ext>
            </a:extLst>
          </p:cNvPr>
          <p:cNvSpPr>
            <a:spLocks noGrp="1"/>
          </p:cNvSpPr>
          <p:nvPr>
            <p:ph type="title"/>
          </p:nvPr>
        </p:nvSpPr>
        <p:spPr/>
        <p:txBody>
          <a:bodyPr/>
          <a:lstStyle/>
          <a:p>
            <a:r>
              <a:rPr lang="en-US" altLang="zh-CN">
                <a:ea typeface="宋体" panose="02010600030101010101" pitchFamily="2" charset="-122"/>
              </a:rPr>
              <a:t>Making Data Actionable</a:t>
            </a:r>
          </a:p>
        </p:txBody>
      </p:sp>
      <p:sp>
        <p:nvSpPr>
          <p:cNvPr id="34" name="Rounded Rectangle 33">
            <a:hlinkClick r:id="rId3" action="ppaction://hlinksldjump" highlightClick="1"/>
            <a:hlinkHover r:id="" action="ppaction://noaction" highlightClick="1"/>
            <a:extLst>
              <a:ext uri="{FF2B5EF4-FFF2-40B4-BE49-F238E27FC236}">
                <a16:creationId xmlns:a16="http://schemas.microsoft.com/office/drawing/2014/main" id="{C896F992-B026-4935-B5D2-4DF986AC6C06}"/>
              </a:ext>
            </a:extLst>
          </p:cNvPr>
          <p:cNvSpPr/>
          <p:nvPr/>
        </p:nvSpPr>
        <p:spPr bwMode="auto">
          <a:xfrm>
            <a:off x="3297238" y="1441450"/>
            <a:ext cx="2549525"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itchFamily="2" charset="-122"/>
              <a:cs typeface="Arial" pitchFamily="34" charset="0"/>
            </a:endParaRPr>
          </a:p>
        </p:txBody>
      </p:sp>
      <p:pic>
        <p:nvPicPr>
          <p:cNvPr id="36" name="Picture 35" descr="Campaign Monitor.jpg">
            <a:extLst>
              <a:ext uri="{FF2B5EF4-FFF2-40B4-BE49-F238E27FC236}">
                <a16:creationId xmlns:a16="http://schemas.microsoft.com/office/drawing/2014/main" id="{E3EE0AA3-A5EA-446D-8508-CF7CDCAACAAD}"/>
              </a:ext>
            </a:extLst>
          </p:cNvPr>
          <p:cNvPicPr>
            <a:picLocks noChangeAspect="1"/>
          </p:cNvPicPr>
          <p:nvPr/>
        </p:nvPicPr>
        <p:blipFill>
          <a:blip r:embed="rId4" cstate="screen"/>
          <a:srcRect/>
          <a:stretch>
            <a:fillRect/>
          </a:stretch>
        </p:blipFill>
        <p:spPr>
          <a:xfrm>
            <a:off x="3426575" y="2330607"/>
            <a:ext cx="2362874" cy="728182"/>
          </a:xfrm>
          <a:prstGeom prst="roundRect">
            <a:avLst>
              <a:gd name="adj" fmla="val 12430"/>
            </a:avLst>
          </a:prstGeom>
          <a:noFill/>
          <a:ln w="3175">
            <a:noFill/>
          </a:ln>
        </p:spPr>
      </p:pic>
      <p:sp>
        <p:nvSpPr>
          <p:cNvPr id="37" name="Rounded Rectangle 36">
            <a:extLst>
              <a:ext uri="{FF2B5EF4-FFF2-40B4-BE49-F238E27FC236}">
                <a16:creationId xmlns:a16="http://schemas.microsoft.com/office/drawing/2014/main" id="{4E0D2387-D4D5-4458-8D25-B1119F40D21B}"/>
              </a:ext>
            </a:extLst>
          </p:cNvPr>
          <p:cNvSpPr/>
          <p:nvPr/>
        </p:nvSpPr>
        <p:spPr bwMode="auto">
          <a:xfrm>
            <a:off x="3386138" y="2306638"/>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29" name="Rounded Rectangle 28">
            <a:hlinkClick r:id="rId5" action="ppaction://hlinksldjump" highlightClick="1"/>
            <a:hlinkHover r:id="" action="ppaction://noaction" highlightClick="1"/>
            <a:extLst>
              <a:ext uri="{FF2B5EF4-FFF2-40B4-BE49-F238E27FC236}">
                <a16:creationId xmlns:a16="http://schemas.microsoft.com/office/drawing/2014/main" id="{4FE6090A-9717-4F11-9F41-BCFF64039AB5}"/>
              </a:ext>
            </a:extLst>
          </p:cNvPr>
          <p:cNvSpPr/>
          <p:nvPr/>
        </p:nvSpPr>
        <p:spPr bwMode="auto">
          <a:xfrm>
            <a:off x="457200" y="1441450"/>
            <a:ext cx="2551113"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dirty="0">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300" b="1" dirty="0">
                <a:solidFill>
                  <a:srgbClr val="F68933"/>
                </a:solidFill>
                <a:ea typeface="宋体" pitchFamily="2" charset="-122"/>
                <a:cs typeface="Arial" pitchFamily="34" charset="0"/>
              </a:rPr>
              <a:t>Campaign Monitor</a:t>
            </a:r>
          </a:p>
        </p:txBody>
      </p:sp>
      <p:pic>
        <p:nvPicPr>
          <p:cNvPr id="30" name="Picture 29" descr="Campaign Monitor.jpg">
            <a:extLst>
              <a:ext uri="{FF2B5EF4-FFF2-40B4-BE49-F238E27FC236}">
                <a16:creationId xmlns:a16="http://schemas.microsoft.com/office/drawing/2014/main" id="{6716D7E0-5D19-493F-9521-30D014307762}"/>
              </a:ext>
            </a:extLst>
          </p:cNvPr>
          <p:cNvPicPr>
            <a:picLocks noChangeAspect="1"/>
          </p:cNvPicPr>
          <p:nvPr/>
        </p:nvPicPr>
        <p:blipFill>
          <a:blip r:embed="rId6"/>
          <a:srcRect t="-1099"/>
          <a:stretch>
            <a:fillRect/>
          </a:stretch>
        </p:blipFill>
        <p:spPr>
          <a:xfrm>
            <a:off x="547396" y="2306229"/>
            <a:ext cx="2398105" cy="752560"/>
          </a:xfrm>
          <a:prstGeom prst="roundRect">
            <a:avLst>
              <a:gd name="adj" fmla="val 9527"/>
            </a:avLst>
          </a:prstGeom>
          <a:noFill/>
          <a:ln w="3175">
            <a:noFill/>
          </a:ln>
        </p:spPr>
      </p:pic>
      <p:sp>
        <p:nvSpPr>
          <p:cNvPr id="32" name="Rounded Rectangle 31">
            <a:extLst>
              <a:ext uri="{FF2B5EF4-FFF2-40B4-BE49-F238E27FC236}">
                <a16:creationId xmlns:a16="http://schemas.microsoft.com/office/drawing/2014/main" id="{EDB3686F-0729-4BB4-832D-99C012885D62}"/>
              </a:ext>
            </a:extLst>
          </p:cNvPr>
          <p:cNvSpPr/>
          <p:nvPr/>
        </p:nvSpPr>
        <p:spPr bwMode="auto">
          <a:xfrm>
            <a:off x="547688" y="2306638"/>
            <a:ext cx="2400300"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39" name="Rounded Rectangle 38">
            <a:hlinkClick r:id="rId7" action="ppaction://hlinksldjump" highlightClick="1"/>
            <a:hlinkHover r:id="" action="ppaction://noaction" highlightClick="1"/>
            <a:extLst>
              <a:ext uri="{FF2B5EF4-FFF2-40B4-BE49-F238E27FC236}">
                <a16:creationId xmlns:a16="http://schemas.microsoft.com/office/drawing/2014/main" id="{8C37CC69-FBE6-410A-BDF1-A54869DE33CF}"/>
              </a:ext>
            </a:extLst>
          </p:cNvPr>
          <p:cNvSpPr/>
          <p:nvPr/>
        </p:nvSpPr>
        <p:spPr bwMode="auto">
          <a:xfrm>
            <a:off x="6135688" y="1441450"/>
            <a:ext cx="2551112"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300" b="1">
                <a:solidFill>
                  <a:srgbClr val="F68933"/>
                </a:solidFill>
                <a:ea typeface="宋体" pitchFamily="2" charset="-122"/>
                <a:cs typeface="Arial" pitchFamily="34" charset="0"/>
              </a:rPr>
              <a:t>Report </a:t>
            </a:r>
          </a:p>
          <a:p>
            <a:pPr>
              <a:lnSpc>
                <a:spcPct val="85000"/>
              </a:lnSpc>
              <a:spcBef>
                <a:spcPct val="15000"/>
              </a:spcBef>
              <a:buClr>
                <a:srgbClr val="747273"/>
              </a:buClr>
              <a:defRPr/>
            </a:pPr>
            <a:r>
              <a:rPr lang="en-US" altLang="zh-CN" sz="1300" b="1">
                <a:solidFill>
                  <a:srgbClr val="F68933"/>
                </a:solidFill>
                <a:ea typeface="宋体" pitchFamily="2" charset="-122"/>
                <a:cs typeface="Arial" pitchFamily="34" charset="0"/>
              </a:rPr>
              <a:t>Generator</a:t>
            </a:r>
          </a:p>
        </p:txBody>
      </p:sp>
      <p:pic>
        <p:nvPicPr>
          <p:cNvPr id="41" name="Picture 40" descr="Campaign Monitor.jpg">
            <a:extLst>
              <a:ext uri="{FF2B5EF4-FFF2-40B4-BE49-F238E27FC236}">
                <a16:creationId xmlns:a16="http://schemas.microsoft.com/office/drawing/2014/main" id="{D283CB97-9F92-485B-90D1-C4389F62B651}"/>
              </a:ext>
            </a:extLst>
          </p:cNvPr>
          <p:cNvPicPr>
            <a:picLocks noChangeAspect="1"/>
          </p:cNvPicPr>
          <p:nvPr/>
        </p:nvPicPr>
        <p:blipFill>
          <a:blip r:embed="rId8" cstate="screen"/>
          <a:srcRect/>
          <a:stretch>
            <a:fillRect/>
          </a:stretch>
        </p:blipFill>
        <p:spPr>
          <a:xfrm>
            <a:off x="6222775" y="2314136"/>
            <a:ext cx="2403335" cy="688009"/>
          </a:xfrm>
          <a:prstGeom prst="roundRect">
            <a:avLst>
              <a:gd name="adj" fmla="val 12430"/>
            </a:avLst>
          </a:prstGeom>
          <a:noFill/>
          <a:ln w="3175">
            <a:noFill/>
          </a:ln>
        </p:spPr>
      </p:pic>
      <p:sp>
        <p:nvSpPr>
          <p:cNvPr id="42" name="Rounded Rectangle 41">
            <a:extLst>
              <a:ext uri="{FF2B5EF4-FFF2-40B4-BE49-F238E27FC236}">
                <a16:creationId xmlns:a16="http://schemas.microsoft.com/office/drawing/2014/main" id="{611F7571-3504-484E-B613-E11DC8334A4F}"/>
              </a:ext>
            </a:extLst>
          </p:cNvPr>
          <p:cNvSpPr/>
          <p:nvPr/>
        </p:nvSpPr>
        <p:spPr bwMode="auto">
          <a:xfrm>
            <a:off x="6224588" y="2306638"/>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54" name="Rounded Rectangle 53">
            <a:hlinkClick r:id="rId9" action="ppaction://hlinksldjump" highlightClick="1"/>
            <a:hlinkHover r:id="" action="ppaction://noaction" highlightClick="1"/>
            <a:extLst>
              <a:ext uri="{FF2B5EF4-FFF2-40B4-BE49-F238E27FC236}">
                <a16:creationId xmlns:a16="http://schemas.microsoft.com/office/drawing/2014/main" id="{ABABAABC-96B6-4B9A-A89E-2BEC3B244A6B}"/>
              </a:ext>
            </a:extLst>
          </p:cNvPr>
          <p:cNvSpPr/>
          <p:nvPr/>
        </p:nvSpPr>
        <p:spPr bwMode="auto">
          <a:xfrm>
            <a:off x="3297238" y="3733800"/>
            <a:ext cx="2549525"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300" b="1">
                <a:solidFill>
                  <a:srgbClr val="F68933"/>
                </a:solidFill>
                <a:ea typeface="宋体" pitchFamily="2" charset="-122"/>
                <a:cs typeface="Arial" pitchFamily="34" charset="0"/>
              </a:rPr>
              <a:t>Plug-in for Excel</a:t>
            </a:r>
          </a:p>
        </p:txBody>
      </p:sp>
      <p:pic>
        <p:nvPicPr>
          <p:cNvPr id="56" name="Picture 55" descr="Campaign Monitor.jpg">
            <a:extLst>
              <a:ext uri="{FF2B5EF4-FFF2-40B4-BE49-F238E27FC236}">
                <a16:creationId xmlns:a16="http://schemas.microsoft.com/office/drawing/2014/main" id="{E7B503F8-78F9-4169-8849-21C10AB7EF1F}"/>
              </a:ext>
            </a:extLst>
          </p:cNvPr>
          <p:cNvPicPr>
            <a:picLocks noChangeAspect="1"/>
          </p:cNvPicPr>
          <p:nvPr/>
        </p:nvPicPr>
        <p:blipFill>
          <a:blip r:embed="rId10"/>
          <a:srcRect/>
          <a:stretch>
            <a:fillRect/>
          </a:stretch>
        </p:blipFill>
        <p:spPr>
          <a:xfrm>
            <a:off x="3426575" y="4606968"/>
            <a:ext cx="2329156" cy="746861"/>
          </a:xfrm>
          <a:prstGeom prst="roundRect">
            <a:avLst>
              <a:gd name="adj" fmla="val 9527"/>
            </a:avLst>
          </a:prstGeom>
          <a:noFill/>
          <a:ln w="3175">
            <a:noFill/>
          </a:ln>
        </p:spPr>
      </p:pic>
      <p:sp>
        <p:nvSpPr>
          <p:cNvPr id="57" name="Rounded Rectangle 56">
            <a:extLst>
              <a:ext uri="{FF2B5EF4-FFF2-40B4-BE49-F238E27FC236}">
                <a16:creationId xmlns:a16="http://schemas.microsoft.com/office/drawing/2014/main" id="{955787FB-A10D-4A20-8875-405620A9C99C}"/>
              </a:ext>
            </a:extLst>
          </p:cNvPr>
          <p:cNvSpPr/>
          <p:nvPr/>
        </p:nvSpPr>
        <p:spPr bwMode="auto">
          <a:xfrm>
            <a:off x="3386138" y="4597400"/>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61" name="Rounded Rectangle 60">
            <a:hlinkClick r:id="rId11" action="ppaction://hlinksldjump" highlightClick="1"/>
            <a:hlinkHover r:id="" action="ppaction://noaction" highlightClick="1"/>
            <a:extLst>
              <a:ext uri="{FF2B5EF4-FFF2-40B4-BE49-F238E27FC236}">
                <a16:creationId xmlns:a16="http://schemas.microsoft.com/office/drawing/2014/main" id="{19B03FDF-BF9F-4B47-83EF-7B49FC92E8A3}"/>
              </a:ext>
            </a:extLst>
          </p:cNvPr>
          <p:cNvSpPr/>
          <p:nvPr/>
        </p:nvSpPr>
        <p:spPr bwMode="auto">
          <a:xfrm>
            <a:off x="6135688" y="3733800"/>
            <a:ext cx="2551112"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300" b="1">
                <a:solidFill>
                  <a:srgbClr val="F68933"/>
                </a:solidFill>
                <a:ea typeface="宋体" pitchFamily="2" charset="-122"/>
                <a:cs typeface="Arial" pitchFamily="34" charset="0"/>
              </a:rPr>
              <a:t>Data Feeds Service</a:t>
            </a:r>
          </a:p>
        </p:txBody>
      </p:sp>
      <p:sp>
        <p:nvSpPr>
          <p:cNvPr id="64" name="Rounded Rectangle 63">
            <a:extLst>
              <a:ext uri="{FF2B5EF4-FFF2-40B4-BE49-F238E27FC236}">
                <a16:creationId xmlns:a16="http://schemas.microsoft.com/office/drawing/2014/main" id="{39E85E42-1A7A-4A58-B4B5-D4975915CBE8}"/>
              </a:ext>
            </a:extLst>
          </p:cNvPr>
          <p:cNvSpPr/>
          <p:nvPr/>
        </p:nvSpPr>
        <p:spPr bwMode="auto">
          <a:xfrm>
            <a:off x="6224588" y="4597400"/>
            <a:ext cx="2401887"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sp>
        <p:nvSpPr>
          <p:cNvPr id="31" name="TextBox 30">
            <a:extLst>
              <a:ext uri="{FF2B5EF4-FFF2-40B4-BE49-F238E27FC236}">
                <a16:creationId xmlns:a16="http://schemas.microsoft.com/office/drawing/2014/main" id="{41E5EE13-7865-4F7D-BE0B-23423FD72789}"/>
              </a:ext>
            </a:extLst>
          </p:cNvPr>
          <p:cNvSpPr txBox="1"/>
          <p:nvPr/>
        </p:nvSpPr>
        <p:spPr>
          <a:xfrm>
            <a:off x="3309938" y="1698625"/>
            <a:ext cx="1671637" cy="446088"/>
          </a:xfrm>
          <a:prstGeom prst="rect">
            <a:avLst/>
          </a:prstGeom>
          <a:noFill/>
        </p:spPr>
        <p:txBody>
          <a:bodyPr>
            <a:spAutoFit/>
          </a:bodyPr>
          <a:lstStyle/>
          <a:p>
            <a:pPr>
              <a:lnSpc>
                <a:spcPct val="85000"/>
              </a:lnSpc>
              <a:spcBef>
                <a:spcPct val="15000"/>
              </a:spcBef>
              <a:buClr>
                <a:srgbClr val="747273"/>
              </a:buClr>
              <a:defRPr/>
            </a:pPr>
            <a:r>
              <a:rPr lang="en-US" sz="1350" b="1" dirty="0">
                <a:solidFill>
                  <a:srgbClr val="F68933"/>
                </a:solidFill>
                <a:latin typeface="Arial" charset="0"/>
                <a:cs typeface="Arial" charset="0"/>
              </a:rPr>
              <a:t>One-click Reporting</a:t>
            </a:r>
          </a:p>
        </p:txBody>
      </p:sp>
      <p:sp>
        <p:nvSpPr>
          <p:cNvPr id="48" name="Rounded Rectangle 47">
            <a:hlinkClick r:id="rId12" action="ppaction://hlinksldjump" highlightClick="1"/>
            <a:hlinkHover r:id="" action="ppaction://noaction" highlightClick="1"/>
            <a:extLst>
              <a:ext uri="{FF2B5EF4-FFF2-40B4-BE49-F238E27FC236}">
                <a16:creationId xmlns:a16="http://schemas.microsoft.com/office/drawing/2014/main" id="{34F0F569-DC4C-4CA8-B9AF-98A768764895}"/>
              </a:ext>
            </a:extLst>
          </p:cNvPr>
          <p:cNvSpPr/>
          <p:nvPr/>
        </p:nvSpPr>
        <p:spPr bwMode="auto">
          <a:xfrm>
            <a:off x="517525" y="3733800"/>
            <a:ext cx="2551113" cy="1763713"/>
          </a:xfrm>
          <a:prstGeom prst="roundRect">
            <a:avLst>
              <a:gd name="adj" fmla="val 8566"/>
            </a:avLst>
          </a:prstGeom>
          <a:solidFill>
            <a:schemeClr val="bg1"/>
          </a:solidFill>
          <a:ln w="3175">
            <a:solidFill>
              <a:schemeClr val="tx1">
                <a:lumMod val="25000"/>
                <a:lumOff val="75000"/>
              </a:schemeClr>
            </a:solidFill>
          </a:ln>
          <a:effectLst>
            <a:outerShdw blurRad="25400" dist="38100" dir="2700000" algn="tl"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85000"/>
              </a:lnSpc>
              <a:spcBef>
                <a:spcPct val="15000"/>
              </a:spcBef>
              <a:buClr>
                <a:srgbClr val="747273"/>
              </a:buClr>
              <a:defRPr/>
            </a:pPr>
            <a:endParaRPr lang="en-US" altLang="zh-CN" b="1">
              <a:solidFill>
                <a:srgbClr val="F68933"/>
              </a:solidFill>
              <a:ea typeface="宋体" pitchFamily="2" charset="-122"/>
              <a:cs typeface="Arial" pitchFamily="34" charset="0"/>
            </a:endParaRPr>
          </a:p>
          <a:p>
            <a:pPr>
              <a:lnSpc>
                <a:spcPct val="85000"/>
              </a:lnSpc>
              <a:spcBef>
                <a:spcPct val="15000"/>
              </a:spcBef>
              <a:buClr>
                <a:srgbClr val="747273"/>
              </a:buClr>
              <a:defRPr/>
            </a:pPr>
            <a:r>
              <a:rPr lang="en-US" altLang="zh-CN" sz="1300" b="1">
                <a:solidFill>
                  <a:srgbClr val="F68933"/>
                </a:solidFill>
                <a:ea typeface="宋体" pitchFamily="2" charset="-122"/>
                <a:cs typeface="Arial" pitchFamily="34" charset="0"/>
              </a:rPr>
              <a:t>Custom Report</a:t>
            </a:r>
          </a:p>
          <a:p>
            <a:pPr>
              <a:lnSpc>
                <a:spcPct val="85000"/>
              </a:lnSpc>
              <a:spcBef>
                <a:spcPct val="15000"/>
              </a:spcBef>
              <a:buClr>
                <a:srgbClr val="747273"/>
              </a:buClr>
              <a:defRPr/>
            </a:pPr>
            <a:r>
              <a:rPr lang="en-US" altLang="zh-CN" sz="1300" b="1">
                <a:solidFill>
                  <a:srgbClr val="F68933"/>
                </a:solidFill>
                <a:ea typeface="宋体" pitchFamily="2" charset="-122"/>
                <a:cs typeface="Arial" pitchFamily="34" charset="0"/>
              </a:rPr>
              <a:t>Builder &amp; Service</a:t>
            </a:r>
          </a:p>
        </p:txBody>
      </p:sp>
      <p:sp>
        <p:nvSpPr>
          <p:cNvPr id="51" name="Rounded Rectangle 50">
            <a:extLst>
              <a:ext uri="{FF2B5EF4-FFF2-40B4-BE49-F238E27FC236}">
                <a16:creationId xmlns:a16="http://schemas.microsoft.com/office/drawing/2014/main" id="{11E8D8EF-FAFD-486A-9A01-ACDA4CAFDB2C}"/>
              </a:ext>
            </a:extLst>
          </p:cNvPr>
          <p:cNvSpPr/>
          <p:nvPr/>
        </p:nvSpPr>
        <p:spPr bwMode="auto">
          <a:xfrm>
            <a:off x="608013" y="4597400"/>
            <a:ext cx="2400300" cy="755650"/>
          </a:xfrm>
          <a:prstGeom prst="roundRect">
            <a:avLst>
              <a:gd name="adj" fmla="val 10581"/>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spcBef>
                <a:spcPct val="15000"/>
              </a:spcBef>
              <a:buClr>
                <a:srgbClr val="747273"/>
              </a:buClr>
              <a:defRPr/>
            </a:pPr>
            <a:endParaRPr lang="en-US" altLang="zh-CN" sz="1100">
              <a:solidFill>
                <a:schemeClr val="bg1"/>
              </a:solidFill>
              <a:ea typeface="宋体" pitchFamily="2" charset="-122"/>
              <a:cs typeface="Arial" pitchFamily="34" charset="0"/>
            </a:endParaRPr>
          </a:p>
        </p:txBody>
      </p:sp>
      <p:pic>
        <p:nvPicPr>
          <p:cNvPr id="100372" name="Picture 42" descr="select metrics.gif">
            <a:extLst>
              <a:ext uri="{FF2B5EF4-FFF2-40B4-BE49-F238E27FC236}">
                <a16:creationId xmlns:a16="http://schemas.microsoft.com/office/drawing/2014/main" id="{CBEF0B64-77E8-4F43-8C17-0385D9C9D832}"/>
              </a:ext>
            </a:extLst>
          </p:cNvPr>
          <p:cNvPicPr>
            <a:picLocks noChangeAspect="1"/>
          </p:cNvPicPr>
          <p:nvPr/>
        </p:nvPicPr>
        <p:blipFill>
          <a:blip r:embed="rId13">
            <a:extLst>
              <a:ext uri="{28A0092B-C50C-407E-A947-70E740481C1C}">
                <a14:useLocalDpi xmlns:a14="http://schemas.microsoft.com/office/drawing/2010/main" val="0"/>
              </a:ext>
            </a:extLst>
          </a:blip>
          <a:srcRect r="38399" b="34660"/>
          <a:stretch>
            <a:fillRect/>
          </a:stretch>
        </p:blipFill>
        <p:spPr bwMode="auto">
          <a:xfrm>
            <a:off x="673100" y="4656138"/>
            <a:ext cx="22701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3" name="Picture 3" descr="D:\Backup\Presentations\Lianne\reporting.png">
            <a:extLst>
              <a:ext uri="{FF2B5EF4-FFF2-40B4-BE49-F238E27FC236}">
                <a16:creationId xmlns:a16="http://schemas.microsoft.com/office/drawing/2014/main" id="{3D657694-529C-4A46-9BF8-C1F98E8558D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9775" y="1390650"/>
            <a:ext cx="9334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4" name="Picture 5" descr="D:\Backup\Presentations\Lianne\generator.png">
            <a:extLst>
              <a:ext uri="{FF2B5EF4-FFF2-40B4-BE49-F238E27FC236}">
                <a16:creationId xmlns:a16="http://schemas.microsoft.com/office/drawing/2014/main" id="{790FBF72-4DF9-434A-AE7E-B4DFCEA73F2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05338" y="1300163"/>
            <a:ext cx="1109662"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5" name="Picture 6" descr="D:\Backup\Presentations\Lianne\excel111.png">
            <a:extLst>
              <a:ext uri="{FF2B5EF4-FFF2-40B4-BE49-F238E27FC236}">
                <a16:creationId xmlns:a16="http://schemas.microsoft.com/office/drawing/2014/main" id="{545A1FB2-3336-4B79-9970-F9A96D252C0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68838" y="3579813"/>
            <a:ext cx="1211262"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6" name="Picture 7" descr="D:\Backup\Presentations\Lianne\builder.png">
            <a:extLst>
              <a:ext uri="{FF2B5EF4-FFF2-40B4-BE49-F238E27FC236}">
                <a16:creationId xmlns:a16="http://schemas.microsoft.com/office/drawing/2014/main" id="{98C2F685-8EF1-425E-B422-5061051AA27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39938" y="3665538"/>
            <a:ext cx="9017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7" name="Picture 8" descr="D:\Backup\Presentations\Lianne\data-feed.png">
            <a:extLst>
              <a:ext uri="{FF2B5EF4-FFF2-40B4-BE49-F238E27FC236}">
                <a16:creationId xmlns:a16="http://schemas.microsoft.com/office/drawing/2014/main" id="{C4AA9265-D5ED-4F14-AF94-CF2E997A7C7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51763" y="3448050"/>
            <a:ext cx="8001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8" name="Picture 2">
            <a:extLst>
              <a:ext uri="{FF2B5EF4-FFF2-40B4-BE49-F238E27FC236}">
                <a16:creationId xmlns:a16="http://schemas.microsoft.com/office/drawing/2014/main" id="{5EB0F82E-8696-4C35-BE85-DE0E5816317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162800" y="1270000"/>
            <a:ext cx="1524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descr="Campaign Monitor.jpg">
            <a:extLst>
              <a:ext uri="{FF2B5EF4-FFF2-40B4-BE49-F238E27FC236}">
                <a16:creationId xmlns:a16="http://schemas.microsoft.com/office/drawing/2014/main" id="{07453FC9-525A-4F2B-89B7-28600B80FCF0}"/>
              </a:ext>
            </a:extLst>
          </p:cNvPr>
          <p:cNvPicPr>
            <a:picLocks noChangeAspect="1"/>
          </p:cNvPicPr>
          <p:nvPr/>
        </p:nvPicPr>
        <p:blipFill>
          <a:blip r:embed="rId20" cstate="screen"/>
          <a:srcRect/>
          <a:stretch>
            <a:fillRect/>
          </a:stretch>
        </p:blipFill>
        <p:spPr>
          <a:xfrm>
            <a:off x="6223296" y="4606968"/>
            <a:ext cx="2402918" cy="746861"/>
          </a:xfrm>
          <a:prstGeom prst="roundRect">
            <a:avLst>
              <a:gd name="adj" fmla="val 6402"/>
            </a:avLst>
          </a:prstGeom>
          <a:noFill/>
          <a:ln w="3175">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3">
            <a:extLst>
              <a:ext uri="{FF2B5EF4-FFF2-40B4-BE49-F238E27FC236}">
                <a16:creationId xmlns:a16="http://schemas.microsoft.com/office/drawing/2014/main" id="{E3B9798E-3B86-41CA-B8FF-A323E7F13FF6}"/>
              </a:ext>
            </a:extLst>
          </p:cNvPr>
          <p:cNvSpPr>
            <a:spLocks noGrp="1"/>
          </p:cNvSpPr>
          <p:nvPr>
            <p:ph type="title"/>
          </p:nvPr>
        </p:nvSpPr>
        <p:spPr bwMode="auto">
          <a:xfrm>
            <a:off x="2644775" y="1092200"/>
            <a:ext cx="6210300" cy="896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zh-CN"/>
              <a:t>Eyeblaster Analytics</a:t>
            </a:r>
          </a:p>
        </p:txBody>
      </p:sp>
      <p:sp>
        <p:nvSpPr>
          <p:cNvPr id="99331" name="Text Placeholder 5">
            <a:extLst>
              <a:ext uri="{FF2B5EF4-FFF2-40B4-BE49-F238E27FC236}">
                <a16:creationId xmlns:a16="http://schemas.microsoft.com/office/drawing/2014/main" id="{A0DBDE6B-0841-45B6-ACE7-423C399E4DF3}"/>
              </a:ext>
            </a:extLst>
          </p:cNvPr>
          <p:cNvSpPr>
            <a:spLocks noGrp="1"/>
          </p:cNvSpPr>
          <p:nvPr>
            <p:ph type="body" sz="half" idx="2"/>
          </p:nvPr>
        </p:nvSpPr>
        <p:spPr bwMode="auto">
          <a:xfrm>
            <a:off x="2676525" y="4519613"/>
            <a:ext cx="617855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altLang="zh-CN"/>
              <a:t>Making data actionable</a:t>
            </a:r>
          </a:p>
          <a:p>
            <a:pPr eaLnBrk="1" hangingPunct="1"/>
            <a:r>
              <a:rPr altLang="zh-CN"/>
              <a:t>Metrics for real business objectives</a:t>
            </a:r>
          </a:p>
          <a:p>
            <a:pPr eaLnBrk="1" hangingPunct="1"/>
            <a:r>
              <a:rPr altLang="zh-CN"/>
              <a:t>Reliability</a:t>
            </a:r>
          </a:p>
        </p:txBody>
      </p:sp>
      <p:pic>
        <p:nvPicPr>
          <p:cNvPr id="1026" name="Picture 2" descr="D:\Backup\My Pictures\Istock images 6.2008\iStock_000005143796XSmall.jpg">
            <a:extLst>
              <a:ext uri="{FF2B5EF4-FFF2-40B4-BE49-F238E27FC236}">
                <a16:creationId xmlns:a16="http://schemas.microsoft.com/office/drawing/2014/main" id="{EBC81AFB-FF4D-4F91-A6CE-02B446A71AA1}"/>
              </a:ext>
            </a:extLst>
          </p:cNvPr>
          <p:cNvPicPr>
            <a:picLocks noChangeAspect="1" noChangeArrowheads="1"/>
          </p:cNvPicPr>
          <p:nvPr/>
        </p:nvPicPr>
        <p:blipFill>
          <a:blip r:embed="rId3"/>
          <a:srcRect/>
          <a:stretch>
            <a:fillRect/>
          </a:stretch>
        </p:blipFill>
        <p:spPr bwMode="auto">
          <a:xfrm>
            <a:off x="2786063" y="1916113"/>
            <a:ext cx="4225925" cy="2386012"/>
          </a:xfrm>
          <a:prstGeom prst="rect">
            <a:avLst/>
          </a:prstGeom>
          <a:noFill/>
          <a:ln>
            <a:solidFill>
              <a:schemeClr val="bg1">
                <a:lumMod val="65000"/>
              </a:schemeClr>
            </a:solid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a:hlinkClick r:id="rId3" action="ppaction://hlinksldjump" highlightClick="1"/>
            <a:hlinkHover r:id="" action="ppaction://noaction" highlightClick="1"/>
            <a:extLst>
              <a:ext uri="{FF2B5EF4-FFF2-40B4-BE49-F238E27FC236}">
                <a16:creationId xmlns:a16="http://schemas.microsoft.com/office/drawing/2014/main" id="{AB25449F-7027-4D5A-950B-81CAC47C7FCF}"/>
              </a:ext>
            </a:extLst>
          </p:cNvPr>
          <p:cNvSpPr/>
          <p:nvPr/>
        </p:nvSpPr>
        <p:spPr bwMode="auto">
          <a:xfrm>
            <a:off x="6289675" y="3551238"/>
            <a:ext cx="2274888" cy="1987550"/>
          </a:xfrm>
          <a:prstGeom prst="roundRect">
            <a:avLst>
              <a:gd name="adj" fmla="val 7113"/>
            </a:avLst>
          </a:prstGeom>
          <a:gradFill>
            <a:gsLst>
              <a:gs pos="0">
                <a:schemeClr val="tx1">
                  <a:lumMod val="65000"/>
                  <a:lumOff val="35000"/>
                  <a:alpha val="0"/>
                </a:schemeClr>
              </a:gs>
              <a:gs pos="100000">
                <a:schemeClr val="accent1">
                  <a:tint val="23500"/>
                  <a:satMod val="160000"/>
                </a:schemeClr>
              </a:gs>
            </a:gsLst>
            <a:lin ang="16200000" scaled="1"/>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spcBef>
                <a:spcPct val="15000"/>
              </a:spcBef>
              <a:buClr>
                <a:srgbClr val="747273"/>
              </a:buClr>
              <a:defRPr/>
            </a:pPr>
            <a:r>
              <a:rPr lang="en-US" altLang="zh-CN" b="1">
                <a:solidFill>
                  <a:srgbClr val="F68933"/>
                </a:solidFill>
                <a:ea typeface="宋体" pitchFamily="2" charset="-122"/>
                <a:cs typeface="Arial" pitchFamily="34" charset="0"/>
              </a:rPr>
              <a:t>ROI</a:t>
            </a:r>
            <a:endParaRPr lang="en-US" altLang="zh-CN" sz="1600" b="1">
              <a:solidFill>
                <a:srgbClr val="F68933"/>
              </a:solidFill>
              <a:ea typeface="宋体" pitchFamily="2" charset="-122"/>
              <a:cs typeface="Arial" pitchFamily="34" charset="0"/>
            </a:endParaRPr>
          </a:p>
          <a:p>
            <a:pPr marL="112713" lvl="1">
              <a:lnSpc>
                <a:spcPct val="85000"/>
              </a:lnSpc>
              <a:spcBef>
                <a:spcPct val="15000"/>
              </a:spcBef>
              <a:buClr>
                <a:srgbClr val="747273"/>
              </a:buClr>
              <a:defRPr/>
            </a:pPr>
            <a:endParaRPr lang="en-US" altLang="zh-CN">
              <a:solidFill>
                <a:srgbClr val="4F4F4F"/>
              </a:solidFill>
              <a:ea typeface="宋体" pitchFamily="2" charset="-122"/>
              <a:cs typeface="Arial" pitchFamily="34" charset="0"/>
            </a:endParaRPr>
          </a:p>
          <a:p>
            <a:pPr marL="112713" lvl="1">
              <a:lnSpc>
                <a:spcPct val="85000"/>
              </a:lnSpc>
              <a:spcBef>
                <a:spcPct val="15000"/>
              </a:spcBef>
              <a:buClr>
                <a:srgbClr val="747273"/>
              </a:buClr>
              <a:defRPr/>
            </a:pPr>
            <a:r>
              <a:rPr lang="en-US" altLang="zh-CN">
                <a:solidFill>
                  <a:srgbClr val="2C2C2C"/>
                </a:solidFill>
                <a:ea typeface="宋体" pitchFamily="2" charset="-122"/>
                <a:cs typeface="Arial" pitchFamily="34" charset="0"/>
              </a:rPr>
              <a:t>Cost</a:t>
            </a:r>
          </a:p>
          <a:p>
            <a:pPr marL="112713" lvl="1">
              <a:lnSpc>
                <a:spcPct val="85000"/>
              </a:lnSpc>
              <a:spcBef>
                <a:spcPct val="15000"/>
              </a:spcBef>
              <a:buClr>
                <a:srgbClr val="747273"/>
              </a:buClr>
              <a:defRPr/>
            </a:pPr>
            <a:r>
              <a:rPr lang="en-US" altLang="zh-CN">
                <a:solidFill>
                  <a:srgbClr val="2C2C2C"/>
                </a:solidFill>
                <a:ea typeface="宋体" pitchFamily="2" charset="-122"/>
                <a:cs typeface="Arial" pitchFamily="34" charset="0"/>
              </a:rPr>
              <a:t>Conversion tags</a:t>
            </a:r>
          </a:p>
          <a:p>
            <a:pPr marL="112713" lvl="1">
              <a:lnSpc>
                <a:spcPct val="85000"/>
              </a:lnSpc>
              <a:spcBef>
                <a:spcPct val="15000"/>
              </a:spcBef>
              <a:buClr>
                <a:srgbClr val="747273"/>
              </a:buClr>
              <a:defRPr/>
            </a:pPr>
            <a:endParaRPr lang="en-US" altLang="zh-CN">
              <a:solidFill>
                <a:srgbClr val="FFFFFF"/>
              </a:solidFill>
              <a:ea typeface="宋体" pitchFamily="2" charset="-122"/>
              <a:cs typeface="Arial" pitchFamily="34" charset="0"/>
            </a:endParaRPr>
          </a:p>
          <a:p>
            <a:pPr marL="112713" lvl="1">
              <a:lnSpc>
                <a:spcPct val="85000"/>
              </a:lnSpc>
              <a:spcBef>
                <a:spcPct val="15000"/>
              </a:spcBef>
              <a:buClr>
                <a:srgbClr val="747273"/>
              </a:buClr>
              <a:defRPr/>
            </a:pPr>
            <a:endParaRPr lang="en-US" altLang="zh-CN" sz="1100">
              <a:solidFill>
                <a:srgbClr val="FFFFFF"/>
              </a:solidFill>
              <a:ea typeface="宋体" pitchFamily="2" charset="-122"/>
              <a:cs typeface="Arial" pitchFamily="34" charset="0"/>
            </a:endParaRPr>
          </a:p>
        </p:txBody>
      </p:sp>
      <p:sp>
        <p:nvSpPr>
          <p:cNvPr id="101379" name="Rectangle 9">
            <a:extLst>
              <a:ext uri="{FF2B5EF4-FFF2-40B4-BE49-F238E27FC236}">
                <a16:creationId xmlns:a16="http://schemas.microsoft.com/office/drawing/2014/main" id="{4A844BEE-512B-48BD-8B83-35222672A309}"/>
              </a:ext>
            </a:extLst>
          </p:cNvPr>
          <p:cNvSpPr>
            <a:spLocks noGrp="1" noChangeArrowheads="1"/>
          </p:cNvSpPr>
          <p:nvPr>
            <p:ph type="title"/>
          </p:nvPr>
        </p:nvSpPr>
        <p:spPr>
          <a:xfrm>
            <a:off x="357188" y="374650"/>
            <a:ext cx="8291512" cy="676275"/>
          </a:xfrm>
        </p:spPr>
        <p:txBody>
          <a:bodyPr/>
          <a:lstStyle/>
          <a:p>
            <a:r>
              <a:rPr lang="en-US" altLang="zh-CN">
                <a:ea typeface="宋体" panose="02010600030101010101" pitchFamily="2" charset="-122"/>
              </a:rPr>
              <a:t>Metrics for Business Objectives</a:t>
            </a:r>
            <a:endParaRPr lang="he-IL" altLang="zh-CN"/>
          </a:p>
        </p:txBody>
      </p:sp>
      <p:sp>
        <p:nvSpPr>
          <p:cNvPr id="4" name="Rounded Rectangle 3">
            <a:hlinkClick r:id="rId4" action="ppaction://hlinksldjump" highlightClick="1"/>
            <a:hlinkHover r:id="" action="ppaction://noaction" highlightClick="1"/>
            <a:extLst>
              <a:ext uri="{FF2B5EF4-FFF2-40B4-BE49-F238E27FC236}">
                <a16:creationId xmlns:a16="http://schemas.microsoft.com/office/drawing/2014/main" id="{E03DA348-24B6-4201-8269-3755096693F5}"/>
              </a:ext>
            </a:extLst>
          </p:cNvPr>
          <p:cNvSpPr/>
          <p:nvPr/>
        </p:nvSpPr>
        <p:spPr bwMode="auto">
          <a:xfrm>
            <a:off x="579438" y="3551238"/>
            <a:ext cx="2274887" cy="1987550"/>
          </a:xfrm>
          <a:prstGeom prst="roundRect">
            <a:avLst>
              <a:gd name="adj" fmla="val 7113"/>
            </a:avLst>
          </a:prstGeom>
          <a:gradFill>
            <a:gsLst>
              <a:gs pos="0">
                <a:schemeClr val="tx1">
                  <a:lumMod val="65000"/>
                  <a:lumOff val="35000"/>
                  <a:alpha val="0"/>
                </a:schemeClr>
              </a:gs>
              <a:gs pos="100000">
                <a:schemeClr val="accent1">
                  <a:tint val="23500"/>
                  <a:satMod val="160000"/>
                </a:schemeClr>
              </a:gs>
            </a:gsLst>
            <a:lin ang="16200000" scaled="1"/>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spcBef>
                <a:spcPct val="15000"/>
              </a:spcBef>
              <a:buClr>
                <a:srgbClr val="747273"/>
              </a:buClr>
              <a:defRPr/>
            </a:pPr>
            <a:r>
              <a:rPr lang="en-US" altLang="zh-CN" b="1">
                <a:solidFill>
                  <a:srgbClr val="F68933"/>
                </a:solidFill>
                <a:ea typeface="宋体" pitchFamily="2" charset="-122"/>
                <a:cs typeface="Arial" pitchFamily="34" charset="0"/>
              </a:rPr>
              <a:t>Delivery</a:t>
            </a:r>
            <a:endParaRPr lang="en-US" altLang="zh-CN" sz="1600" b="1">
              <a:solidFill>
                <a:srgbClr val="F68933"/>
              </a:solidFill>
              <a:ea typeface="宋体" pitchFamily="2" charset="-122"/>
              <a:cs typeface="Arial" pitchFamily="34" charset="0"/>
            </a:endParaRPr>
          </a:p>
          <a:p>
            <a:pPr marL="112713" lvl="1">
              <a:lnSpc>
                <a:spcPct val="85000"/>
              </a:lnSpc>
              <a:spcBef>
                <a:spcPct val="15000"/>
              </a:spcBef>
              <a:buClr>
                <a:srgbClr val="747273"/>
              </a:buClr>
              <a:defRPr/>
            </a:pPr>
            <a:endParaRPr lang="en-US" altLang="zh-CN">
              <a:solidFill>
                <a:srgbClr val="4F4F4F"/>
              </a:solidFill>
              <a:ea typeface="宋体" pitchFamily="2" charset="-122"/>
              <a:cs typeface="Arial" pitchFamily="34" charset="0"/>
            </a:endParaRPr>
          </a:p>
          <a:p>
            <a:pPr marL="112713" lvl="1">
              <a:lnSpc>
                <a:spcPct val="85000"/>
              </a:lnSpc>
              <a:spcBef>
                <a:spcPct val="15000"/>
              </a:spcBef>
              <a:buClr>
                <a:srgbClr val="747273"/>
              </a:buClr>
              <a:defRPr/>
            </a:pPr>
            <a:r>
              <a:rPr lang="en-US" altLang="zh-CN">
                <a:solidFill>
                  <a:srgbClr val="2C2C2C"/>
                </a:solidFill>
                <a:ea typeface="宋体" pitchFamily="2" charset="-122"/>
                <a:cs typeface="Arial" pitchFamily="34" charset="0"/>
              </a:rPr>
              <a:t>Impressions</a:t>
            </a:r>
          </a:p>
          <a:p>
            <a:pPr marL="112713" lvl="1">
              <a:lnSpc>
                <a:spcPct val="85000"/>
              </a:lnSpc>
              <a:spcBef>
                <a:spcPct val="15000"/>
              </a:spcBef>
              <a:buClr>
                <a:srgbClr val="747273"/>
              </a:buClr>
              <a:defRPr/>
            </a:pPr>
            <a:r>
              <a:rPr lang="en-US" altLang="zh-CN">
                <a:solidFill>
                  <a:srgbClr val="2C2C2C"/>
                </a:solidFill>
                <a:ea typeface="宋体" pitchFamily="2" charset="-122"/>
                <a:cs typeface="Arial" pitchFamily="34" charset="0"/>
              </a:rPr>
              <a:t>Clicks</a:t>
            </a:r>
          </a:p>
          <a:p>
            <a:pPr marL="112713" lvl="1">
              <a:lnSpc>
                <a:spcPct val="85000"/>
              </a:lnSpc>
              <a:spcBef>
                <a:spcPct val="15000"/>
              </a:spcBef>
              <a:buClr>
                <a:srgbClr val="747273"/>
              </a:buClr>
              <a:defRPr/>
            </a:pPr>
            <a:r>
              <a:rPr lang="en-US" altLang="zh-CN">
                <a:solidFill>
                  <a:srgbClr val="2C2C2C"/>
                </a:solidFill>
                <a:ea typeface="宋体" pitchFamily="2" charset="-122"/>
                <a:cs typeface="Arial" pitchFamily="34" charset="0"/>
              </a:rPr>
              <a:t>Unique</a:t>
            </a:r>
          </a:p>
          <a:p>
            <a:pPr marL="112713" lvl="1">
              <a:lnSpc>
                <a:spcPct val="85000"/>
              </a:lnSpc>
              <a:spcBef>
                <a:spcPct val="15000"/>
              </a:spcBef>
              <a:buClr>
                <a:srgbClr val="747273"/>
              </a:buClr>
              <a:defRPr/>
            </a:pPr>
            <a:r>
              <a:rPr lang="en-US" altLang="zh-CN">
                <a:solidFill>
                  <a:srgbClr val="2C2C2C"/>
                </a:solidFill>
                <a:ea typeface="宋体" pitchFamily="2" charset="-122"/>
                <a:cs typeface="Arial" pitchFamily="34" charset="0"/>
              </a:rPr>
              <a:t>Site/Publisher overlap</a:t>
            </a:r>
          </a:p>
          <a:p>
            <a:pPr marL="112713" lvl="1">
              <a:lnSpc>
                <a:spcPct val="85000"/>
              </a:lnSpc>
              <a:spcBef>
                <a:spcPct val="15000"/>
              </a:spcBef>
              <a:buClr>
                <a:srgbClr val="747273"/>
              </a:buClr>
              <a:defRPr/>
            </a:pPr>
            <a:endParaRPr lang="en-US" altLang="zh-CN">
              <a:solidFill>
                <a:srgbClr val="2C2C2C"/>
              </a:solidFill>
              <a:ea typeface="宋体" pitchFamily="2" charset="-122"/>
              <a:cs typeface="Arial" pitchFamily="34" charset="0"/>
            </a:endParaRPr>
          </a:p>
          <a:p>
            <a:pPr>
              <a:lnSpc>
                <a:spcPct val="85000"/>
              </a:lnSpc>
              <a:spcBef>
                <a:spcPct val="15000"/>
              </a:spcBef>
              <a:buClr>
                <a:srgbClr val="747273"/>
              </a:buClr>
              <a:defRPr/>
            </a:pPr>
            <a:endParaRPr lang="en-US" altLang="zh-CN" sz="1100">
              <a:solidFill>
                <a:srgbClr val="FFFFFF"/>
              </a:solidFill>
              <a:ea typeface="宋体" pitchFamily="2" charset="-122"/>
              <a:cs typeface="Arial" pitchFamily="34" charset="0"/>
            </a:endParaRPr>
          </a:p>
        </p:txBody>
      </p:sp>
      <p:sp>
        <p:nvSpPr>
          <p:cNvPr id="5" name="Rounded Rectangle 4">
            <a:hlinkClick r:id="rId5" action="ppaction://hlinksldjump" highlightClick="1"/>
            <a:hlinkHover r:id="" action="ppaction://noaction" highlightClick="1"/>
            <a:extLst>
              <a:ext uri="{FF2B5EF4-FFF2-40B4-BE49-F238E27FC236}">
                <a16:creationId xmlns:a16="http://schemas.microsoft.com/office/drawing/2014/main" id="{F6960733-67A8-465B-BE2F-98C102FB9099}"/>
              </a:ext>
            </a:extLst>
          </p:cNvPr>
          <p:cNvSpPr/>
          <p:nvPr/>
        </p:nvSpPr>
        <p:spPr bwMode="auto">
          <a:xfrm>
            <a:off x="3433763" y="3551238"/>
            <a:ext cx="2276475" cy="1987550"/>
          </a:xfrm>
          <a:prstGeom prst="roundRect">
            <a:avLst>
              <a:gd name="adj" fmla="val 7113"/>
            </a:avLst>
          </a:prstGeom>
          <a:gradFill>
            <a:gsLst>
              <a:gs pos="0">
                <a:schemeClr val="tx1">
                  <a:lumMod val="65000"/>
                  <a:lumOff val="35000"/>
                  <a:alpha val="0"/>
                </a:schemeClr>
              </a:gs>
              <a:gs pos="100000">
                <a:schemeClr val="accent1">
                  <a:tint val="23500"/>
                  <a:satMod val="160000"/>
                </a:schemeClr>
              </a:gs>
            </a:gsLst>
            <a:lin ang="16200000" scaled="1"/>
          </a:gradFill>
          <a:ln w="317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spcBef>
                <a:spcPct val="15000"/>
              </a:spcBef>
              <a:buClr>
                <a:srgbClr val="747273"/>
              </a:buClr>
              <a:defRPr/>
            </a:pPr>
            <a:r>
              <a:rPr lang="en-US" altLang="zh-CN" b="1">
                <a:solidFill>
                  <a:srgbClr val="F68933"/>
                </a:solidFill>
                <a:ea typeface="宋体" pitchFamily="2" charset="-122"/>
                <a:cs typeface="Arial" pitchFamily="34" charset="0"/>
              </a:rPr>
              <a:t>Engagement</a:t>
            </a:r>
            <a:endParaRPr lang="en-US" altLang="zh-CN" sz="1600" b="1">
              <a:solidFill>
                <a:srgbClr val="F68933"/>
              </a:solidFill>
              <a:ea typeface="宋体" pitchFamily="2" charset="-122"/>
              <a:cs typeface="Arial" pitchFamily="34" charset="0"/>
            </a:endParaRPr>
          </a:p>
          <a:p>
            <a:pPr marL="112713" lvl="1">
              <a:lnSpc>
                <a:spcPct val="85000"/>
              </a:lnSpc>
              <a:spcBef>
                <a:spcPct val="15000"/>
              </a:spcBef>
              <a:buClr>
                <a:srgbClr val="747273"/>
              </a:buClr>
              <a:defRPr/>
            </a:pPr>
            <a:endParaRPr lang="en-US" altLang="zh-CN">
              <a:solidFill>
                <a:srgbClr val="4F4F4F"/>
              </a:solidFill>
              <a:ea typeface="宋体" pitchFamily="2" charset="-122"/>
              <a:cs typeface="Arial" pitchFamily="34" charset="0"/>
            </a:endParaRPr>
          </a:p>
          <a:p>
            <a:pPr marL="112713" lvl="1">
              <a:lnSpc>
                <a:spcPct val="85000"/>
              </a:lnSpc>
              <a:spcBef>
                <a:spcPct val="15000"/>
              </a:spcBef>
              <a:buClr>
                <a:srgbClr val="747273"/>
              </a:buClr>
              <a:defRPr/>
            </a:pPr>
            <a:r>
              <a:rPr lang="en-US" altLang="zh-CN">
                <a:solidFill>
                  <a:srgbClr val="2C2C2C"/>
                </a:solidFill>
                <a:ea typeface="宋体" pitchFamily="2" charset="-122"/>
                <a:cs typeface="Arial" pitchFamily="34" charset="0"/>
              </a:rPr>
              <a:t>Dwell</a:t>
            </a:r>
          </a:p>
          <a:p>
            <a:pPr marL="112713" lvl="1">
              <a:lnSpc>
                <a:spcPct val="85000"/>
              </a:lnSpc>
              <a:spcBef>
                <a:spcPct val="15000"/>
              </a:spcBef>
              <a:buClr>
                <a:srgbClr val="747273"/>
              </a:buClr>
              <a:defRPr/>
            </a:pPr>
            <a:r>
              <a:rPr lang="en-US" altLang="zh-CN">
                <a:solidFill>
                  <a:srgbClr val="2C2C2C"/>
                </a:solidFill>
                <a:ea typeface="宋体" pitchFamily="2" charset="-122"/>
                <a:cs typeface="Arial" pitchFamily="34" charset="0"/>
              </a:rPr>
              <a:t>Interaction</a:t>
            </a:r>
          </a:p>
          <a:p>
            <a:pPr marL="112713" lvl="1">
              <a:lnSpc>
                <a:spcPct val="85000"/>
              </a:lnSpc>
              <a:spcBef>
                <a:spcPct val="15000"/>
              </a:spcBef>
              <a:buClr>
                <a:srgbClr val="747273"/>
              </a:buClr>
              <a:defRPr/>
            </a:pPr>
            <a:r>
              <a:rPr lang="en-US" altLang="zh-CN">
                <a:solidFill>
                  <a:srgbClr val="2C2C2C"/>
                </a:solidFill>
                <a:ea typeface="宋体" pitchFamily="2" charset="-122"/>
                <a:cs typeface="Arial" pitchFamily="34" charset="0"/>
              </a:rPr>
              <a:t>Expansion</a:t>
            </a:r>
          </a:p>
          <a:p>
            <a:pPr marL="112713" lvl="1">
              <a:lnSpc>
                <a:spcPct val="85000"/>
              </a:lnSpc>
              <a:spcBef>
                <a:spcPct val="15000"/>
              </a:spcBef>
              <a:buClr>
                <a:srgbClr val="747273"/>
              </a:buClr>
              <a:defRPr/>
            </a:pPr>
            <a:r>
              <a:rPr lang="en-US" altLang="zh-CN">
                <a:solidFill>
                  <a:srgbClr val="2C2C2C"/>
                </a:solidFill>
                <a:ea typeface="宋体" pitchFamily="2" charset="-122"/>
                <a:cs typeface="Arial" pitchFamily="34" charset="0"/>
              </a:rPr>
              <a:t>Video playback</a:t>
            </a:r>
          </a:p>
          <a:p>
            <a:pPr marL="112713" lvl="1">
              <a:lnSpc>
                <a:spcPct val="85000"/>
              </a:lnSpc>
              <a:spcBef>
                <a:spcPct val="15000"/>
              </a:spcBef>
              <a:buClr>
                <a:srgbClr val="747273"/>
              </a:buClr>
              <a:defRPr/>
            </a:pPr>
            <a:endParaRPr lang="en-US" altLang="zh-CN">
              <a:solidFill>
                <a:srgbClr val="2C2C2C"/>
              </a:solidFill>
              <a:ea typeface="宋体" pitchFamily="2" charset="-122"/>
              <a:cs typeface="Arial" pitchFamily="34" charset="0"/>
            </a:endParaRPr>
          </a:p>
          <a:p>
            <a:pPr>
              <a:lnSpc>
                <a:spcPct val="85000"/>
              </a:lnSpc>
              <a:spcBef>
                <a:spcPct val="15000"/>
              </a:spcBef>
              <a:buClr>
                <a:srgbClr val="747273"/>
              </a:buClr>
              <a:defRPr/>
            </a:pPr>
            <a:endParaRPr lang="en-US" altLang="zh-CN" sz="1100">
              <a:solidFill>
                <a:srgbClr val="FFFFFF"/>
              </a:solidFill>
              <a:ea typeface="宋体" pitchFamily="2" charset="-122"/>
              <a:cs typeface="Arial" pitchFamily="34" charset="0"/>
            </a:endParaRPr>
          </a:p>
        </p:txBody>
      </p:sp>
      <p:cxnSp>
        <p:nvCxnSpPr>
          <p:cNvPr id="101382" name="Straight Connector 8">
            <a:extLst>
              <a:ext uri="{FF2B5EF4-FFF2-40B4-BE49-F238E27FC236}">
                <a16:creationId xmlns:a16="http://schemas.microsoft.com/office/drawing/2014/main" id="{8A33EAEC-4644-459D-8D80-33E68E0559CA}"/>
              </a:ext>
            </a:extLst>
          </p:cNvPr>
          <p:cNvCxnSpPr>
            <a:cxnSpLocks noChangeShapeType="1"/>
          </p:cNvCxnSpPr>
          <p:nvPr/>
        </p:nvCxnSpPr>
        <p:spPr bwMode="auto">
          <a:xfrm>
            <a:off x="742950" y="4095750"/>
            <a:ext cx="1949450" cy="1588"/>
          </a:xfrm>
          <a:prstGeom prst="line">
            <a:avLst/>
          </a:prstGeom>
          <a:noFill/>
          <a:ln w="19050" algn="ctr">
            <a:solidFill>
              <a:schemeClr val="bg1"/>
            </a:solidFill>
            <a:prstDash val="dash"/>
            <a:round/>
            <a:headEnd/>
            <a:tailEnd type="none" w="lg" len="lg"/>
          </a:ln>
          <a:extLst>
            <a:ext uri="{909E8E84-426E-40DD-AFC4-6F175D3DCCD1}">
              <a14:hiddenFill xmlns:a14="http://schemas.microsoft.com/office/drawing/2010/main">
                <a:noFill/>
              </a14:hiddenFill>
            </a:ext>
          </a:extLst>
        </p:spPr>
      </p:cxnSp>
      <p:cxnSp>
        <p:nvCxnSpPr>
          <p:cNvPr id="101383" name="Straight Connector 9">
            <a:extLst>
              <a:ext uri="{FF2B5EF4-FFF2-40B4-BE49-F238E27FC236}">
                <a16:creationId xmlns:a16="http://schemas.microsoft.com/office/drawing/2014/main" id="{22440DC8-6BE6-4BA6-89CE-F6E365366C57}"/>
              </a:ext>
            </a:extLst>
          </p:cNvPr>
          <p:cNvCxnSpPr>
            <a:cxnSpLocks noChangeShapeType="1"/>
          </p:cNvCxnSpPr>
          <p:nvPr/>
        </p:nvCxnSpPr>
        <p:spPr bwMode="auto">
          <a:xfrm>
            <a:off x="3597275" y="4094163"/>
            <a:ext cx="1949450" cy="1587"/>
          </a:xfrm>
          <a:prstGeom prst="line">
            <a:avLst/>
          </a:prstGeom>
          <a:noFill/>
          <a:ln w="19050" algn="ctr">
            <a:solidFill>
              <a:schemeClr val="bg1"/>
            </a:solidFill>
            <a:prstDash val="dash"/>
            <a:round/>
            <a:headEnd/>
            <a:tailEnd type="none" w="lg" len="lg"/>
          </a:ln>
          <a:extLst>
            <a:ext uri="{909E8E84-426E-40DD-AFC4-6F175D3DCCD1}">
              <a14:hiddenFill xmlns:a14="http://schemas.microsoft.com/office/drawing/2010/main">
                <a:noFill/>
              </a14:hiddenFill>
            </a:ext>
          </a:extLst>
        </p:spPr>
      </p:cxnSp>
      <p:cxnSp>
        <p:nvCxnSpPr>
          <p:cNvPr id="101384" name="Straight Connector 10">
            <a:extLst>
              <a:ext uri="{FF2B5EF4-FFF2-40B4-BE49-F238E27FC236}">
                <a16:creationId xmlns:a16="http://schemas.microsoft.com/office/drawing/2014/main" id="{1332F1B9-4407-4D96-BD02-6059F9DB719E}"/>
              </a:ext>
            </a:extLst>
          </p:cNvPr>
          <p:cNvCxnSpPr>
            <a:cxnSpLocks noChangeShapeType="1"/>
          </p:cNvCxnSpPr>
          <p:nvPr/>
        </p:nvCxnSpPr>
        <p:spPr bwMode="auto">
          <a:xfrm>
            <a:off x="6453188" y="4094163"/>
            <a:ext cx="1949450" cy="1587"/>
          </a:xfrm>
          <a:prstGeom prst="line">
            <a:avLst/>
          </a:prstGeom>
          <a:noFill/>
          <a:ln w="19050" algn="ctr">
            <a:solidFill>
              <a:schemeClr val="bg1"/>
            </a:solidFill>
            <a:prstDash val="dash"/>
            <a:round/>
            <a:headEnd/>
            <a:tailEnd type="none" w="lg" len="lg"/>
          </a:ln>
          <a:extLst>
            <a:ext uri="{909E8E84-426E-40DD-AFC4-6F175D3DCCD1}">
              <a14:hiddenFill xmlns:a14="http://schemas.microsoft.com/office/drawing/2010/main">
                <a:noFill/>
              </a14:hiddenFill>
            </a:ext>
          </a:extLst>
        </p:spPr>
      </p:cxnSp>
      <p:pic>
        <p:nvPicPr>
          <p:cNvPr id="18" name="Picture 17" descr="ist2_4990504-forklift2.jpg">
            <a:extLst>
              <a:ext uri="{FF2B5EF4-FFF2-40B4-BE49-F238E27FC236}">
                <a16:creationId xmlns:a16="http://schemas.microsoft.com/office/drawing/2014/main" id="{A60A0571-5798-42CF-AB35-C8A23B681DAD}"/>
              </a:ext>
            </a:extLst>
          </p:cNvPr>
          <p:cNvPicPr>
            <a:picLocks noChangeAspect="1"/>
          </p:cNvPicPr>
          <p:nvPr/>
        </p:nvPicPr>
        <p:blipFill>
          <a:blip r:embed="rId6" cstate="screen"/>
          <a:srcRect/>
          <a:stretch>
            <a:fillRect/>
          </a:stretch>
        </p:blipFill>
        <p:spPr>
          <a:xfrm>
            <a:off x="579707" y="1722861"/>
            <a:ext cx="2275058" cy="1718269"/>
          </a:xfrm>
          <a:prstGeom prst="roundRect">
            <a:avLst>
              <a:gd name="adj" fmla="val 7711"/>
            </a:avLst>
          </a:prstGeom>
          <a:noFill/>
          <a:ln w="12700">
            <a:solidFill>
              <a:srgbClr val="F68933"/>
            </a:solidFill>
            <a:miter lim="800000"/>
            <a:headEnd/>
            <a:tailEnd/>
          </a:ln>
          <a:effectLst/>
        </p:spPr>
      </p:pic>
      <p:pic>
        <p:nvPicPr>
          <p:cNvPr id="13" name="Picture 12" descr="ist2_1998213-laptopq.jpg">
            <a:extLst>
              <a:ext uri="{FF2B5EF4-FFF2-40B4-BE49-F238E27FC236}">
                <a16:creationId xmlns:a16="http://schemas.microsoft.com/office/drawing/2014/main" id="{C28F6EF0-4BF8-4CA9-AD51-E59F38DD6DFE}"/>
              </a:ext>
            </a:extLst>
          </p:cNvPr>
          <p:cNvPicPr>
            <a:picLocks noChangeAspect="1"/>
          </p:cNvPicPr>
          <p:nvPr/>
        </p:nvPicPr>
        <p:blipFill>
          <a:blip r:embed="rId7" cstate="screen"/>
          <a:srcRect/>
          <a:stretch>
            <a:fillRect/>
          </a:stretch>
        </p:blipFill>
        <p:spPr>
          <a:xfrm>
            <a:off x="3433763" y="1717675"/>
            <a:ext cx="2277892" cy="1735561"/>
          </a:xfrm>
          <a:prstGeom prst="roundRect">
            <a:avLst>
              <a:gd name="adj" fmla="val 4549"/>
            </a:avLst>
          </a:prstGeom>
          <a:noFill/>
          <a:ln w="12700">
            <a:solidFill>
              <a:srgbClr val="F68933"/>
            </a:solidFill>
            <a:miter lim="800000"/>
            <a:headEnd/>
            <a:tailEnd/>
          </a:ln>
          <a:effectLst/>
        </p:spPr>
      </p:pic>
      <p:pic>
        <p:nvPicPr>
          <p:cNvPr id="16" name="Picture 3" descr="D:\Backup\New Year 2009\ist2_614773-life-2.jpg">
            <a:extLst>
              <a:ext uri="{FF2B5EF4-FFF2-40B4-BE49-F238E27FC236}">
                <a16:creationId xmlns:a16="http://schemas.microsoft.com/office/drawing/2014/main" id="{DB95F3E5-843A-4EA6-9D45-37FD6E855318}"/>
              </a:ext>
            </a:extLst>
          </p:cNvPr>
          <p:cNvPicPr>
            <a:picLocks noChangeAspect="1" noChangeArrowheads="1"/>
          </p:cNvPicPr>
          <p:nvPr/>
        </p:nvPicPr>
        <p:blipFill>
          <a:blip r:embed="rId8"/>
          <a:srcRect t="-24833"/>
          <a:stretch>
            <a:fillRect/>
          </a:stretch>
        </p:blipFill>
        <p:spPr bwMode="auto">
          <a:xfrm>
            <a:off x="6276976" y="1708574"/>
            <a:ext cx="2287322" cy="1744662"/>
          </a:xfrm>
          <a:prstGeom prst="roundRect">
            <a:avLst>
              <a:gd name="adj" fmla="val 4549"/>
            </a:avLst>
          </a:prstGeom>
          <a:noFill/>
          <a:ln w="12700">
            <a:solidFill>
              <a:srgbClr val="F68933"/>
            </a:solidFill>
            <a:miter lim="800000"/>
            <a:headEnd/>
            <a:tailEnd/>
          </a:ln>
          <a:effectLst/>
        </p:spPr>
      </p:pic>
    </p:spTree>
  </p:cSld>
  <p:clrMapOvr>
    <a:masterClrMapping/>
  </p:clrMapOvr>
  <p:transition>
    <p:fade/>
  </p:transition>
</p:sld>
</file>

<file path=ppt/theme/theme1.xml><?xml version="1.0" encoding="utf-8"?>
<a:theme xmlns:a="http://schemas.openxmlformats.org/drawingml/2006/main" name="Eyeblaster Presentation Template - Spark v2">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defPPr>
      </a:lstStyle>
    </a:txDef>
  </a:objectDefaults>
  <a:extraClrSchemeLst/>
</a:theme>
</file>

<file path=ppt/theme/theme10.xml><?xml version="1.0" encoding="utf-8"?>
<a:theme xmlns:a="http://schemas.openxmlformats.org/drawingml/2006/main" name="3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4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5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6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_EB Back Cover">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defPPr>
      </a:lstStyle>
    </a:txDef>
  </a:objectDefaults>
  <a:extraClrSchemeLst/>
</a:theme>
</file>

<file path=ppt/theme/theme15.xml><?xml version="1.0" encoding="utf-8"?>
<a:theme xmlns:a="http://schemas.openxmlformats.org/drawingml/2006/main" name="7_EB Black">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err="1" smtClean="0"/>
        </a:defPPr>
      </a:lstStyle>
    </a:txDef>
  </a:objectDefaults>
  <a:extraClrSchemeLst/>
</a:theme>
</file>

<file path=ppt/theme/theme16.xml><?xml version="1.0" encoding="utf-8"?>
<a:theme xmlns:a="http://schemas.openxmlformats.org/drawingml/2006/main" name="3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4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5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Black Mamba">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1"/>
            </a:gs>
            <a:gs pos="100000">
              <a:srgbClr val="FF9966"/>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85000"/>
          </a:lnSpc>
          <a:spcBef>
            <a:spcPct val="15000"/>
          </a:spcBef>
          <a:spcAft>
            <a:spcPct val="0"/>
          </a:spcAft>
          <a:buClr>
            <a:srgbClr val="747273"/>
          </a:buClr>
          <a:buSzTx/>
          <a:buFontTx/>
          <a:buNone/>
          <a:tabLst/>
          <a:defRPr kumimoji="0" lang="en-GB" sz="1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gradFill rotWithShape="1">
          <a:gsLst>
            <a:gs pos="0">
              <a:schemeClr val="bg1"/>
            </a:gs>
            <a:gs pos="100000">
              <a:srgbClr val="FF9966"/>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85000"/>
          </a:lnSpc>
          <a:spcBef>
            <a:spcPct val="15000"/>
          </a:spcBef>
          <a:spcAft>
            <a:spcPct val="0"/>
          </a:spcAft>
          <a:buClr>
            <a:srgbClr val="747273"/>
          </a:buClr>
          <a:buSzTx/>
          <a:buFontTx/>
          <a:buNone/>
          <a:tabLst/>
          <a:defRPr kumimoji="0" lang="en-GB" sz="1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B Orange Spar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2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triangl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B Black Spar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B White">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4460D"/>
        </a:solidFill>
        <a:ln>
          <a:noFill/>
        </a:ln>
      </a:spPr>
      <a:bodyPr anchor="ctr"/>
      <a:lstStyle>
        <a:defPPr marL="0" marR="0" indent="0" algn="ctr" defTabSz="914400" eaLnBrk="1" latinLnBrk="0" hangingPunct="1">
          <a:buSzTx/>
          <a:buFontTx/>
          <a:buNone/>
          <a:tabLst/>
          <a:defRPr sz="1100" dirty="0" smtClean="0">
            <a:solidFill>
              <a:schemeClr val="bg1"/>
            </a:solidFill>
            <a:latin typeface="+mn-lt"/>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gradFill rotWithShape="1">
          <a:gsLst>
            <a:gs pos="0">
              <a:schemeClr val="bg1"/>
            </a:gs>
            <a:gs pos="100000">
              <a:srgbClr val="FF9966"/>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85000"/>
          </a:lnSpc>
          <a:spcBef>
            <a:spcPct val="15000"/>
          </a:spcBef>
          <a:spcAft>
            <a:spcPct val="0"/>
          </a:spcAft>
          <a:buClr>
            <a:srgbClr val="747273"/>
          </a:buClr>
          <a:buSzTx/>
          <a:buFontTx/>
          <a:buNone/>
          <a:tabLst/>
          <a:defRPr kumimoji="0" lang="en-GB" sz="1400" b="0" i="0" u="none" strike="noStrike" cap="none" normalizeH="0" baseline="0" smtClean="0">
            <a:ln>
              <a:noFill/>
            </a:ln>
            <a:solidFill>
              <a:schemeClr val="tx1"/>
            </a:solidFill>
            <a:effectLst/>
            <a:latin typeface="Arial" charset="0"/>
            <a:cs typeface="Arial" charset="0"/>
          </a:defRPr>
        </a:defPPr>
      </a:lstStyle>
    </a:lnDef>
    <a:txDef>
      <a:spPr>
        <a:noFill/>
      </a:spPr>
      <a:bodyPr wrap="square" rtlCol="0">
        <a:spAutoFit/>
      </a:bodyPr>
      <a:lstStyle>
        <a:defPPr algn="l">
          <a:defRPr dirty="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EB Back Cover">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b"/>
      <a:lstStyle>
        <a:defPPr marL="0" marR="0" indent="0" algn="l"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rgbClr val="F68933"/>
            </a:solidFill>
            <a:effectLst/>
            <a:uLnTx/>
            <a:uFillTx/>
            <a:latin typeface="HelveticaNeueLT Std Lt" pitchFamily="34" charset="0"/>
            <a:ea typeface="Segoe UI"/>
            <a:cs typeface="Segoe UI" pitchFamily="34" charset="0"/>
          </a:defRPr>
        </a:defPPr>
      </a:lstStyle>
    </a:txDef>
  </a:objectDefaults>
  <a:extraClrSchemeLst/>
</a:theme>
</file>

<file path=ppt/theme/theme7.xml><?xml version="1.0" encoding="utf-8"?>
<a:theme xmlns:a="http://schemas.openxmlformats.org/drawingml/2006/main" name="1_EB White">
  <a:themeElements>
    <a:clrScheme name="Eyeblaster">
      <a:dk1>
        <a:srgbClr val="141414"/>
      </a:dk1>
      <a:lt1>
        <a:srgbClr val="FFFFFF"/>
      </a:lt1>
      <a:dk2>
        <a:srgbClr val="141414"/>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1">
                <a:tint val="44500"/>
                <a:satMod val="160000"/>
                <a:alpha val="0"/>
              </a:schemeClr>
            </a:gs>
            <a:gs pos="100000">
              <a:schemeClr val="accent1">
                <a:tint val="23500"/>
                <a:satMod val="160000"/>
              </a:schemeClr>
            </a:gs>
          </a:gsLst>
          <a:lin ang="16200000" scaled="1"/>
          <a:tileRect/>
        </a:gradFill>
        <a:ln w="3175">
          <a:solidFill>
            <a:schemeClr val="tx1">
              <a:lumMod val="25000"/>
              <a:lumOff val="75000"/>
            </a:schemeClr>
          </a:solidFill>
        </a:ln>
      </a:spPr>
      <a:bodyPr rtlCol="0" anchor="ctr"/>
      <a:lstStyle>
        <a:defPPr algn="ctr">
          <a:defRPr sz="1800" dirty="0" smtClean="0">
            <a:solidFill>
              <a:srgbClr val="F68933"/>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gradFill rotWithShape="1">
          <a:gsLst>
            <a:gs pos="0">
              <a:schemeClr val="bg1"/>
            </a:gs>
            <a:gs pos="100000">
              <a:srgbClr val="FF9966"/>
            </a:gs>
          </a:gsLst>
          <a:lin ang="5400000" scaled="1"/>
        </a:gradFill>
        <a:ln w="25400" cap="flat" cmpd="sng" algn="ctr">
          <a:solidFill>
            <a:schemeClr val="accent2"/>
          </a:solidFill>
          <a:prstDash val="solid"/>
          <a:round/>
          <a:headEnd type="none" w="med" len="med"/>
          <a:tailEnd type="none" w="lg" len="lg"/>
        </a:ln>
        <a:effectLst/>
      </a:spPr>
      <a:bodyPr/>
      <a:lstStyle/>
    </a:lnDef>
    <a:txDef>
      <a:spPr>
        <a:noFill/>
      </a:spPr>
      <a:bodyPr wrap="square" rtlCol="0">
        <a:spAutoFit/>
      </a:bodyPr>
      <a:lstStyle>
        <a:defPPr algn="l">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2_EB Black">
  <a:themeElements>
    <a:clrScheme name="Eyeblaster">
      <a:dk1>
        <a:srgbClr val="000000"/>
      </a:dk1>
      <a:lt1>
        <a:srgbClr val="FFFFFF"/>
      </a:lt1>
      <a:dk2>
        <a:srgbClr val="282828"/>
      </a:dk2>
      <a:lt2>
        <a:srgbClr val="FFFFFF"/>
      </a:lt2>
      <a:accent1>
        <a:srgbClr val="34460D"/>
      </a:accent1>
      <a:accent2>
        <a:srgbClr val="99A286"/>
      </a:accent2>
      <a:accent3>
        <a:srgbClr val="1A2307"/>
      </a:accent3>
      <a:accent4>
        <a:srgbClr val="F68933"/>
      </a:accent4>
      <a:accent5>
        <a:srgbClr val="FAC499"/>
      </a:accent5>
      <a:accent6>
        <a:srgbClr val="7B451A"/>
      </a:accent6>
      <a:hlink>
        <a:srgbClr val="FFC828"/>
      </a:hlink>
      <a:folHlink>
        <a:srgbClr val="D0D0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88A897F3DE6E4190153E62254D25A5" ma:contentTypeVersion="0" ma:contentTypeDescription="Create a new document." ma:contentTypeScope="" ma:versionID="96b0c4e4144e37ecc7bc5d370d7090a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18EEF98-6B98-4823-B3B3-5637F8FED5C4}">
  <ds:schemaRefs>
    <ds:schemaRef ds:uri="http://www.w3.org/XML/1998/namespace"/>
    <ds:schemaRef ds:uri="http://purl.org/dc/elements/1.1/"/>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D83F3578-812D-4188-A87B-488B2126AC1F}">
  <ds:schemaRefs>
    <ds:schemaRef ds:uri="http://schemas.microsoft.com/sharepoint/v3/contenttype/forms"/>
  </ds:schemaRefs>
</ds:datastoreItem>
</file>

<file path=customXml/itemProps3.xml><?xml version="1.0" encoding="utf-8"?>
<ds:datastoreItem xmlns:ds="http://schemas.openxmlformats.org/officeDocument/2006/customXml" ds:itemID="{74385C5A-65FF-4D3E-935F-34FC31C194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8414</TotalTime>
  <Words>2895</Words>
  <Application>Microsoft Office PowerPoint</Application>
  <PresentationFormat>On-screen Show (4:3)</PresentationFormat>
  <Paragraphs>461</Paragraphs>
  <Slides>34</Slides>
  <Notes>33</Notes>
  <HiddenSlides>0</HiddenSlides>
  <MMClips>1</MMClips>
  <ScaleCrop>false</ScaleCrop>
  <HeadingPairs>
    <vt:vector size="8" baseType="variant">
      <vt:variant>
        <vt:lpstr>Fonts Used</vt:lpstr>
      </vt:variant>
      <vt:variant>
        <vt:i4>8</vt:i4>
      </vt:variant>
      <vt:variant>
        <vt:lpstr>Theme</vt:lpstr>
      </vt:variant>
      <vt:variant>
        <vt:i4>20</vt:i4>
      </vt:variant>
      <vt:variant>
        <vt:lpstr>Embedded OLE Servers</vt:lpstr>
      </vt:variant>
      <vt:variant>
        <vt:i4>1</vt:i4>
      </vt:variant>
      <vt:variant>
        <vt:lpstr>Slide Titles</vt:lpstr>
      </vt:variant>
      <vt:variant>
        <vt:i4>34</vt:i4>
      </vt:variant>
    </vt:vector>
  </HeadingPairs>
  <TitlesOfParts>
    <vt:vector size="63" baseType="lpstr">
      <vt:lpstr>时尚中黑简体</vt:lpstr>
      <vt:lpstr>宋体</vt:lpstr>
      <vt:lpstr>微软雅黑</vt:lpstr>
      <vt:lpstr>Arial</vt:lpstr>
      <vt:lpstr>Calibri</vt:lpstr>
      <vt:lpstr>HelveticaNeueLT Std Lt</vt:lpstr>
      <vt:lpstr>Segoe UI</vt:lpstr>
      <vt:lpstr>Wingdings</vt:lpstr>
      <vt:lpstr>Eyeblaster Presentation Template - Spark v2</vt:lpstr>
      <vt:lpstr>EB Orange Spark</vt:lpstr>
      <vt:lpstr>EB Black Spark</vt:lpstr>
      <vt:lpstr>EB Black</vt:lpstr>
      <vt:lpstr>EB White</vt:lpstr>
      <vt:lpstr>EB Back Cover</vt:lpstr>
      <vt:lpstr>1_EB White</vt:lpstr>
      <vt:lpstr>1_EB Black</vt:lpstr>
      <vt:lpstr>2_EB Black</vt:lpstr>
      <vt:lpstr>3_EB Black</vt:lpstr>
      <vt:lpstr>4_EB Black</vt:lpstr>
      <vt:lpstr>5_EB Black</vt:lpstr>
      <vt:lpstr>6_EB Black</vt:lpstr>
      <vt:lpstr>1_EB Back Cover</vt:lpstr>
      <vt:lpstr>7_EB Black</vt:lpstr>
      <vt:lpstr>3_EB White</vt:lpstr>
      <vt:lpstr>4_EB White</vt:lpstr>
      <vt:lpstr>5_EB White</vt:lpstr>
      <vt:lpstr>Black Mamba</vt:lpstr>
      <vt:lpstr>2_EB White</vt:lpstr>
      <vt:lpstr>Microsoft Excel Chart</vt:lpstr>
      <vt:lpstr>AppLink BaaS平台</vt:lpstr>
      <vt:lpstr>目录</vt:lpstr>
      <vt:lpstr>BaaS 的餐厅比喻</vt:lpstr>
      <vt:lpstr>BaaS 的餐厅比喻</vt:lpstr>
      <vt:lpstr>BaaS(后端即服务)</vt:lpstr>
      <vt:lpstr>Pain Points</vt:lpstr>
      <vt:lpstr>Making Data Actionable</vt:lpstr>
      <vt:lpstr>Eyeblaster Analytics</vt:lpstr>
      <vt:lpstr>Metrics for Business Objectives</vt:lpstr>
      <vt:lpstr>Site Overlap</vt:lpstr>
      <vt:lpstr>Dwell Time</vt:lpstr>
      <vt:lpstr>PowerPoint Presentation</vt:lpstr>
      <vt:lpstr>How it Works</vt:lpstr>
      <vt:lpstr>Day of the week</vt:lpstr>
      <vt:lpstr>Hewlett Packard: 2008</vt:lpstr>
      <vt:lpstr>Making Data Actionable</vt:lpstr>
      <vt:lpstr>Campaign Monitor</vt:lpstr>
      <vt:lpstr>Campaign Ready, Set, Go</vt:lpstr>
      <vt:lpstr>One-click Reporting</vt:lpstr>
      <vt:lpstr>At the click of a button</vt:lpstr>
      <vt:lpstr>Report Generator</vt:lpstr>
      <vt:lpstr>Made to measure</vt:lpstr>
      <vt:lpstr>Made visual</vt:lpstr>
      <vt:lpstr>Custom Report Builder (CRB)</vt:lpstr>
      <vt:lpstr>Mix &amp; Match</vt:lpstr>
      <vt:lpstr>Stands out in the crowd</vt:lpstr>
      <vt:lpstr>Custom Reporting Service</vt:lpstr>
      <vt:lpstr>Plug-in for Excel</vt:lpstr>
      <vt:lpstr>Slice and Dice</vt:lpstr>
      <vt:lpstr>Data Feeds Service</vt:lpstr>
      <vt:lpstr>Data Feeds Service</vt:lpstr>
      <vt:lpstr>Eyeblaster Analytics</vt:lpstr>
      <vt:lpstr>Thank you</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Lianne Schneider</dc:creator>
  <cp:lastModifiedBy>Steve Cai</cp:lastModifiedBy>
  <cp:revision>1062</cp:revision>
  <dcterms:created xsi:type="dcterms:W3CDTF">2008-07-18T07:27:19Z</dcterms:created>
  <dcterms:modified xsi:type="dcterms:W3CDTF">2017-09-07T09:53:11Z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0x0101005D88A897F3DE6E4190153E62254D25A5</vt:lpwstr>
  </property>
</Properties>
</file>