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后端云商业计划书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让</a:t>
            </a:r>
            <a:r>
              <a:rPr lang="en-US" altLang="zh-CN"/>
              <a:t>APP</a:t>
            </a:r>
            <a:r>
              <a:rPr lang="zh-CN" altLang="en-US"/>
              <a:t>开发超神速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APP</a:t>
            </a:r>
            <a:r>
              <a:rPr lang="zh-CN" altLang="en-US"/>
              <a:t>后端云？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移动互联网</a:t>
            </a:r>
            <a:r>
              <a:rPr lang="zh-CN" altLang="en-US"/>
              <a:t>的软件开发者提供软件开发服务的一个平台</a:t>
            </a:r>
            <a:endParaRPr lang="zh-CN" altLang="en-US"/>
          </a:p>
          <a:p>
            <a:r>
              <a:rPr lang="zh-CN" altLang="en-US"/>
              <a:t>为软件开发者提供</a:t>
            </a:r>
            <a:r>
              <a:rPr lang="zh-CN" altLang="en-US">
                <a:solidFill>
                  <a:srgbClr val="FF0000"/>
                </a:solidFill>
              </a:rPr>
              <a:t>数据中心服务</a:t>
            </a:r>
            <a:r>
              <a:rPr lang="zh-CN" altLang="en-US"/>
              <a:t>，为移动互联网产品提供数据支持</a:t>
            </a:r>
            <a:endParaRPr lang="zh-CN" altLang="en-US"/>
          </a:p>
          <a:p>
            <a:r>
              <a:rPr lang="zh-CN" altLang="en-US">
                <a:sym typeface="+mn-ea"/>
              </a:rPr>
              <a:t>提高软件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开发效率</a:t>
            </a:r>
            <a:r>
              <a:rPr lang="zh-CN" altLang="en-US">
                <a:sym typeface="+mn-ea"/>
              </a:rPr>
              <a:t>的工具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帮助软件开发者完成项目开发的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的工作量。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为移动应用开发者提供各种远程服务，提高开发效率</a:t>
            </a:r>
            <a:endParaRPr lang="zh-CN" altLang="en-US">
              <a:sym typeface="+mn-ea"/>
            </a:endParaRPr>
          </a:p>
          <a:p>
            <a:r>
              <a:rPr lang="zh-CN" altLang="en-US"/>
              <a:t>针对</a:t>
            </a:r>
            <a:r>
              <a:rPr lang="zh-CN" altLang="en-US">
                <a:solidFill>
                  <a:srgbClr val="FF0000"/>
                </a:solidFill>
              </a:rPr>
              <a:t>移动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/>
              <a:t>的开发者提供服务，</a:t>
            </a:r>
            <a:r>
              <a:rPr lang="zh-CN"/>
              <a:t>更适合对</a:t>
            </a:r>
            <a:r>
              <a:rPr lang="en-US" altLang="zh-CN"/>
              <a:t>APP</a:t>
            </a:r>
            <a:r>
              <a:rPr lang="zh-CN" altLang="en-US"/>
              <a:t>开发提供帮助</a:t>
            </a:r>
            <a:endParaRPr lang="zh-CN" altLang="en-US"/>
          </a:p>
          <a:p>
            <a:r>
              <a:rPr lang="zh-CN" altLang="en-US"/>
              <a:t>提供接入微信、支付宝等服务的数据舒服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后端云的价值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节约</a:t>
            </a:r>
            <a:r>
              <a:rPr lang="zh-CN" altLang="en-US"/>
              <a:t>软件开发者在开发移动互联网项目的</a:t>
            </a:r>
            <a:r>
              <a:rPr lang="zh-CN" altLang="en-US">
                <a:solidFill>
                  <a:srgbClr val="FF0000"/>
                </a:solidFill>
              </a:rPr>
              <a:t>时间、金钱、人力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降低</a:t>
            </a:r>
            <a:r>
              <a:rPr lang="zh-CN" altLang="en-US"/>
              <a:t>软件开发人员的</a:t>
            </a:r>
            <a:r>
              <a:rPr lang="zh-CN" altLang="en-US">
                <a:solidFill>
                  <a:srgbClr val="FF0000"/>
                </a:solidFill>
              </a:rPr>
              <a:t>技术门槛</a:t>
            </a:r>
            <a:r>
              <a:rPr lang="zh-CN" altLang="en-US"/>
              <a:t>，专注于产品的商业本身</a:t>
            </a:r>
            <a:endParaRPr lang="zh-CN" altLang="en-US"/>
          </a:p>
          <a:p>
            <a:r>
              <a:rPr lang="zh-CN" altLang="en-US"/>
              <a:t>帮助软件开发人员赚原来不敢赚，不能赚的钱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事例</a:t>
            </a:r>
            <a:r>
              <a:rPr lang="en-US" altLang="zh-CN"/>
              <a:t>1</a:t>
            </a:r>
            <a:r>
              <a:rPr lang="zh-CN" altLang="en-US"/>
              <a:t>：开发者用这个平台赚钱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原来的状况</a:t>
            </a:r>
            <a:endParaRPr lang="zh-CN" altLang="en-US"/>
          </a:p>
          <a:p>
            <a:r>
              <a:rPr lang="zh-CN"/>
              <a:t>工程师</a:t>
            </a:r>
            <a:r>
              <a:rPr lang="en-US" altLang="zh-CN"/>
              <a:t>A</a:t>
            </a:r>
            <a:r>
              <a:rPr lang="zh-CN" altLang="en-US"/>
              <a:t>在一家</a:t>
            </a:r>
            <a:r>
              <a:rPr lang="en-US" altLang="zh-CN"/>
              <a:t>IT</a:t>
            </a:r>
            <a:r>
              <a:rPr lang="zh-CN" altLang="en-US"/>
              <a:t>企业上班。有一天</a:t>
            </a:r>
            <a:r>
              <a:rPr lang="en-US" altLang="zh-CN"/>
              <a:t>A</a:t>
            </a:r>
            <a:r>
              <a:rPr lang="zh-CN" altLang="en-US"/>
              <a:t>的朋友问</a:t>
            </a:r>
            <a:r>
              <a:rPr lang="en-US" altLang="zh-CN"/>
              <a:t>A</a:t>
            </a:r>
            <a:r>
              <a:rPr lang="zh-CN" altLang="en-US"/>
              <a:t>是否有时间业余接一个</a:t>
            </a:r>
            <a:r>
              <a:rPr lang="en-US" altLang="zh-CN"/>
              <a:t>APP</a:t>
            </a:r>
            <a:r>
              <a:rPr lang="zh-CN" altLang="en-US"/>
              <a:t>项目，价格</a:t>
            </a:r>
            <a:r>
              <a:rPr lang="en-US" altLang="zh-CN"/>
              <a:t>10</a:t>
            </a:r>
            <a:r>
              <a:rPr lang="zh-CN" altLang="en-US"/>
              <a:t>万。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了解需求后，首先需要组成一个</a:t>
            </a:r>
            <a:r>
              <a:rPr lang="en-US" altLang="zh-CN"/>
              <a:t>5</a:t>
            </a:r>
            <a:r>
              <a:rPr lang="zh-CN" altLang="en-US"/>
              <a:t>团队，并且开发周期需要</a:t>
            </a:r>
            <a:r>
              <a:rPr lang="en-US" altLang="zh-CN"/>
              <a:t>2</a:t>
            </a:r>
            <a:r>
              <a:rPr lang="zh-CN" altLang="en-US"/>
              <a:t>个月以上。想一想，要牺牲所有的休息时间来做这个工作，其实并没有赚钱。因此只有推迟。</a:t>
            </a:r>
            <a:endParaRPr lang="zh-CN" altLang="en-US"/>
          </a:p>
          <a:p>
            <a:r>
              <a:rPr lang="zh-CN" altLang="en-US">
                <a:solidFill>
                  <a:schemeClr val="accent2"/>
                </a:solidFill>
              </a:rPr>
              <a:t>然后，有个</a:t>
            </a:r>
            <a:r>
              <a:rPr lang="en-US" altLang="zh-CN">
                <a:solidFill>
                  <a:schemeClr val="accent2"/>
                </a:solidFill>
              </a:rPr>
              <a:t>APP</a:t>
            </a:r>
            <a:r>
              <a:rPr lang="zh-CN" altLang="en-US">
                <a:solidFill>
                  <a:schemeClr val="accent2"/>
                </a:solidFill>
              </a:rPr>
              <a:t>后端云之后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zh-CN" altLang="en-US">
                <a:solidFill>
                  <a:schemeClr val="accent2"/>
                </a:solidFill>
              </a:rPr>
              <a:t>了解需求后，因为有</a:t>
            </a:r>
            <a:r>
              <a:rPr lang="en-US" altLang="zh-CN">
                <a:solidFill>
                  <a:schemeClr val="accent2"/>
                </a:solidFill>
              </a:rPr>
              <a:t>APP</a:t>
            </a:r>
            <a:r>
              <a:rPr lang="zh-CN" altLang="en-US">
                <a:solidFill>
                  <a:schemeClr val="accent2"/>
                </a:solidFill>
              </a:rPr>
              <a:t>后端云的服务支持，我只要在找个人帮我设计</a:t>
            </a:r>
            <a:r>
              <a:rPr lang="en-US" altLang="zh-CN">
                <a:solidFill>
                  <a:schemeClr val="accent2"/>
                </a:solidFill>
              </a:rPr>
              <a:t>APP</a:t>
            </a:r>
            <a:r>
              <a:rPr lang="zh-CN" altLang="en-US">
                <a:solidFill>
                  <a:schemeClr val="accent2"/>
                </a:solidFill>
              </a:rPr>
              <a:t>界面，然后几天我就可以完成开发。因此爽快接收邀约。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立体地图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</dc:creator>
  <cp:lastModifiedBy>steve</cp:lastModifiedBy>
  <cp:revision>2</cp:revision>
  <dcterms:created xsi:type="dcterms:W3CDTF">2017-07-13T07:39:31Z</dcterms:created>
  <dcterms:modified xsi:type="dcterms:W3CDTF">2017-07-13T08:56:35Z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