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76" r:id="rId3"/>
    <p:sldId id="312" r:id="rId5"/>
    <p:sldId id="267" r:id="rId6"/>
    <p:sldId id="260" r:id="rId7"/>
    <p:sldId id="327" r:id="rId8"/>
    <p:sldId id="330" r:id="rId9"/>
    <p:sldId id="331" r:id="rId10"/>
    <p:sldId id="328" r:id="rId11"/>
    <p:sldId id="275" r:id="rId12"/>
    <p:sldId id="272" r:id="rId13"/>
    <p:sldId id="307" r:id="rId14"/>
    <p:sldId id="329" r:id="rId15"/>
    <p:sldId id="308" r:id="rId16"/>
    <p:sldId id="309" r:id="rId17"/>
    <p:sldId id="311" r:id="rId18"/>
    <p:sldId id="324" r:id="rId19"/>
    <p:sldId id="310" r:id="rId20"/>
    <p:sldId id="271" r:id="rId21"/>
  </p:sldIdLst>
  <p:sldSz cx="12192000" cy="6858000"/>
  <p:notesSz cx="6735445" cy="9865995"/>
  <p:embeddedFontLst>
    <p:embeddedFont>
      <p:font typeface="微软雅黑" panose="020B0503020204020204" pitchFamily="34" charset="-122"/>
      <p:regular r:id="rId28"/>
    </p:embeddedFont>
    <p:embeddedFont>
      <p:font typeface="Impact" panose="020B0806030902050204" pitchFamily="34" charset="0"/>
      <p:regular r:id="rId29"/>
    </p:embeddedFont>
    <p:embeddedFont>
      <p:font typeface="方正兰亭刊黑_GBK" panose="02000000000000000000" pitchFamily="2" charset="-122"/>
      <p:regular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方正兰亭刊黑_GBK" panose="02000000000000000000" charset="0"/>
      <p:regular r:id="rId35"/>
    </p:embeddedFont>
    <p:embeddedFont>
      <p:font typeface="等线" panose="02010600030101010101" charset="-122"/>
      <p:regular r:id="rId36"/>
    </p:embeddedFont>
    <p:embeddedFont>
      <p:font typeface="Calibri" panose="020F050202020403020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72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3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cxnId="{40CC7045-83B2-444D-AAE9-052491C9BC36}" type="parTrans">
      <dgm:prSet/>
      <dgm:spPr/>
      <dgm:t>
        <a:bodyPr/>
        <a:lstStyle/>
        <a:p>
          <a:endParaRPr lang="en-US" altLang="zh-CN"/>
        </a:p>
      </dgm:t>
    </dgm:pt>
    <dgm:pt modelId="{F24DA87C-3888-4729-93CC-76CB2716BC08}" cxnId="{40CC7045-83B2-444D-AAE9-052491C9BC36}" type="sibTrans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cxnId="{FAAC86C3-5EA8-46DD-B763-A1FDAAE7FD3F}" type="parTrans">
      <dgm:prSet/>
      <dgm:spPr/>
      <dgm:t>
        <a:bodyPr/>
        <a:lstStyle/>
        <a:p>
          <a:endParaRPr lang="en-US" altLang="zh-CN"/>
        </a:p>
      </dgm:t>
    </dgm:pt>
    <dgm:pt modelId="{48153F4B-2A62-438D-A781-A70B91B2E287}" cxnId="{FAAC86C3-5EA8-46DD-B763-A1FDAAE7FD3F}" type="sibTrans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cxnId="{867D3880-58B7-4B81-9631-D91CEB44BD06}" type="parTrans">
      <dgm:prSet/>
      <dgm:spPr/>
      <dgm:t>
        <a:bodyPr/>
        <a:lstStyle/>
        <a:p>
          <a:endParaRPr lang="en-US" altLang="zh-CN"/>
        </a:p>
      </dgm:t>
    </dgm:pt>
    <dgm:pt modelId="{AF6E9C63-EA90-47EA-B28E-4CF8956C03D8}" cxnId="{867D3880-58B7-4B81-9631-D91CEB44BD06}" type="sibTrans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cxnId="{C55CA777-5561-409D-A6E3-5D9D9A570910}" type="parTrans">
      <dgm:prSet/>
      <dgm:spPr/>
      <dgm:t>
        <a:bodyPr/>
        <a:lstStyle/>
        <a:p>
          <a:endParaRPr lang="en-US" altLang="zh-CN"/>
        </a:p>
      </dgm:t>
    </dgm:pt>
    <dgm:pt modelId="{360CD512-F266-483A-A200-4FED7EDE61F8}" cxnId="{C55CA777-5561-409D-A6E3-5D9D9A570910}" type="sibTrans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cxnId="{674BC420-53A2-425B-A2B1-721135A0698B}" type="parTrans">
      <dgm:prSet/>
      <dgm:spPr/>
      <dgm:t>
        <a:bodyPr/>
        <a:lstStyle/>
        <a:p>
          <a:endParaRPr lang="en-US" altLang="zh-CN"/>
        </a:p>
      </dgm:t>
    </dgm:pt>
    <dgm:pt modelId="{4E693179-E909-4A4D-A523-A753AF125295}" cxnId="{674BC420-53A2-425B-A2B1-721135A0698B}" type="sibTrans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cxnId="{F49BA101-6E24-4631-9C60-C748044DF154}" type="parTrans">
      <dgm:prSet/>
      <dgm:spPr/>
      <dgm:t>
        <a:bodyPr/>
        <a:lstStyle/>
        <a:p>
          <a:endParaRPr lang="en-US" altLang="zh-CN"/>
        </a:p>
      </dgm:t>
    </dgm:pt>
    <dgm:pt modelId="{2C0132F7-BB40-4AB1-ABB9-CA1232555865}" cxnId="{F49BA101-6E24-4631-9C60-C748044DF154}" type="sibTrans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cxnId="{A8B8AF12-1E72-4242-A547-930CCF37102D}" type="parTrans">
      <dgm:prSet/>
      <dgm:spPr/>
      <dgm:t>
        <a:bodyPr/>
        <a:lstStyle/>
        <a:p>
          <a:endParaRPr lang="en-US" altLang="zh-CN"/>
        </a:p>
      </dgm:t>
    </dgm:pt>
    <dgm:pt modelId="{6B2F465B-E653-4E0C-8595-E1BF3D568A25}" cxnId="{A8B8AF12-1E72-4242-A547-930CCF37102D}" type="sibTrans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cxnId="{60CCE24B-C2EF-4AF6-B062-B2068A44B5A7}" type="parTrans">
      <dgm:prSet/>
      <dgm:spPr/>
      <dgm:t>
        <a:bodyPr/>
        <a:lstStyle/>
        <a:p>
          <a:endParaRPr lang="en-US" altLang="zh-CN"/>
        </a:p>
      </dgm:t>
    </dgm:pt>
    <dgm:pt modelId="{FFC7727D-EC46-43C1-A37A-84AC46A14808}" cxnId="{60CCE24B-C2EF-4AF6-B062-B2068A44B5A7}" type="sibTrans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#1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#1"/>
    <dgm:cxn modelId="{0F272D71-8167-4CF5-A250-5360EBBAC7A4}" type="presOf" srcId="{A4B28D1F-71AD-4CE0-BECF-97ECCC147470}" destId="{E636D1ED-307A-4D72-BA1A-1985A7AFACD4}" srcOrd="1" destOrd="0" presId="urn:microsoft.com/office/officeart/2005/8/layout/hList9#1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#1"/>
    <dgm:cxn modelId="{A38BBF99-6ACD-4835-B38C-37C7E90D3CBF}" type="presOf" srcId="{91BE4EAA-DD1D-4F7B-A9AF-4359B0156476}" destId="{6E3DA61D-687D-4405-8384-A43BCDEAB65C}" srcOrd="1" destOrd="0" presId="urn:microsoft.com/office/officeart/2005/8/layout/hList9#1"/>
    <dgm:cxn modelId="{DFCCE4A7-730A-40CD-B4B4-34AD16023957}" type="presOf" srcId="{D50E32BC-6F33-4655-8BF9-F3A88332A36E}" destId="{0AF2C4DD-D884-462B-BCF0-26E824725286}" srcOrd="0" destOrd="0" presId="urn:microsoft.com/office/officeart/2005/8/layout/hList9#1"/>
    <dgm:cxn modelId="{C0F3DDB3-F041-415F-A0DC-755217253620}" type="presOf" srcId="{F52FF1E5-C87C-4BE0-B77F-FD6884EFEDD9}" destId="{42397D9E-6A52-47F9-B22C-53BDEF15DDC6}" srcOrd="0" destOrd="0" presId="urn:microsoft.com/office/officeart/2005/8/layout/hList9#1"/>
    <dgm:cxn modelId="{488F1ABC-FB73-407A-8FE2-20942CE3064F}" type="presOf" srcId="{F52FF1E5-C87C-4BE0-B77F-FD6884EFEDD9}" destId="{3F8E1D05-DB51-4BE5-8E9A-23C3A5E25675}" srcOrd="1" destOrd="0" presId="urn:microsoft.com/office/officeart/2005/8/layout/hList9#1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#1"/>
    <dgm:cxn modelId="{68E29CCB-292C-4236-9977-F6F583538E05}" type="presOf" srcId="{AC96E326-27C3-4B49-ADC3-E5BAB4740371}" destId="{8C3BD61E-7DED-4412-845C-8885A48AFCEA}" srcOrd="0" destOrd="0" presId="urn:microsoft.com/office/officeart/2005/8/layout/hList9#1"/>
    <dgm:cxn modelId="{195609D1-3F28-4A49-994A-51A7CC042AF0}" type="presOf" srcId="{EDF23833-5AED-450B-BAF4-D7A31BF0D4AE}" destId="{640D8B22-9D4E-4F66-A2C1-63B931AEC77E}" srcOrd="1" destOrd="0" presId="urn:microsoft.com/office/officeart/2005/8/layout/hList9#1"/>
    <dgm:cxn modelId="{CACC6CD2-CBDA-4143-95E0-547A15901242}" type="presOf" srcId="{91BE4EAA-DD1D-4F7B-A9AF-4359B0156476}" destId="{3E0EF01D-B0A3-46BF-8BBB-8C129A754B8D}" srcOrd="0" destOrd="0" presId="urn:microsoft.com/office/officeart/2005/8/layout/hList9#1"/>
    <dgm:cxn modelId="{2A4461DA-78BB-4912-A6CD-DDAE8313841F}" type="presOf" srcId="{EA853B50-8834-4463-98D7-92A85CE956BD}" destId="{E0A718C7-01E4-44AD-9F72-A7E11114E2A3}" srcOrd="0" destOrd="0" presId="urn:microsoft.com/office/officeart/2005/8/layout/hList9#1"/>
    <dgm:cxn modelId="{C2CDEDF3-089A-484F-B869-198B5C360C2A}" type="presOf" srcId="{1F9F271F-CC5B-4B4A-BD75-FA065FECD606}" destId="{EF1C0B58-0751-42DF-B987-A19903FACFE6}" srcOrd="0" destOrd="0" presId="urn:microsoft.com/office/officeart/2005/8/layout/hList9#1"/>
    <dgm:cxn modelId="{53026CF8-EE8D-4CB7-9D01-69CE0C9FB65C}" type="presOf" srcId="{EDF23833-5AED-450B-BAF4-D7A31BF0D4AE}" destId="{7C99D21A-B888-406B-BCC7-C20864F82286}" srcOrd="0" destOrd="0" presId="urn:microsoft.com/office/officeart/2005/8/layout/hList9#1"/>
    <dgm:cxn modelId="{A3B10ED2-8711-4EB4-A6E4-34A89872D703}" type="presParOf" srcId="{EF1C0B58-0751-42DF-B987-A19903FACFE6}" destId="{15E6F8EF-6EFB-45FE-AFBE-BBDDFE7A3857}" srcOrd="0" destOrd="0" presId="urn:microsoft.com/office/officeart/2005/8/layout/hList9#1"/>
    <dgm:cxn modelId="{8813FEBB-B46A-4C91-A52A-EBB859794AEA}" type="presParOf" srcId="{EF1C0B58-0751-42DF-B987-A19903FACFE6}" destId="{73F04EB7-8D84-4F40-A226-9371D609CE9C}" srcOrd="1" destOrd="0" presId="urn:microsoft.com/office/officeart/2005/8/layout/hList9#1"/>
    <dgm:cxn modelId="{A532C052-292D-411A-B6BB-146950CFF856}" type="presParOf" srcId="{73F04EB7-8D84-4F40-A226-9371D609CE9C}" destId="{C187CC34-5397-4C5F-B95D-7F503861DFD3}" srcOrd="0" destOrd="0" presId="urn:microsoft.com/office/officeart/2005/8/layout/hList9#1"/>
    <dgm:cxn modelId="{DF2953F6-C5B8-4F0E-BFBA-EB1A2A1A1FC5}" type="presParOf" srcId="{73F04EB7-8D84-4F40-A226-9371D609CE9C}" destId="{A4779281-F347-4E24-83AB-072EF0077DC5}" srcOrd="1" destOrd="0" presId="urn:microsoft.com/office/officeart/2005/8/layout/hList9#1"/>
    <dgm:cxn modelId="{426F37AC-E96E-4E4F-95F0-29B9706B832A}" type="presParOf" srcId="{A4779281-F347-4E24-83AB-072EF0077DC5}" destId="{3E0EF01D-B0A3-46BF-8BBB-8C129A754B8D}" srcOrd="0" destOrd="0" presId="urn:microsoft.com/office/officeart/2005/8/layout/hList9#1"/>
    <dgm:cxn modelId="{4D9F8CE6-7FFF-46BC-8866-4CA3C1BA8561}" type="presParOf" srcId="{A4779281-F347-4E24-83AB-072EF0077DC5}" destId="{6E3DA61D-687D-4405-8384-A43BCDEAB65C}" srcOrd="1" destOrd="0" presId="urn:microsoft.com/office/officeart/2005/8/layout/hList9#1"/>
    <dgm:cxn modelId="{E10CC885-C9BF-479F-B7C6-A39A2F7CC411}" type="presParOf" srcId="{73F04EB7-8D84-4F40-A226-9371D609CE9C}" destId="{B3B93D22-9C03-4AA7-B0A2-A095E98B9C86}" srcOrd="2" destOrd="0" presId="urn:microsoft.com/office/officeart/2005/8/layout/hList9#1"/>
    <dgm:cxn modelId="{095BC697-6A03-4C6C-9D7C-D1AFD06600C0}" type="presParOf" srcId="{B3B93D22-9C03-4AA7-B0A2-A095E98B9C86}" destId="{7C99D21A-B888-406B-BCC7-C20864F82286}" srcOrd="0" destOrd="0" presId="urn:microsoft.com/office/officeart/2005/8/layout/hList9#1"/>
    <dgm:cxn modelId="{485FFDCD-B9F2-4FFE-9AC9-4F0B81A61D44}" type="presParOf" srcId="{B3B93D22-9C03-4AA7-B0A2-A095E98B9C86}" destId="{640D8B22-9D4E-4F66-A2C1-63B931AEC77E}" srcOrd="1" destOrd="0" presId="urn:microsoft.com/office/officeart/2005/8/layout/hList9#1"/>
    <dgm:cxn modelId="{986EF2DA-C549-4DFC-BB7F-160926A979FD}" type="presParOf" srcId="{73F04EB7-8D84-4F40-A226-9371D609CE9C}" destId="{A1BB8A33-BAD5-4E98-BB79-3EBC972FEF6E}" srcOrd="3" destOrd="0" presId="urn:microsoft.com/office/officeart/2005/8/layout/hList9#1"/>
    <dgm:cxn modelId="{A47B8F65-E56D-425C-AF03-76CD0653A361}" type="presParOf" srcId="{A1BB8A33-BAD5-4E98-BB79-3EBC972FEF6E}" destId="{42397D9E-6A52-47F9-B22C-53BDEF15DDC6}" srcOrd="0" destOrd="0" presId="urn:microsoft.com/office/officeart/2005/8/layout/hList9#1"/>
    <dgm:cxn modelId="{7C4CEDC6-5EFD-49A4-A6B8-59AFE27E33F9}" type="presParOf" srcId="{A1BB8A33-BAD5-4E98-BB79-3EBC972FEF6E}" destId="{3F8E1D05-DB51-4BE5-8E9A-23C3A5E25675}" srcOrd="1" destOrd="0" presId="urn:microsoft.com/office/officeart/2005/8/layout/hList9#1"/>
    <dgm:cxn modelId="{579F8690-FD23-41F4-AAB3-0CCF3748E8D2}" type="presParOf" srcId="{EF1C0B58-0751-42DF-B987-A19903FACFE6}" destId="{48E66C41-CCE9-46E3-8B20-B21F6084385B}" srcOrd="2" destOrd="0" presId="urn:microsoft.com/office/officeart/2005/8/layout/hList9#1"/>
    <dgm:cxn modelId="{175ED4B2-EEC1-48B9-8A86-DB90924FA33D}" type="presParOf" srcId="{EF1C0B58-0751-42DF-B987-A19903FACFE6}" destId="{8C3BD61E-7DED-4412-845C-8885A48AFCEA}" srcOrd="3" destOrd="0" presId="urn:microsoft.com/office/officeart/2005/8/layout/hList9#1"/>
    <dgm:cxn modelId="{BAB68F0A-18E6-4D7F-A11A-857F51E04879}" type="presParOf" srcId="{EF1C0B58-0751-42DF-B987-A19903FACFE6}" destId="{C5D8844E-6AEF-4427-89F3-B72E749BDD28}" srcOrd="4" destOrd="0" presId="urn:microsoft.com/office/officeart/2005/8/layout/hList9#1"/>
    <dgm:cxn modelId="{2A429768-DCB1-4B74-B191-EA4785996A20}" type="presParOf" srcId="{EF1C0B58-0751-42DF-B987-A19903FACFE6}" destId="{AA76DF78-A472-4EF7-B389-D5CA3B9BADED}" srcOrd="5" destOrd="0" presId="urn:microsoft.com/office/officeart/2005/8/layout/hList9#1"/>
    <dgm:cxn modelId="{EEDE00F3-8592-4371-8CF7-318BD5DA6CD6}" type="presParOf" srcId="{EF1C0B58-0751-42DF-B987-A19903FACFE6}" destId="{E473034D-A3C7-45BB-A2ED-18D6CA8C71BD}" srcOrd="6" destOrd="0" presId="urn:microsoft.com/office/officeart/2005/8/layout/hList9#1"/>
    <dgm:cxn modelId="{394E350D-522D-4F33-891D-D596D23FC85D}" type="presParOf" srcId="{E473034D-A3C7-45BB-A2ED-18D6CA8C71BD}" destId="{C007DC57-5F2E-4CA6-B111-A4BB8A46D7CB}" srcOrd="0" destOrd="0" presId="urn:microsoft.com/office/officeart/2005/8/layout/hList9#1"/>
    <dgm:cxn modelId="{155683C9-E990-4C73-ACC6-BC52B13EE92B}" type="presParOf" srcId="{E473034D-A3C7-45BB-A2ED-18D6CA8C71BD}" destId="{45F5B736-1774-40E8-B123-92C741295755}" srcOrd="1" destOrd="0" presId="urn:microsoft.com/office/officeart/2005/8/layout/hList9#1"/>
    <dgm:cxn modelId="{248FF91A-E618-4399-94CD-760A9C07A8C4}" type="presParOf" srcId="{45F5B736-1774-40E8-B123-92C741295755}" destId="{9FA0D64E-8376-4E58-86ED-8B4F00BED643}" srcOrd="0" destOrd="0" presId="urn:microsoft.com/office/officeart/2005/8/layout/hList9#1"/>
    <dgm:cxn modelId="{68002E76-49A5-40E6-8795-C099D8C1EE49}" type="presParOf" srcId="{45F5B736-1774-40E8-B123-92C741295755}" destId="{E636D1ED-307A-4D72-BA1A-1985A7AFACD4}" srcOrd="1" destOrd="0" presId="urn:microsoft.com/office/officeart/2005/8/layout/hList9#1"/>
    <dgm:cxn modelId="{04988FED-FEA0-4D9A-9DB8-5C7520EAD2B5}" type="presParOf" srcId="{E473034D-A3C7-45BB-A2ED-18D6CA8C71BD}" destId="{31C2AF9A-E90F-4911-B8EA-0430E2AA9484}" srcOrd="2" destOrd="0" presId="urn:microsoft.com/office/officeart/2005/8/layout/hList9#1"/>
    <dgm:cxn modelId="{5D212B0B-9E44-4F50-893E-C60D50896D10}" type="presParOf" srcId="{31C2AF9A-E90F-4911-B8EA-0430E2AA9484}" destId="{0AF2C4DD-D884-462B-BCF0-26E824725286}" srcOrd="0" destOrd="0" presId="urn:microsoft.com/office/officeart/2005/8/layout/hList9#1"/>
    <dgm:cxn modelId="{70557F12-D726-4BAB-9C0F-4BB1A7AD1737}" type="presParOf" srcId="{31C2AF9A-E90F-4911-B8EA-0430E2AA9484}" destId="{F8AA5147-E0D1-401B-AB4C-A8546FB56467}" srcOrd="1" destOrd="0" presId="urn:microsoft.com/office/officeart/2005/8/layout/hList9#1"/>
    <dgm:cxn modelId="{E531A865-BC03-4349-B047-97FC962A8AA3}" type="presParOf" srcId="{E473034D-A3C7-45BB-A2ED-18D6CA8C71BD}" destId="{2E776B99-0CA1-4FBD-B1BF-07854032A32B}" srcOrd="3" destOrd="0" presId="urn:microsoft.com/office/officeart/2005/8/layout/hList9#1"/>
    <dgm:cxn modelId="{300582E7-B5EB-49B4-8165-F9035D150CB9}" type="presParOf" srcId="{2E776B99-0CA1-4FBD-B1BF-07854032A32B}" destId="{E0A718C7-01E4-44AD-9F72-A7E11114E2A3}" srcOrd="0" destOrd="0" presId="urn:microsoft.com/office/officeart/2005/8/layout/hList9#1"/>
    <dgm:cxn modelId="{1CF409DD-0E37-4D90-9B95-7A545F113D78}" type="presParOf" srcId="{2E776B99-0CA1-4FBD-B1BF-07854032A32B}" destId="{4B24F07C-6180-42DB-8E85-0326B5C392C1}" srcOrd="1" destOrd="0" presId="urn:microsoft.com/office/officeart/2005/8/layout/hList9#1"/>
    <dgm:cxn modelId="{7781AC7F-FE97-44CA-8924-694C6930CD08}" type="presParOf" srcId="{EF1C0B58-0751-42DF-B987-A19903FACFE6}" destId="{29D6F023-B249-41DA-A90B-DBACB6270407}" srcOrd="7" destOrd="0" presId="urn:microsoft.com/office/officeart/2005/8/layout/hList9#1"/>
    <dgm:cxn modelId="{B940EA4B-EEA2-4688-AB3F-3FB48256F1BF}" type="presParOf" srcId="{EF1C0B58-0751-42DF-B987-A19903FACFE6}" destId="{E998396D-049E-4EFE-86A2-B714E96C0C34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.jpe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piao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www.app-link.org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构建移动应用开发的开发生态圈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396224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第一步我们要做的</a:t>
            </a:r>
            <a:endParaRPr lang="zh-CN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44315" y="514985"/>
            <a:ext cx="405638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构建移动开发生态圈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2011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对于开发者来说，他可以免费使用我们的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后端云上的服务为开发做准备，积累人气，并且让足够多的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开发者形成聚落</a:t>
            </a:r>
            <a:endParaRPr lang="zh-CN" altLang="en-US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8760" y="2230120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为开发者提供开发支持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2011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2011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开发者在平台中足够多之后，我们可以让创客们来平台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寻找开发者资源，让他们可以让自己的想法在这里实现</a:t>
            </a:r>
            <a:endParaRPr lang="zh-CN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为创客提供开发资源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整合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产品经理，测试人员，发布工程师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等资源，为开发流程的流水线提供准备，让各种人员为一个应用开发提供服务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整合完成生态链上下游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后端云为整个移动开发生态圈提供技术上的支持，让生态链流畅运转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275" y="4667885"/>
            <a:ext cx="26403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强大的开发平台技术支持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面向产品设计经理（规划与验收）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面向产品测试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  <a:endParaRPr 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9474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  <a:endParaRPr lang="zh-CN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后端云平台正式发布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商业化支持，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孵化性特性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4.0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投资性特性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CEO </a:t>
            </a:r>
            <a:r>
              <a:rPr lang="zh-CN" altLang="en-US"/>
              <a:t>孟凡俊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13485" y="1278890"/>
            <a:ext cx="87210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4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256155"/>
            <a:ext cx="995807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1"/>
              </a:rPr>
              <a:t>ipiao.com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十年的业务外包生涯，真正明白业余软件外包的需求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846705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/>
                <a:gridCol w="1840177"/>
                <a:gridCol w="1840494"/>
                <a:gridCol w="1840495"/>
                <a:gridCol w="1840494"/>
                <a:gridCol w="1840495"/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18160">
                <a:tc gridSpan="6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  <a:endParaRPr lang="en-US" altLang="zh-CN"/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  <a:tr h="518160"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  <a:endParaRPr lang="zh-CN" altLang="en-US"/>
                    </a:p>
                  </a:txBody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  <a:tc hMerge="1"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64005" y="13830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7415" y="21424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4568" y="20215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574648" y="28899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564098" y="37184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277" y="486220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29277" y="566066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175" y="210248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685" y="362648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联系我</a:t>
            </a:r>
            <a:endParaRPr lang="zh-CN" altLang="en-US"/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177482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2550" y="371856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3"/>
              </a:rPr>
              <a:t>访问</a:t>
            </a:r>
            <a:r>
              <a:rPr lang="en-US" altLang="zh-CN" sz="1400">
                <a:hlinkClick r:id="rId3"/>
              </a:rPr>
              <a:t>APP</a:t>
            </a:r>
            <a:r>
              <a:rPr lang="zh-CN" altLang="en-US" sz="1400">
                <a:hlinkClick r:id="rId3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18779" y="95996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313890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8367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315" y="1421130"/>
          <a:ext cx="49911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/>
                <a:gridCol w="2495550"/>
              </a:tblGrid>
              <a:tr h="6578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</a:tr>
              <a:tr h="657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完成周期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2-4</a:t>
                      </a:r>
                      <a:r>
                        <a:rPr lang="zh-CN" altLang="en-US" dirty="0"/>
                        <a:t>个月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57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57225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  <a:endParaRPr lang="zh-CN" altLang="en-US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/>
                </a:tc>
              </a:tr>
              <a:tr h="658495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815330" y="1421130"/>
          <a:ext cx="6137116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5267"/>
                <a:gridCol w="1621949"/>
                <a:gridCol w="1504950"/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共享单车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个以上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O2O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商城购物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视频直播平台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endParaRPr lang="en-US" altLang="zh-CN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  <a:endParaRPr lang="zh-CN" altLang="en-US" sz="1400" b="1" dirty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479049" y="1042513"/>
            <a:ext cx="125675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对开发者的影响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67376" y="515185"/>
            <a:ext cx="3086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</a:t>
            </a: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个改变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想到哪改到哪，不需要软件概要设计。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改变了交付的顺序。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预先交付后台管理系统，改变客户体验。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软件开发流程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相当于为你提供一个软件架构师，数据库管理员，信息系统管理工程师以及几个初级程序员。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你只要有一个产品设计和一个前端开发工程师就可以了。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项目人员配置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减少了开发工作量的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，进度自然提高了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项目开发进度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让开发重心完全集中在客户前端的体验上，其它工作交给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后端云。更不要说去关注选用什么数据库或者服务器等。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设计思想的改变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568817" y="1042513"/>
            <a:ext cx="10772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对开发者来说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471824" y="499647"/>
            <a:ext cx="326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不会要求的</a:t>
            </a: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个改变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不需要修改任何前端开发技术，直接接入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前端开发技术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完全不需要学习新技术，直接就可以用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6542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学习新技术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相反，我们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能够减少一大笔开发费用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增加开发费用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我们一样遵循面向对象开发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软件开发开发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55880"/>
            <a:ext cx="10537825" cy="658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55880"/>
            <a:ext cx="11910695" cy="638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32385"/>
            <a:ext cx="8750300" cy="660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33350"/>
            <a:ext cx="11335385" cy="6225540"/>
          </a:xfrm>
          <a:prstGeom prst="rect">
            <a:avLst/>
          </a:prstGeom>
        </p:spPr>
      </p:pic>
      <p:pic>
        <p:nvPicPr>
          <p:cNvPr id="9" name="图片 8" descr="732858D219AB2434CC30654C4890EDD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133350"/>
            <a:ext cx="3549650" cy="63112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4035</Words>
  <Application>WPS 演示</Application>
  <PresentationFormat>宽屏</PresentationFormat>
  <Paragraphs>554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方正兰亭刊黑_GBK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steve</cp:lastModifiedBy>
  <cp:revision>309</cp:revision>
  <cp:lastPrinted>2017-05-24T06:55:00Z</cp:lastPrinted>
  <dcterms:created xsi:type="dcterms:W3CDTF">2016-11-12T06:35:00Z</dcterms:created>
  <dcterms:modified xsi:type="dcterms:W3CDTF">2017-07-14T09:38:23Z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