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0" r:id="rId6"/>
    <p:sldId id="275" r:id="rId7"/>
    <p:sldId id="276" r:id="rId8"/>
    <p:sldId id="277" r:id="rId9"/>
    <p:sldId id="278" r:id="rId1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4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9FD90-33F7-4622-A780-C945E48814B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A25C8AA-802D-47C5-A023-DEACC84C4182}">
      <dgm:prSet phldrT="[文本]"/>
      <dgm:spPr/>
      <dgm:t>
        <a:bodyPr/>
        <a:lstStyle/>
        <a:p>
          <a:r>
            <a:rPr lang="zh-CN" altLang="en-US" dirty="0"/>
            <a:t>高效的软件</a:t>
          </a:r>
          <a:endParaRPr lang="en-US" altLang="zh-CN" dirty="0"/>
        </a:p>
        <a:p>
          <a:r>
            <a:rPr lang="zh-CN" altLang="en-US" dirty="0"/>
            <a:t>开发</a:t>
          </a:r>
          <a:endParaRPr lang="en-US" altLang="zh-CN" dirty="0"/>
        </a:p>
        <a:p>
          <a:r>
            <a:rPr lang="zh-CN" altLang="en-US" dirty="0"/>
            <a:t>平台（技术）</a:t>
          </a:r>
        </a:p>
      </dgm:t>
    </dgm:pt>
    <dgm:pt modelId="{AA5A6D2F-85C4-4347-9BAB-F00F8381BDEA}" type="parTrans" cxnId="{7D983340-C705-4AA7-8706-EC098F0BDFE0}">
      <dgm:prSet/>
      <dgm:spPr/>
      <dgm:t>
        <a:bodyPr/>
        <a:lstStyle/>
        <a:p>
          <a:endParaRPr lang="zh-CN" altLang="en-US"/>
        </a:p>
      </dgm:t>
    </dgm:pt>
    <dgm:pt modelId="{5AD56A03-DC67-4027-BD59-E8386C09F65E}" type="sibTrans" cxnId="{7D983340-C705-4AA7-8706-EC098F0BDFE0}">
      <dgm:prSet/>
      <dgm:spPr/>
      <dgm:t>
        <a:bodyPr/>
        <a:lstStyle/>
        <a:p>
          <a:endParaRPr lang="zh-CN" altLang="en-US"/>
        </a:p>
      </dgm:t>
    </dgm:pt>
    <dgm:pt modelId="{18E93951-3FFA-4119-8BB7-58664C637183}">
      <dgm:prSet phldrT="[文本]"/>
      <dgm:spPr/>
      <dgm:t>
        <a:bodyPr/>
        <a:lstStyle/>
        <a:p>
          <a:r>
            <a:rPr lang="zh-CN" altLang="en-US" dirty="0"/>
            <a:t>发展过程</a:t>
          </a:r>
        </a:p>
      </dgm:t>
    </dgm:pt>
    <dgm:pt modelId="{57191712-BF03-4331-8D3C-8EEB71EA32A1}" type="parTrans" cxnId="{5202E34A-0504-426D-AAE8-61EE5C341705}">
      <dgm:prSet/>
      <dgm:spPr/>
      <dgm:t>
        <a:bodyPr/>
        <a:lstStyle/>
        <a:p>
          <a:endParaRPr lang="zh-CN" altLang="en-US"/>
        </a:p>
      </dgm:t>
    </dgm:pt>
    <dgm:pt modelId="{1499ADD3-8B6B-47F7-A941-76857F88340E}" type="sibTrans" cxnId="{5202E34A-0504-426D-AAE8-61EE5C341705}">
      <dgm:prSet/>
      <dgm:spPr/>
      <dgm:t>
        <a:bodyPr/>
        <a:lstStyle/>
        <a:p>
          <a:endParaRPr lang="zh-CN" altLang="en-US"/>
        </a:p>
      </dgm:t>
    </dgm:pt>
    <dgm:pt modelId="{53AADB68-7F83-4E00-A02E-6186FEE0E331}">
      <dgm:prSet phldrT="[文本]"/>
      <dgm:spPr/>
      <dgm:t>
        <a:bodyPr/>
        <a:lstStyle/>
        <a:p>
          <a:r>
            <a:rPr lang="zh-CN" altLang="en-US" dirty="0"/>
            <a:t>软件开发</a:t>
          </a:r>
          <a:endParaRPr lang="en-US" altLang="zh-CN" dirty="0"/>
        </a:p>
        <a:p>
          <a:r>
            <a:rPr lang="zh-CN" altLang="en-US" dirty="0"/>
            <a:t>龙头企业</a:t>
          </a:r>
        </a:p>
      </dgm:t>
    </dgm:pt>
    <dgm:pt modelId="{F1566CAC-BFBD-49C4-ACFB-1725463F61ED}" type="parTrans" cxnId="{7DF63804-9725-417C-9314-70C3ABAFA2C3}">
      <dgm:prSet/>
      <dgm:spPr/>
      <dgm:t>
        <a:bodyPr/>
        <a:lstStyle/>
        <a:p>
          <a:endParaRPr lang="zh-CN" altLang="en-US"/>
        </a:p>
      </dgm:t>
    </dgm:pt>
    <dgm:pt modelId="{D8136B23-0DB9-47CB-9D00-9C8A1A89F5F7}" type="sibTrans" cxnId="{7DF63804-9725-417C-9314-70C3ABAFA2C3}">
      <dgm:prSet/>
      <dgm:spPr/>
      <dgm:t>
        <a:bodyPr/>
        <a:lstStyle/>
        <a:p>
          <a:endParaRPr lang="zh-CN" altLang="en-US"/>
        </a:p>
      </dgm:t>
    </dgm:pt>
    <dgm:pt modelId="{0890E49F-FC97-49CE-9BCB-BAEFC395A1E3}" type="pres">
      <dgm:prSet presAssocID="{7089FD90-33F7-4622-A780-C945E48814BC}" presName="CompostProcess" presStyleCnt="0">
        <dgm:presLayoutVars>
          <dgm:dir/>
          <dgm:resizeHandles val="exact"/>
        </dgm:presLayoutVars>
      </dgm:prSet>
      <dgm:spPr/>
    </dgm:pt>
    <dgm:pt modelId="{1920F94A-9DF3-4E9B-BC80-ADD58D0626EC}" type="pres">
      <dgm:prSet presAssocID="{7089FD90-33F7-4622-A780-C945E48814BC}" presName="arrow" presStyleLbl="bgShp" presStyleIdx="0" presStyleCnt="1"/>
      <dgm:spPr/>
    </dgm:pt>
    <dgm:pt modelId="{FF72C3E9-71DB-49A8-AEF2-89DEA084D7DC}" type="pres">
      <dgm:prSet presAssocID="{7089FD90-33F7-4622-A780-C945E48814BC}" presName="linearProcess" presStyleCnt="0"/>
      <dgm:spPr/>
    </dgm:pt>
    <dgm:pt modelId="{323789C2-8516-4C6E-88C4-17D3F8A39C4C}" type="pres">
      <dgm:prSet presAssocID="{CA25C8AA-802D-47C5-A023-DEACC84C4182}" presName="textNode" presStyleLbl="node1" presStyleIdx="0" presStyleCnt="3">
        <dgm:presLayoutVars>
          <dgm:bulletEnabled val="1"/>
        </dgm:presLayoutVars>
      </dgm:prSet>
      <dgm:spPr/>
    </dgm:pt>
    <dgm:pt modelId="{98923CF2-A74E-4203-A75A-914CA7F320B2}" type="pres">
      <dgm:prSet presAssocID="{5AD56A03-DC67-4027-BD59-E8386C09F65E}" presName="sibTrans" presStyleCnt="0"/>
      <dgm:spPr/>
    </dgm:pt>
    <dgm:pt modelId="{D4A3A8FD-026D-4280-9088-9366F6CDA31D}" type="pres">
      <dgm:prSet presAssocID="{18E93951-3FFA-4119-8BB7-58664C637183}" presName="textNode" presStyleLbl="node1" presStyleIdx="1" presStyleCnt="3">
        <dgm:presLayoutVars>
          <dgm:bulletEnabled val="1"/>
        </dgm:presLayoutVars>
      </dgm:prSet>
      <dgm:spPr/>
    </dgm:pt>
    <dgm:pt modelId="{7CEB7469-C83C-4AA1-8E4E-1AFAA314CC4D}" type="pres">
      <dgm:prSet presAssocID="{1499ADD3-8B6B-47F7-A941-76857F88340E}" presName="sibTrans" presStyleCnt="0"/>
      <dgm:spPr/>
    </dgm:pt>
    <dgm:pt modelId="{8D7AF61D-67BE-4C35-83E4-C644CFC521DE}" type="pres">
      <dgm:prSet presAssocID="{53AADB68-7F83-4E00-A02E-6186FEE0E33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DF63804-9725-417C-9314-70C3ABAFA2C3}" srcId="{7089FD90-33F7-4622-A780-C945E48814BC}" destId="{53AADB68-7F83-4E00-A02E-6186FEE0E331}" srcOrd="2" destOrd="0" parTransId="{F1566CAC-BFBD-49C4-ACFB-1725463F61ED}" sibTransId="{D8136B23-0DB9-47CB-9D00-9C8A1A89F5F7}"/>
    <dgm:cxn modelId="{7D983340-C705-4AA7-8706-EC098F0BDFE0}" srcId="{7089FD90-33F7-4622-A780-C945E48814BC}" destId="{CA25C8AA-802D-47C5-A023-DEACC84C4182}" srcOrd="0" destOrd="0" parTransId="{AA5A6D2F-85C4-4347-9BAB-F00F8381BDEA}" sibTransId="{5AD56A03-DC67-4027-BD59-E8386C09F65E}"/>
    <dgm:cxn modelId="{E9C5BC42-F307-4719-A258-0648994C8846}" type="presOf" srcId="{18E93951-3FFA-4119-8BB7-58664C637183}" destId="{D4A3A8FD-026D-4280-9088-9366F6CDA31D}" srcOrd="0" destOrd="0" presId="urn:microsoft.com/office/officeart/2005/8/layout/hProcess9"/>
    <dgm:cxn modelId="{5202E34A-0504-426D-AAE8-61EE5C341705}" srcId="{7089FD90-33F7-4622-A780-C945E48814BC}" destId="{18E93951-3FFA-4119-8BB7-58664C637183}" srcOrd="1" destOrd="0" parTransId="{57191712-BF03-4331-8D3C-8EEB71EA32A1}" sibTransId="{1499ADD3-8B6B-47F7-A941-76857F88340E}"/>
    <dgm:cxn modelId="{07F840AA-F93D-421F-B893-948D82000FAF}" type="presOf" srcId="{7089FD90-33F7-4622-A780-C945E48814BC}" destId="{0890E49F-FC97-49CE-9BCB-BAEFC395A1E3}" srcOrd="0" destOrd="0" presId="urn:microsoft.com/office/officeart/2005/8/layout/hProcess9"/>
    <dgm:cxn modelId="{A7FBCDBF-6EF3-46B1-9AFB-B12D5B7B20BE}" type="presOf" srcId="{53AADB68-7F83-4E00-A02E-6186FEE0E331}" destId="{8D7AF61D-67BE-4C35-83E4-C644CFC521DE}" srcOrd="0" destOrd="0" presId="urn:microsoft.com/office/officeart/2005/8/layout/hProcess9"/>
    <dgm:cxn modelId="{4A39B1F3-BC55-4E94-A385-02BCE4C6F01D}" type="presOf" srcId="{CA25C8AA-802D-47C5-A023-DEACC84C4182}" destId="{323789C2-8516-4C6E-88C4-17D3F8A39C4C}" srcOrd="0" destOrd="0" presId="urn:microsoft.com/office/officeart/2005/8/layout/hProcess9"/>
    <dgm:cxn modelId="{40EE9D78-FC5D-4799-8FB5-BF645EE11A8B}" type="presParOf" srcId="{0890E49F-FC97-49CE-9BCB-BAEFC395A1E3}" destId="{1920F94A-9DF3-4E9B-BC80-ADD58D0626EC}" srcOrd="0" destOrd="0" presId="urn:microsoft.com/office/officeart/2005/8/layout/hProcess9"/>
    <dgm:cxn modelId="{5DFF1C79-93C1-4EC6-820E-8BA609C0DDF3}" type="presParOf" srcId="{0890E49F-FC97-49CE-9BCB-BAEFC395A1E3}" destId="{FF72C3E9-71DB-49A8-AEF2-89DEA084D7DC}" srcOrd="1" destOrd="0" presId="urn:microsoft.com/office/officeart/2005/8/layout/hProcess9"/>
    <dgm:cxn modelId="{9DAEA915-BDA9-4441-8CE6-5628E01030C2}" type="presParOf" srcId="{FF72C3E9-71DB-49A8-AEF2-89DEA084D7DC}" destId="{323789C2-8516-4C6E-88C4-17D3F8A39C4C}" srcOrd="0" destOrd="0" presId="urn:microsoft.com/office/officeart/2005/8/layout/hProcess9"/>
    <dgm:cxn modelId="{A28962D3-5FCE-4B66-859F-09FF0C98ECD6}" type="presParOf" srcId="{FF72C3E9-71DB-49A8-AEF2-89DEA084D7DC}" destId="{98923CF2-A74E-4203-A75A-914CA7F320B2}" srcOrd="1" destOrd="0" presId="urn:microsoft.com/office/officeart/2005/8/layout/hProcess9"/>
    <dgm:cxn modelId="{26EC67F4-5FAE-43AD-AF89-25DB1BB20581}" type="presParOf" srcId="{FF72C3E9-71DB-49A8-AEF2-89DEA084D7DC}" destId="{D4A3A8FD-026D-4280-9088-9366F6CDA31D}" srcOrd="2" destOrd="0" presId="urn:microsoft.com/office/officeart/2005/8/layout/hProcess9"/>
    <dgm:cxn modelId="{83A04E3C-F8FE-4B4F-A6F9-A1364E1D9AF4}" type="presParOf" srcId="{FF72C3E9-71DB-49A8-AEF2-89DEA084D7DC}" destId="{7CEB7469-C83C-4AA1-8E4E-1AFAA314CC4D}" srcOrd="3" destOrd="0" presId="urn:microsoft.com/office/officeart/2005/8/layout/hProcess9"/>
    <dgm:cxn modelId="{82F15F36-AC04-4F58-B7B3-0B52FDA7E59C}" type="presParOf" srcId="{FF72C3E9-71DB-49A8-AEF2-89DEA084D7DC}" destId="{8D7AF61D-67BE-4C35-83E4-C644CFC521D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0E69B1-FF64-42D5-8F88-E049D35B73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63840B-168A-45D9-AD66-18AE8774D3FE}">
      <dgm:prSet phldrT="[文本]"/>
      <dgm:spPr/>
      <dgm:t>
        <a:bodyPr/>
        <a:lstStyle/>
        <a:p>
          <a:r>
            <a:rPr lang="zh-CN" altLang="en-US" dirty="0"/>
            <a:t>平台升级</a:t>
          </a:r>
          <a:endParaRPr lang="en-US" altLang="zh-CN" dirty="0"/>
        </a:p>
        <a:p>
          <a:r>
            <a:rPr lang="en-US" altLang="zh-CN" dirty="0"/>
            <a:t>2018</a:t>
          </a:r>
          <a:r>
            <a:rPr lang="zh-CN" altLang="en-US" dirty="0"/>
            <a:t>年</a:t>
          </a:r>
          <a:r>
            <a:rPr lang="en-US" altLang="zh-CN" dirty="0"/>
            <a:t>1</a:t>
          </a:r>
          <a:r>
            <a:rPr lang="zh-CN" altLang="en-US" dirty="0"/>
            <a:t>月底</a:t>
          </a:r>
        </a:p>
      </dgm:t>
    </dgm:pt>
    <dgm:pt modelId="{8A2AFD8F-CE11-4F7C-AFC5-B3E9EFB0BE4A}" type="parTrans" cxnId="{3DDB0100-0E16-4D35-B375-3F5AC62FA2FA}">
      <dgm:prSet/>
      <dgm:spPr/>
      <dgm:t>
        <a:bodyPr/>
        <a:lstStyle/>
        <a:p>
          <a:endParaRPr lang="zh-CN" altLang="en-US"/>
        </a:p>
      </dgm:t>
    </dgm:pt>
    <dgm:pt modelId="{83A939EA-D4D5-4841-8DA2-A578D1A506DC}" type="sibTrans" cxnId="{3DDB0100-0E16-4D35-B375-3F5AC62FA2FA}">
      <dgm:prSet/>
      <dgm:spPr/>
      <dgm:t>
        <a:bodyPr/>
        <a:lstStyle/>
        <a:p>
          <a:endParaRPr lang="zh-CN" altLang="en-US"/>
        </a:p>
      </dgm:t>
    </dgm:pt>
    <dgm:pt modelId="{6A311606-7BA5-408D-9E5A-F18C647D1041}">
      <dgm:prSet phldrT="[文本]"/>
      <dgm:spPr/>
      <dgm:t>
        <a:bodyPr/>
        <a:lstStyle/>
        <a:p>
          <a:r>
            <a:rPr lang="zh-CN" altLang="en-US" dirty="0"/>
            <a:t>面向开发者（</a:t>
          </a:r>
          <a:r>
            <a:rPr lang="en-US" altLang="zh-CN" dirty="0"/>
            <a:t>B</a:t>
          </a:r>
          <a:r>
            <a:rPr lang="zh-CN" altLang="en-US" dirty="0"/>
            <a:t>端）</a:t>
          </a:r>
        </a:p>
      </dgm:t>
    </dgm:pt>
    <dgm:pt modelId="{5746314D-A849-47E2-9431-828AA1B27CA0}" type="parTrans" cxnId="{79DC0156-BFC1-4E8E-B1E6-7C169E9700B9}">
      <dgm:prSet/>
      <dgm:spPr/>
      <dgm:t>
        <a:bodyPr/>
        <a:lstStyle/>
        <a:p>
          <a:endParaRPr lang="zh-CN" altLang="en-US"/>
        </a:p>
      </dgm:t>
    </dgm:pt>
    <dgm:pt modelId="{D1E5627D-0868-41C8-9500-AB3DBB4C44E8}" type="sibTrans" cxnId="{79DC0156-BFC1-4E8E-B1E6-7C169E9700B9}">
      <dgm:prSet/>
      <dgm:spPr/>
      <dgm:t>
        <a:bodyPr/>
        <a:lstStyle/>
        <a:p>
          <a:endParaRPr lang="zh-CN" altLang="en-US"/>
        </a:p>
      </dgm:t>
    </dgm:pt>
    <dgm:pt modelId="{6C4A305E-1ACA-4DD4-8715-EAF5B67BD9E8}">
      <dgm:prSet phldrT="[文本]"/>
      <dgm:spPr/>
      <dgm:t>
        <a:bodyPr/>
        <a:lstStyle/>
        <a:p>
          <a:r>
            <a:rPr lang="zh-CN" altLang="en-US" b="1" dirty="0">
              <a:solidFill>
                <a:srgbClr val="002060"/>
              </a:solidFill>
            </a:rPr>
            <a:t>快速</a:t>
          </a:r>
          <a:r>
            <a:rPr lang="zh-CN" altLang="en-US" dirty="0"/>
            <a:t>进行应用</a:t>
          </a:r>
          <a:r>
            <a:rPr lang="zh-CN" altLang="en-US" b="1" dirty="0">
              <a:solidFill>
                <a:srgbClr val="FF0000"/>
              </a:solidFill>
            </a:rPr>
            <a:t>开发</a:t>
          </a:r>
        </a:p>
      </dgm:t>
    </dgm:pt>
    <dgm:pt modelId="{8FF17A17-ED70-44A1-BA78-340480B8034A}" type="parTrans" cxnId="{1804F423-9E7C-4E35-A589-A65A560DD0F7}">
      <dgm:prSet/>
      <dgm:spPr/>
      <dgm:t>
        <a:bodyPr/>
        <a:lstStyle/>
        <a:p>
          <a:endParaRPr lang="zh-CN" altLang="en-US"/>
        </a:p>
      </dgm:t>
    </dgm:pt>
    <dgm:pt modelId="{C6AF7FF6-FF60-4069-821A-F9637BFE26B7}" type="sibTrans" cxnId="{1804F423-9E7C-4E35-A589-A65A560DD0F7}">
      <dgm:prSet/>
      <dgm:spPr/>
      <dgm:t>
        <a:bodyPr/>
        <a:lstStyle/>
        <a:p>
          <a:endParaRPr lang="zh-CN" altLang="en-US"/>
        </a:p>
      </dgm:t>
    </dgm:pt>
    <dgm:pt modelId="{0247016A-6CBB-4D39-89AE-7C458F39041D}">
      <dgm:prSet phldrT="[文本]"/>
      <dgm:spPr/>
      <dgm:t>
        <a:bodyPr/>
        <a:lstStyle/>
        <a:p>
          <a:r>
            <a:rPr lang="zh-CN" altLang="en-US" dirty="0"/>
            <a:t>生态圈进化</a:t>
          </a:r>
          <a:endParaRPr lang="en-US" altLang="zh-CN" dirty="0"/>
        </a:p>
        <a:p>
          <a:r>
            <a:rPr lang="en-US" altLang="zh-CN" dirty="0"/>
            <a:t>2018</a:t>
          </a:r>
          <a:r>
            <a:rPr lang="zh-CN" altLang="en-US" dirty="0"/>
            <a:t>年</a:t>
          </a:r>
          <a:r>
            <a:rPr lang="en-US" altLang="zh-CN" dirty="0"/>
            <a:t>6</a:t>
          </a:r>
          <a:r>
            <a:rPr lang="zh-CN" altLang="en-US" dirty="0"/>
            <a:t>月底</a:t>
          </a:r>
        </a:p>
      </dgm:t>
    </dgm:pt>
    <dgm:pt modelId="{BFB7BC59-B975-4C23-B36A-7C3E5C96ACE3}" type="parTrans" cxnId="{D50A52F6-0DF1-4C4C-AE08-872D541E4F91}">
      <dgm:prSet/>
      <dgm:spPr/>
      <dgm:t>
        <a:bodyPr/>
        <a:lstStyle/>
        <a:p>
          <a:endParaRPr lang="zh-CN" altLang="en-US"/>
        </a:p>
      </dgm:t>
    </dgm:pt>
    <dgm:pt modelId="{FD68D425-72C0-45B2-A2E9-0DD104A89218}" type="sibTrans" cxnId="{D50A52F6-0DF1-4C4C-AE08-872D541E4F91}">
      <dgm:prSet/>
      <dgm:spPr/>
      <dgm:t>
        <a:bodyPr/>
        <a:lstStyle/>
        <a:p>
          <a:endParaRPr lang="zh-CN" altLang="en-US"/>
        </a:p>
      </dgm:t>
    </dgm:pt>
    <dgm:pt modelId="{B852E42C-0E28-491B-B50F-1F4FAA0109E2}">
      <dgm:prSet phldrT="[文本]"/>
      <dgm:spPr/>
      <dgm:t>
        <a:bodyPr/>
        <a:lstStyle/>
        <a:p>
          <a:r>
            <a:rPr lang="zh-CN" altLang="en-US" dirty="0"/>
            <a:t>面向产品经理（</a:t>
          </a:r>
          <a:r>
            <a:rPr lang="en-US" altLang="zh-CN" dirty="0"/>
            <a:t>B</a:t>
          </a:r>
          <a:r>
            <a:rPr lang="zh-CN" altLang="en-US" dirty="0"/>
            <a:t>端）</a:t>
          </a:r>
        </a:p>
      </dgm:t>
    </dgm:pt>
    <dgm:pt modelId="{72EBE6E0-8864-4254-B24F-6B70BA010FD3}" type="parTrans" cxnId="{6329605F-CB30-48BB-AE55-7715C30F7D59}">
      <dgm:prSet/>
      <dgm:spPr/>
      <dgm:t>
        <a:bodyPr/>
        <a:lstStyle/>
        <a:p>
          <a:endParaRPr lang="zh-CN" altLang="en-US"/>
        </a:p>
      </dgm:t>
    </dgm:pt>
    <dgm:pt modelId="{8CDC6B97-8B56-4C53-A36D-7ABDFD0B35A7}" type="sibTrans" cxnId="{6329605F-CB30-48BB-AE55-7715C30F7D59}">
      <dgm:prSet/>
      <dgm:spPr/>
      <dgm:t>
        <a:bodyPr/>
        <a:lstStyle/>
        <a:p>
          <a:endParaRPr lang="zh-CN" altLang="en-US"/>
        </a:p>
      </dgm:t>
    </dgm:pt>
    <dgm:pt modelId="{6E0567AB-0885-45B9-A56E-632DEF4C730B}">
      <dgm:prSet phldrT="[文本]"/>
      <dgm:spPr/>
      <dgm:t>
        <a:bodyPr/>
        <a:lstStyle/>
        <a:p>
          <a:r>
            <a:rPr lang="zh-CN" altLang="en-US" dirty="0"/>
            <a:t>以应用商店的知识产权购买盈利</a:t>
          </a:r>
        </a:p>
      </dgm:t>
    </dgm:pt>
    <dgm:pt modelId="{4E9F7247-6875-477F-A261-A6BE320C4E11}" type="parTrans" cxnId="{7F1AB938-1CB2-4F79-A54C-71BB4782028F}">
      <dgm:prSet/>
      <dgm:spPr/>
      <dgm:t>
        <a:bodyPr/>
        <a:lstStyle/>
        <a:p>
          <a:endParaRPr lang="zh-CN" altLang="en-US"/>
        </a:p>
      </dgm:t>
    </dgm:pt>
    <dgm:pt modelId="{0C46F532-C551-4807-A653-39E0B646CA80}" type="sibTrans" cxnId="{7F1AB938-1CB2-4F79-A54C-71BB4782028F}">
      <dgm:prSet/>
      <dgm:spPr/>
      <dgm:t>
        <a:bodyPr/>
        <a:lstStyle/>
        <a:p>
          <a:endParaRPr lang="zh-CN" altLang="en-US"/>
        </a:p>
      </dgm:t>
    </dgm:pt>
    <dgm:pt modelId="{BD01E30E-FBD0-4963-A2B2-C93E11EA201F}">
      <dgm:prSet phldrT="[文本]"/>
      <dgm:spPr/>
      <dgm:t>
        <a:bodyPr/>
        <a:lstStyle/>
        <a:p>
          <a:r>
            <a:rPr lang="zh-CN" altLang="en-US" dirty="0"/>
            <a:t>软件工厂</a:t>
          </a:r>
          <a:r>
            <a:rPr lang="en-US" altLang="zh-CN" dirty="0"/>
            <a:t>OEM</a:t>
          </a:r>
        </a:p>
        <a:p>
          <a:r>
            <a:rPr lang="en-US" altLang="zh-CN" dirty="0"/>
            <a:t>2018</a:t>
          </a:r>
          <a:r>
            <a:rPr lang="zh-CN" altLang="en-US" dirty="0"/>
            <a:t>年</a:t>
          </a:r>
          <a:r>
            <a:rPr lang="en-US" altLang="zh-CN" dirty="0"/>
            <a:t>9-12</a:t>
          </a:r>
          <a:r>
            <a:rPr lang="zh-CN" altLang="en-US" dirty="0"/>
            <a:t>月</a:t>
          </a:r>
        </a:p>
      </dgm:t>
    </dgm:pt>
    <dgm:pt modelId="{89F0A1CE-0F09-4DD3-90F3-ADF9842DB473}" type="parTrans" cxnId="{23701C78-C1B9-4010-9EC1-DBA5579BDB00}">
      <dgm:prSet/>
      <dgm:spPr/>
      <dgm:t>
        <a:bodyPr/>
        <a:lstStyle/>
        <a:p>
          <a:endParaRPr lang="zh-CN" altLang="en-US"/>
        </a:p>
      </dgm:t>
    </dgm:pt>
    <dgm:pt modelId="{85AD6DD7-D333-4C06-A963-8EE2865F8F0E}" type="sibTrans" cxnId="{23701C78-C1B9-4010-9EC1-DBA5579BDB00}">
      <dgm:prSet/>
      <dgm:spPr/>
      <dgm:t>
        <a:bodyPr/>
        <a:lstStyle/>
        <a:p>
          <a:endParaRPr lang="zh-CN" altLang="en-US"/>
        </a:p>
      </dgm:t>
    </dgm:pt>
    <dgm:pt modelId="{925FD85F-7C9E-42C6-83DF-573C85670056}">
      <dgm:prSet phldrT="[文本]"/>
      <dgm:spPr/>
      <dgm:t>
        <a:bodyPr/>
        <a:lstStyle/>
        <a:p>
          <a:r>
            <a:rPr lang="zh-CN" altLang="en-US" dirty="0"/>
            <a:t>面向甲方（</a:t>
          </a:r>
          <a:r>
            <a:rPr lang="en-US" altLang="zh-CN" dirty="0"/>
            <a:t>C</a:t>
          </a:r>
          <a:r>
            <a:rPr lang="zh-CN" altLang="en-US" dirty="0"/>
            <a:t>端）</a:t>
          </a:r>
        </a:p>
      </dgm:t>
    </dgm:pt>
    <dgm:pt modelId="{74F14EED-D62E-4142-A25D-E43A25172A37}" type="parTrans" cxnId="{8BDBF716-CFBD-4457-A160-D52ED13249FE}">
      <dgm:prSet/>
      <dgm:spPr/>
      <dgm:t>
        <a:bodyPr/>
        <a:lstStyle/>
        <a:p>
          <a:endParaRPr lang="zh-CN" altLang="en-US"/>
        </a:p>
      </dgm:t>
    </dgm:pt>
    <dgm:pt modelId="{E075BCE3-ABA2-4E1E-91DE-DF213954DA81}" type="sibTrans" cxnId="{8BDBF716-CFBD-4457-A160-D52ED13249FE}">
      <dgm:prSet/>
      <dgm:spPr/>
      <dgm:t>
        <a:bodyPr/>
        <a:lstStyle/>
        <a:p>
          <a:endParaRPr lang="zh-CN" altLang="en-US"/>
        </a:p>
      </dgm:t>
    </dgm:pt>
    <dgm:pt modelId="{05138B64-791D-4726-A5AF-94040E6932D4}">
      <dgm:prSet phldrT="[文本]"/>
      <dgm:spPr/>
      <dgm:t>
        <a:bodyPr/>
        <a:lstStyle/>
        <a:p>
          <a:r>
            <a:rPr lang="zh-CN" altLang="en-US" b="1" dirty="0">
              <a:solidFill>
                <a:srgbClr val="002060"/>
              </a:solidFill>
            </a:rPr>
            <a:t>快速</a:t>
          </a:r>
          <a:r>
            <a:rPr lang="zh-CN" altLang="en-US" dirty="0"/>
            <a:t>将甲方的创意</a:t>
          </a:r>
          <a:r>
            <a:rPr lang="zh-CN" altLang="en-US" b="1" dirty="0">
              <a:solidFill>
                <a:srgbClr val="FF0000"/>
              </a:solidFill>
            </a:rPr>
            <a:t>变成</a:t>
          </a:r>
          <a:r>
            <a:rPr lang="zh-CN" altLang="en-US" dirty="0"/>
            <a:t>项目</a:t>
          </a:r>
        </a:p>
      </dgm:t>
    </dgm:pt>
    <dgm:pt modelId="{349325FF-CCBE-4FEC-BC93-550CEF5E0C84}" type="parTrans" cxnId="{9A15B2EB-CE77-4694-91B7-90D4CB83E0EF}">
      <dgm:prSet/>
      <dgm:spPr/>
      <dgm:t>
        <a:bodyPr/>
        <a:lstStyle/>
        <a:p>
          <a:endParaRPr lang="zh-CN" altLang="en-US"/>
        </a:p>
      </dgm:t>
    </dgm:pt>
    <dgm:pt modelId="{CC7E19E8-58BA-4BA9-9233-6308F7689740}" type="sibTrans" cxnId="{9A15B2EB-CE77-4694-91B7-90D4CB83E0EF}">
      <dgm:prSet/>
      <dgm:spPr/>
      <dgm:t>
        <a:bodyPr/>
        <a:lstStyle/>
        <a:p>
          <a:endParaRPr lang="zh-CN" altLang="en-US"/>
        </a:p>
      </dgm:t>
    </dgm:pt>
    <dgm:pt modelId="{4E806E9B-B0D2-438D-B173-19072FD0DE56}">
      <dgm:prSet phldrT="[文本]"/>
      <dgm:spPr/>
      <dgm:t>
        <a:bodyPr/>
        <a:lstStyle/>
        <a:p>
          <a:r>
            <a:rPr lang="zh-CN" altLang="en-US" dirty="0"/>
            <a:t>以技术授权的方式盈利</a:t>
          </a:r>
        </a:p>
      </dgm:t>
    </dgm:pt>
    <dgm:pt modelId="{5667870F-09F2-426E-B221-1246976DC822}" type="parTrans" cxnId="{F77C8447-C09E-4DA1-854A-8BC4B9DCC913}">
      <dgm:prSet/>
      <dgm:spPr/>
      <dgm:t>
        <a:bodyPr/>
        <a:lstStyle/>
        <a:p>
          <a:endParaRPr lang="zh-CN" altLang="en-US"/>
        </a:p>
      </dgm:t>
    </dgm:pt>
    <dgm:pt modelId="{7BFFE5F7-313F-4E89-8485-00A5E1CCC6D9}" type="sibTrans" cxnId="{F77C8447-C09E-4DA1-854A-8BC4B9DCC913}">
      <dgm:prSet/>
      <dgm:spPr/>
      <dgm:t>
        <a:bodyPr/>
        <a:lstStyle/>
        <a:p>
          <a:endParaRPr lang="zh-CN" altLang="en-US"/>
        </a:p>
      </dgm:t>
    </dgm:pt>
    <dgm:pt modelId="{447B8090-9FFF-41FC-8A9A-6E1FD4D7E9DA}">
      <dgm:prSet phldrT="[文本]"/>
      <dgm:spPr/>
      <dgm:t>
        <a:bodyPr/>
        <a:lstStyle/>
        <a:p>
          <a:r>
            <a:rPr lang="zh-CN" altLang="en-US" b="1" dirty="0">
              <a:solidFill>
                <a:srgbClr val="002060"/>
              </a:solidFill>
            </a:rPr>
            <a:t>快速</a:t>
          </a:r>
          <a:r>
            <a:rPr lang="zh-CN" altLang="en-US" dirty="0"/>
            <a:t>进行项目的</a:t>
          </a:r>
          <a:r>
            <a:rPr lang="zh-CN" altLang="en-US" b="1" dirty="0">
              <a:solidFill>
                <a:srgbClr val="FF0000"/>
              </a:solidFill>
            </a:rPr>
            <a:t>改造</a:t>
          </a:r>
          <a:r>
            <a:rPr lang="zh-CN" altLang="en-US" dirty="0"/>
            <a:t>上线</a:t>
          </a:r>
        </a:p>
      </dgm:t>
    </dgm:pt>
    <dgm:pt modelId="{C28EEBEC-AB64-42C5-B442-3BFA9F1D3CCC}" type="parTrans" cxnId="{8FA2BB07-BD81-4FBC-BB32-AB17EF72E4C3}">
      <dgm:prSet/>
      <dgm:spPr/>
      <dgm:t>
        <a:bodyPr/>
        <a:lstStyle/>
        <a:p>
          <a:endParaRPr lang="zh-CN" altLang="en-US"/>
        </a:p>
      </dgm:t>
    </dgm:pt>
    <dgm:pt modelId="{60EF64BC-077E-4ED0-855D-B2F9A7B1C967}" type="sibTrans" cxnId="{8FA2BB07-BD81-4FBC-BB32-AB17EF72E4C3}">
      <dgm:prSet/>
      <dgm:spPr/>
      <dgm:t>
        <a:bodyPr/>
        <a:lstStyle/>
        <a:p>
          <a:endParaRPr lang="zh-CN" altLang="en-US"/>
        </a:p>
      </dgm:t>
    </dgm:pt>
    <dgm:pt modelId="{5E4E860B-7E34-467F-8089-4EB5B5E62A39}">
      <dgm:prSet phldrT="[文本]"/>
      <dgm:spPr/>
      <dgm:t>
        <a:bodyPr/>
        <a:lstStyle/>
        <a:p>
          <a:r>
            <a:rPr lang="zh-CN" altLang="en-US" dirty="0"/>
            <a:t>应用商店的行业案例尽可能的丰富</a:t>
          </a:r>
        </a:p>
      </dgm:t>
    </dgm:pt>
    <dgm:pt modelId="{AC0D2232-0BE1-4234-8BCD-A3961DFB40B9}" type="parTrans" cxnId="{FF0C202C-957A-4AF5-8EA7-903FE067AEC5}">
      <dgm:prSet/>
      <dgm:spPr/>
      <dgm:t>
        <a:bodyPr/>
        <a:lstStyle/>
        <a:p>
          <a:endParaRPr lang="zh-CN" altLang="en-US"/>
        </a:p>
      </dgm:t>
    </dgm:pt>
    <dgm:pt modelId="{D6773FD8-8870-42AD-889A-5C5B0ADADB0D}" type="sibTrans" cxnId="{FF0C202C-957A-4AF5-8EA7-903FE067AEC5}">
      <dgm:prSet/>
      <dgm:spPr/>
      <dgm:t>
        <a:bodyPr/>
        <a:lstStyle/>
        <a:p>
          <a:endParaRPr lang="zh-CN" altLang="en-US"/>
        </a:p>
      </dgm:t>
    </dgm:pt>
    <dgm:pt modelId="{8D038CCD-2DA2-400A-A3AD-DDF8A8773665}">
      <dgm:prSet phldrT="[文本]"/>
      <dgm:spPr/>
      <dgm:t>
        <a:bodyPr/>
        <a:lstStyle/>
        <a:p>
          <a:r>
            <a:rPr lang="zh-CN" altLang="en-US" dirty="0"/>
            <a:t>以技术授权的方式盈利</a:t>
          </a:r>
        </a:p>
      </dgm:t>
    </dgm:pt>
    <dgm:pt modelId="{E47C16E9-CCA8-452D-8E1B-CFEAB5AEB75C}" type="parTrans" cxnId="{1E916E02-953A-4929-A8B3-E73868F31C2B}">
      <dgm:prSet/>
      <dgm:spPr/>
      <dgm:t>
        <a:bodyPr/>
        <a:lstStyle/>
        <a:p>
          <a:endParaRPr lang="zh-CN" altLang="en-US"/>
        </a:p>
      </dgm:t>
    </dgm:pt>
    <dgm:pt modelId="{F0FE4889-AA62-4DCA-809C-9794F3B43699}" type="sibTrans" cxnId="{1E916E02-953A-4929-A8B3-E73868F31C2B}">
      <dgm:prSet/>
      <dgm:spPr/>
      <dgm:t>
        <a:bodyPr/>
        <a:lstStyle/>
        <a:p>
          <a:endParaRPr lang="zh-CN" altLang="en-US"/>
        </a:p>
      </dgm:t>
    </dgm:pt>
    <dgm:pt modelId="{F9AEE499-2941-45F1-A035-C269215F7A9B}">
      <dgm:prSet phldrT="[文本]"/>
      <dgm:spPr/>
      <dgm:t>
        <a:bodyPr/>
        <a:lstStyle/>
        <a:p>
          <a:r>
            <a:rPr lang="zh-CN" altLang="en-US" dirty="0"/>
            <a:t>社区化，开发者角色转变，成为服务提供者</a:t>
          </a:r>
        </a:p>
      </dgm:t>
    </dgm:pt>
    <dgm:pt modelId="{7206F51B-28CE-472D-82DF-C4F1E946C8EE}" type="parTrans" cxnId="{0E7AB100-2718-423F-95A3-C2896E303DB1}">
      <dgm:prSet/>
      <dgm:spPr/>
      <dgm:t>
        <a:bodyPr/>
        <a:lstStyle/>
        <a:p>
          <a:endParaRPr lang="zh-CN" altLang="en-US"/>
        </a:p>
      </dgm:t>
    </dgm:pt>
    <dgm:pt modelId="{57660A1B-49AA-4A69-977B-14154E4D3395}" type="sibTrans" cxnId="{0E7AB100-2718-423F-95A3-C2896E303DB1}">
      <dgm:prSet/>
      <dgm:spPr/>
      <dgm:t>
        <a:bodyPr/>
        <a:lstStyle/>
        <a:p>
          <a:endParaRPr lang="zh-CN" altLang="en-US"/>
        </a:p>
      </dgm:t>
    </dgm:pt>
    <dgm:pt modelId="{65036E26-EB62-4ED1-B787-08DBE58C4167}">
      <dgm:prSet phldrT="[文本]"/>
      <dgm:spPr/>
      <dgm:t>
        <a:bodyPr/>
        <a:lstStyle/>
        <a:p>
          <a:r>
            <a:rPr lang="zh-CN" altLang="en-US" dirty="0"/>
            <a:t>开发者，产品经理，测试工程师，运维工程师成为服务提供者</a:t>
          </a:r>
        </a:p>
      </dgm:t>
    </dgm:pt>
    <dgm:pt modelId="{3235AD1A-6ACF-48DA-899F-EAC6CC439600}" type="parTrans" cxnId="{262FE711-3C93-4ACA-86D3-C00E4F8C13E3}">
      <dgm:prSet/>
      <dgm:spPr/>
      <dgm:t>
        <a:bodyPr/>
        <a:lstStyle/>
        <a:p>
          <a:endParaRPr lang="zh-CN" altLang="en-US"/>
        </a:p>
      </dgm:t>
    </dgm:pt>
    <dgm:pt modelId="{E15E9B32-C1C1-42DD-A1B4-12C3D4E5FB89}" type="sibTrans" cxnId="{262FE711-3C93-4ACA-86D3-C00E4F8C13E3}">
      <dgm:prSet/>
      <dgm:spPr/>
      <dgm:t>
        <a:bodyPr/>
        <a:lstStyle/>
        <a:p>
          <a:endParaRPr lang="zh-CN" altLang="en-US"/>
        </a:p>
      </dgm:t>
    </dgm:pt>
    <dgm:pt modelId="{4A1651D3-99F2-42DF-95B5-67953B98EB9B}">
      <dgm:prSet phldrT="[文本]"/>
      <dgm:spPr/>
      <dgm:t>
        <a:bodyPr/>
        <a:lstStyle/>
        <a:p>
          <a:r>
            <a:rPr lang="zh-CN" altLang="en-US" dirty="0"/>
            <a:t>技术孵化平台</a:t>
          </a:r>
          <a:endParaRPr lang="en-US" altLang="zh-CN" dirty="0"/>
        </a:p>
        <a:p>
          <a:r>
            <a:rPr lang="en-US" altLang="zh-CN" dirty="0"/>
            <a:t>2019</a:t>
          </a:r>
          <a:r>
            <a:rPr lang="zh-CN" altLang="en-US" dirty="0"/>
            <a:t>年全年</a:t>
          </a:r>
        </a:p>
      </dgm:t>
    </dgm:pt>
    <dgm:pt modelId="{27DDCB2D-9520-482F-AB4B-503A37309E1F}" type="parTrans" cxnId="{EC67B773-F85A-4051-A221-88B47C5A01E9}">
      <dgm:prSet/>
      <dgm:spPr/>
      <dgm:t>
        <a:bodyPr/>
        <a:lstStyle/>
        <a:p>
          <a:endParaRPr lang="zh-CN" altLang="en-US"/>
        </a:p>
      </dgm:t>
    </dgm:pt>
    <dgm:pt modelId="{A917A64E-876F-4012-A081-8D9861FC5F3B}" type="sibTrans" cxnId="{EC67B773-F85A-4051-A221-88B47C5A01E9}">
      <dgm:prSet/>
      <dgm:spPr/>
      <dgm:t>
        <a:bodyPr/>
        <a:lstStyle/>
        <a:p>
          <a:endParaRPr lang="zh-CN" altLang="en-US"/>
        </a:p>
      </dgm:t>
    </dgm:pt>
    <dgm:pt modelId="{BD5473F1-2C14-4353-B405-CCE041D6A70C}">
      <dgm:prSet phldrT="[文本]"/>
      <dgm:spPr/>
      <dgm:t>
        <a:bodyPr/>
        <a:lstStyle/>
        <a:p>
          <a:r>
            <a:rPr lang="zh-CN" altLang="en-US" dirty="0"/>
            <a:t>以项目的参与者费用抽成</a:t>
          </a:r>
        </a:p>
      </dgm:t>
    </dgm:pt>
    <dgm:pt modelId="{92E1905E-BBD0-4D15-A548-6D6026F3A354}" type="parTrans" cxnId="{971BEFD3-9EE8-42BA-BAEF-95D9D3A3E688}">
      <dgm:prSet/>
      <dgm:spPr/>
      <dgm:t>
        <a:bodyPr/>
        <a:lstStyle/>
        <a:p>
          <a:endParaRPr lang="zh-CN" altLang="en-US"/>
        </a:p>
      </dgm:t>
    </dgm:pt>
    <dgm:pt modelId="{70DE2434-A088-46E0-A251-8A19125D019F}" type="sibTrans" cxnId="{971BEFD3-9EE8-42BA-BAEF-95D9D3A3E688}">
      <dgm:prSet/>
      <dgm:spPr/>
      <dgm:t>
        <a:bodyPr/>
        <a:lstStyle/>
        <a:p>
          <a:endParaRPr lang="zh-CN" altLang="en-US"/>
        </a:p>
      </dgm:t>
    </dgm:pt>
    <dgm:pt modelId="{7A74EB9B-EE50-4C70-93C6-786BC7F6CA56}">
      <dgm:prSet phldrT="[文本]"/>
      <dgm:spPr/>
      <dgm:t>
        <a:bodyPr/>
        <a:lstStyle/>
        <a:p>
          <a:r>
            <a:rPr lang="zh-CN" altLang="en-US" dirty="0"/>
            <a:t>面向甲方（</a:t>
          </a:r>
          <a:r>
            <a:rPr lang="en-US" altLang="zh-CN" dirty="0"/>
            <a:t>C</a:t>
          </a:r>
          <a:r>
            <a:rPr lang="zh-CN" altLang="en-US" dirty="0"/>
            <a:t>端）</a:t>
          </a:r>
        </a:p>
      </dgm:t>
    </dgm:pt>
    <dgm:pt modelId="{01C2C21C-A0F7-41DB-9A6E-BA2E0BD4C8BC}" type="parTrans" cxnId="{B31E6713-626C-4F59-924E-B945C820406A}">
      <dgm:prSet/>
      <dgm:spPr/>
      <dgm:t>
        <a:bodyPr/>
        <a:lstStyle/>
        <a:p>
          <a:endParaRPr lang="zh-CN" altLang="en-US"/>
        </a:p>
      </dgm:t>
    </dgm:pt>
    <dgm:pt modelId="{2D79844B-A47A-4533-8E3F-D975CE7EE550}" type="sibTrans" cxnId="{B31E6713-626C-4F59-924E-B945C820406A}">
      <dgm:prSet/>
      <dgm:spPr/>
      <dgm:t>
        <a:bodyPr/>
        <a:lstStyle/>
        <a:p>
          <a:endParaRPr lang="zh-CN" altLang="en-US"/>
        </a:p>
      </dgm:t>
    </dgm:pt>
    <dgm:pt modelId="{527DA6FD-A8C9-4B2D-B2D9-A6994759253F}">
      <dgm:prSet phldrT="[文本]"/>
      <dgm:spPr/>
      <dgm:t>
        <a:bodyPr/>
        <a:lstStyle/>
        <a:p>
          <a:r>
            <a:rPr lang="zh-CN" altLang="en-US" dirty="0"/>
            <a:t>引入云计算服务</a:t>
          </a:r>
        </a:p>
      </dgm:t>
    </dgm:pt>
    <dgm:pt modelId="{47EFED3F-5C2C-45E0-91A9-B30737CF8EB7}" type="parTrans" cxnId="{82B7A606-D0E5-48B1-84D4-810F44B6C0E6}">
      <dgm:prSet/>
      <dgm:spPr/>
      <dgm:t>
        <a:bodyPr/>
        <a:lstStyle/>
        <a:p>
          <a:endParaRPr lang="zh-CN" altLang="en-US"/>
        </a:p>
      </dgm:t>
    </dgm:pt>
    <dgm:pt modelId="{FB1469F9-CC90-45D7-9913-8DCBCAF89370}" type="sibTrans" cxnId="{82B7A606-D0E5-48B1-84D4-810F44B6C0E6}">
      <dgm:prSet/>
      <dgm:spPr/>
      <dgm:t>
        <a:bodyPr/>
        <a:lstStyle/>
        <a:p>
          <a:endParaRPr lang="zh-CN" altLang="en-US"/>
        </a:p>
      </dgm:t>
    </dgm:pt>
    <dgm:pt modelId="{1E8E654F-F40E-4F04-8D43-0E7244027CC5}">
      <dgm:prSet phldrT="[文本]"/>
      <dgm:spPr/>
      <dgm:t>
        <a:bodyPr/>
        <a:lstStyle/>
        <a:p>
          <a:r>
            <a:rPr lang="zh-CN" altLang="en-US" dirty="0"/>
            <a:t>引入风投基金（或众筹）</a:t>
          </a:r>
        </a:p>
      </dgm:t>
    </dgm:pt>
    <dgm:pt modelId="{C56EEE5D-6C75-477D-B36A-BD32B7494330}" type="parTrans" cxnId="{6F5A764C-71E0-48C1-BB3F-F82AE0EB943B}">
      <dgm:prSet/>
      <dgm:spPr/>
      <dgm:t>
        <a:bodyPr/>
        <a:lstStyle/>
        <a:p>
          <a:endParaRPr lang="zh-CN" altLang="en-US"/>
        </a:p>
      </dgm:t>
    </dgm:pt>
    <dgm:pt modelId="{12FE5D67-2823-4ABA-AF7B-2001B206DEB9}" type="sibTrans" cxnId="{6F5A764C-71E0-48C1-BB3F-F82AE0EB943B}">
      <dgm:prSet/>
      <dgm:spPr/>
      <dgm:t>
        <a:bodyPr/>
        <a:lstStyle/>
        <a:p>
          <a:endParaRPr lang="zh-CN" altLang="en-US"/>
        </a:p>
      </dgm:t>
    </dgm:pt>
    <dgm:pt modelId="{C5D97CCA-D8B7-47D1-9261-1D146FDACD72}">
      <dgm:prSet phldrT="[文本]"/>
      <dgm:spPr/>
      <dgm:t>
        <a:bodyPr/>
        <a:lstStyle/>
        <a:p>
          <a:r>
            <a:rPr lang="zh-CN" altLang="en-US" dirty="0"/>
            <a:t>帮助甲方创业成功</a:t>
          </a:r>
        </a:p>
      </dgm:t>
    </dgm:pt>
    <dgm:pt modelId="{A2DB5021-34E5-4417-BE20-17B028477A12}" type="parTrans" cxnId="{096FCD1A-084A-4CF7-9E4C-437BF254BB3B}">
      <dgm:prSet/>
      <dgm:spPr/>
      <dgm:t>
        <a:bodyPr/>
        <a:lstStyle/>
        <a:p>
          <a:endParaRPr lang="zh-CN" altLang="en-US"/>
        </a:p>
      </dgm:t>
    </dgm:pt>
    <dgm:pt modelId="{38D3084C-2F70-4B9C-9DE5-3E611C7EE10C}" type="sibTrans" cxnId="{096FCD1A-084A-4CF7-9E4C-437BF254BB3B}">
      <dgm:prSet/>
      <dgm:spPr/>
      <dgm:t>
        <a:bodyPr/>
        <a:lstStyle/>
        <a:p>
          <a:endParaRPr lang="zh-CN" altLang="en-US"/>
        </a:p>
      </dgm:t>
    </dgm:pt>
    <dgm:pt modelId="{6D082B62-8136-4DB1-A183-3FB2BE20CB5E}">
      <dgm:prSet phldrT="[文本]"/>
      <dgm:spPr/>
      <dgm:t>
        <a:bodyPr/>
        <a:lstStyle/>
        <a:p>
          <a:r>
            <a:rPr lang="zh-CN" altLang="en-US" dirty="0"/>
            <a:t>服务提供者成为联合创始人</a:t>
          </a:r>
        </a:p>
      </dgm:t>
    </dgm:pt>
    <dgm:pt modelId="{1CE42DB5-A28C-4B46-8F19-77FCE9173C0B}" type="parTrans" cxnId="{AE5F42BB-E13A-4DAF-ACB8-A4A2586DECF0}">
      <dgm:prSet/>
      <dgm:spPr/>
      <dgm:t>
        <a:bodyPr/>
        <a:lstStyle/>
        <a:p>
          <a:endParaRPr lang="zh-CN" altLang="en-US"/>
        </a:p>
      </dgm:t>
    </dgm:pt>
    <dgm:pt modelId="{47450724-3C76-4C12-BE31-6871D9AF9A49}" type="sibTrans" cxnId="{AE5F42BB-E13A-4DAF-ACB8-A4A2586DECF0}">
      <dgm:prSet/>
      <dgm:spPr/>
      <dgm:t>
        <a:bodyPr/>
        <a:lstStyle/>
        <a:p>
          <a:endParaRPr lang="zh-CN" altLang="en-US"/>
        </a:p>
      </dgm:t>
    </dgm:pt>
    <dgm:pt modelId="{5CEDE609-CAE9-404E-825A-3351E8990CC1}">
      <dgm:prSet phldrT="[文本]"/>
      <dgm:spPr/>
      <dgm:t>
        <a:bodyPr/>
        <a:lstStyle/>
        <a:p>
          <a:r>
            <a:rPr lang="zh-CN" altLang="en-US" dirty="0"/>
            <a:t>外包服务盈利</a:t>
          </a:r>
        </a:p>
      </dgm:t>
    </dgm:pt>
    <dgm:pt modelId="{D82371CF-298D-45A4-8B39-070B3C0D7A2D}" type="parTrans" cxnId="{A5905947-F1C5-42A2-9DCC-1DE1FDCCDDD8}">
      <dgm:prSet/>
      <dgm:spPr/>
      <dgm:t>
        <a:bodyPr/>
        <a:lstStyle/>
        <a:p>
          <a:endParaRPr lang="zh-CN" altLang="en-US"/>
        </a:p>
      </dgm:t>
    </dgm:pt>
    <dgm:pt modelId="{17155445-F86E-4B46-8544-C04A23781822}" type="sibTrans" cxnId="{A5905947-F1C5-42A2-9DCC-1DE1FDCCDDD8}">
      <dgm:prSet/>
      <dgm:spPr/>
      <dgm:t>
        <a:bodyPr/>
        <a:lstStyle/>
        <a:p>
          <a:endParaRPr lang="zh-CN" altLang="en-US"/>
        </a:p>
      </dgm:t>
    </dgm:pt>
    <dgm:pt modelId="{79ECD34E-532A-466F-903F-982D280D42F7}" type="pres">
      <dgm:prSet presAssocID="{950E69B1-FF64-42D5-8F88-E049D35B73C4}" presName="linearFlow" presStyleCnt="0">
        <dgm:presLayoutVars>
          <dgm:dir/>
          <dgm:animLvl val="lvl"/>
          <dgm:resizeHandles val="exact"/>
        </dgm:presLayoutVars>
      </dgm:prSet>
      <dgm:spPr/>
    </dgm:pt>
    <dgm:pt modelId="{A768AF82-F070-4167-8082-16862BC6B3E0}" type="pres">
      <dgm:prSet presAssocID="{FD63840B-168A-45D9-AD66-18AE8774D3FE}" presName="composite" presStyleCnt="0"/>
      <dgm:spPr/>
    </dgm:pt>
    <dgm:pt modelId="{825450CD-482B-4D49-A60E-8425851246C5}" type="pres">
      <dgm:prSet presAssocID="{FD63840B-168A-45D9-AD66-18AE8774D3F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E38369D-DBEB-485B-AEBE-C48B021A5E7A}" type="pres">
      <dgm:prSet presAssocID="{FD63840B-168A-45D9-AD66-18AE8774D3FE}" presName="descendantText" presStyleLbl="alignAcc1" presStyleIdx="0" presStyleCnt="4">
        <dgm:presLayoutVars>
          <dgm:bulletEnabled val="1"/>
        </dgm:presLayoutVars>
      </dgm:prSet>
      <dgm:spPr/>
    </dgm:pt>
    <dgm:pt modelId="{D5C31C5A-CDAA-46AE-8B9B-63590B009679}" type="pres">
      <dgm:prSet presAssocID="{83A939EA-D4D5-4841-8DA2-A578D1A506DC}" presName="sp" presStyleCnt="0"/>
      <dgm:spPr/>
    </dgm:pt>
    <dgm:pt modelId="{48C23D1F-8706-491C-8D30-9FD704D9E281}" type="pres">
      <dgm:prSet presAssocID="{0247016A-6CBB-4D39-89AE-7C458F39041D}" presName="composite" presStyleCnt="0"/>
      <dgm:spPr/>
    </dgm:pt>
    <dgm:pt modelId="{DD78B28E-FC2A-4B16-96DF-B8067FFF8677}" type="pres">
      <dgm:prSet presAssocID="{0247016A-6CBB-4D39-89AE-7C458F39041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1D76F7C-30B8-45D3-BCEE-726932E9355E}" type="pres">
      <dgm:prSet presAssocID="{0247016A-6CBB-4D39-89AE-7C458F39041D}" presName="descendantText" presStyleLbl="alignAcc1" presStyleIdx="1" presStyleCnt="4">
        <dgm:presLayoutVars>
          <dgm:bulletEnabled val="1"/>
        </dgm:presLayoutVars>
      </dgm:prSet>
      <dgm:spPr/>
    </dgm:pt>
    <dgm:pt modelId="{0D8682A9-BB3E-40C2-8F82-DE53F3579E77}" type="pres">
      <dgm:prSet presAssocID="{FD68D425-72C0-45B2-A2E9-0DD104A89218}" presName="sp" presStyleCnt="0"/>
      <dgm:spPr/>
    </dgm:pt>
    <dgm:pt modelId="{369A7346-869F-49F0-85BE-C35DC5C6BF01}" type="pres">
      <dgm:prSet presAssocID="{BD01E30E-FBD0-4963-A2B2-C93E11EA201F}" presName="composite" presStyleCnt="0"/>
      <dgm:spPr/>
    </dgm:pt>
    <dgm:pt modelId="{6E81B5A4-285F-4473-9E6C-D06E90C95DD5}" type="pres">
      <dgm:prSet presAssocID="{BD01E30E-FBD0-4963-A2B2-C93E11EA201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71D63EB-67BE-4263-AA96-02F01A36E900}" type="pres">
      <dgm:prSet presAssocID="{BD01E30E-FBD0-4963-A2B2-C93E11EA201F}" presName="descendantText" presStyleLbl="alignAcc1" presStyleIdx="2" presStyleCnt="4">
        <dgm:presLayoutVars>
          <dgm:bulletEnabled val="1"/>
        </dgm:presLayoutVars>
      </dgm:prSet>
      <dgm:spPr/>
    </dgm:pt>
    <dgm:pt modelId="{A9F44907-9B0C-408C-B43B-BEBD1B42FD72}" type="pres">
      <dgm:prSet presAssocID="{85AD6DD7-D333-4C06-A963-8EE2865F8F0E}" presName="sp" presStyleCnt="0"/>
      <dgm:spPr/>
    </dgm:pt>
    <dgm:pt modelId="{E7681FBA-006E-4662-854A-1A7399DFD1E9}" type="pres">
      <dgm:prSet presAssocID="{4A1651D3-99F2-42DF-95B5-67953B98EB9B}" presName="composite" presStyleCnt="0"/>
      <dgm:spPr/>
    </dgm:pt>
    <dgm:pt modelId="{E59B854A-7D20-4784-B6E7-CB46E4894E1D}" type="pres">
      <dgm:prSet presAssocID="{4A1651D3-99F2-42DF-95B5-67953B98EB9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A3B3767-17BC-4E3F-9D76-3D18EA5897B5}" type="pres">
      <dgm:prSet presAssocID="{4A1651D3-99F2-42DF-95B5-67953B98EB9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DDB0100-0E16-4D35-B375-3F5AC62FA2FA}" srcId="{950E69B1-FF64-42D5-8F88-E049D35B73C4}" destId="{FD63840B-168A-45D9-AD66-18AE8774D3FE}" srcOrd="0" destOrd="0" parTransId="{8A2AFD8F-CE11-4F7C-AFC5-B3E9EFB0BE4A}" sibTransId="{83A939EA-D4D5-4841-8DA2-A578D1A506DC}"/>
    <dgm:cxn modelId="{0E7AB100-2718-423F-95A3-C2896E303DB1}" srcId="{0247016A-6CBB-4D39-89AE-7C458F39041D}" destId="{F9AEE499-2941-45F1-A035-C269215F7A9B}" srcOrd="2" destOrd="0" parTransId="{7206F51B-28CE-472D-82DF-C4F1E946C8EE}" sibTransId="{57660A1B-49AA-4A69-977B-14154E4D3395}"/>
    <dgm:cxn modelId="{1E916E02-953A-4929-A8B3-E73868F31C2B}" srcId="{0247016A-6CBB-4D39-89AE-7C458F39041D}" destId="{8D038CCD-2DA2-400A-A3AD-DDF8A8773665}" srcOrd="4" destOrd="0" parTransId="{E47C16E9-CCA8-452D-8E1B-CFEAB5AEB75C}" sibTransId="{F0FE4889-AA62-4DCA-809C-9794F3B43699}"/>
    <dgm:cxn modelId="{82B7A606-D0E5-48B1-84D4-810F44B6C0E6}" srcId="{BD01E30E-FBD0-4963-A2B2-C93E11EA201F}" destId="{527DA6FD-A8C9-4B2D-B2D9-A6994759253F}" srcOrd="2" destOrd="0" parTransId="{47EFED3F-5C2C-45E0-91A9-B30737CF8EB7}" sibTransId="{FB1469F9-CC90-45D7-9913-8DCBCAF89370}"/>
    <dgm:cxn modelId="{8FA2BB07-BD81-4FBC-BB32-AB17EF72E4C3}" srcId="{0247016A-6CBB-4D39-89AE-7C458F39041D}" destId="{447B8090-9FFF-41FC-8A9A-6E1FD4D7E9DA}" srcOrd="1" destOrd="0" parTransId="{C28EEBEC-AB64-42C5-B442-3BFA9F1D3CCC}" sibTransId="{60EF64BC-077E-4ED0-855D-B2F9A7B1C967}"/>
    <dgm:cxn modelId="{262FE711-3C93-4ACA-86D3-C00E4F8C13E3}" srcId="{BD01E30E-FBD0-4963-A2B2-C93E11EA201F}" destId="{65036E26-EB62-4ED1-B787-08DBE58C4167}" srcOrd="3" destOrd="0" parTransId="{3235AD1A-6ACF-48DA-899F-EAC6CC439600}" sibTransId="{E15E9B32-C1C1-42DD-A1B4-12C3D4E5FB89}"/>
    <dgm:cxn modelId="{B31E6713-626C-4F59-924E-B945C820406A}" srcId="{4A1651D3-99F2-42DF-95B5-67953B98EB9B}" destId="{7A74EB9B-EE50-4C70-93C6-786BC7F6CA56}" srcOrd="0" destOrd="0" parTransId="{01C2C21C-A0F7-41DB-9A6E-BA2E0BD4C8BC}" sibTransId="{2D79844B-A47A-4533-8E3F-D975CE7EE550}"/>
    <dgm:cxn modelId="{8BDBF716-CFBD-4457-A160-D52ED13249FE}" srcId="{BD01E30E-FBD0-4963-A2B2-C93E11EA201F}" destId="{925FD85F-7C9E-42C6-83DF-573C85670056}" srcOrd="0" destOrd="0" parTransId="{74F14EED-D62E-4142-A25D-E43A25172A37}" sibTransId="{E075BCE3-ABA2-4E1E-91DE-DF213954DA81}"/>
    <dgm:cxn modelId="{096FCD1A-084A-4CF7-9E4C-437BF254BB3B}" srcId="{4A1651D3-99F2-42DF-95B5-67953B98EB9B}" destId="{C5D97CCA-D8B7-47D1-9261-1D146FDACD72}" srcOrd="3" destOrd="0" parTransId="{A2DB5021-34E5-4417-BE20-17B028477A12}" sibTransId="{38D3084C-2F70-4B9C-9DE5-3E611C7EE10C}"/>
    <dgm:cxn modelId="{87916D22-C2C8-4A41-B057-23AFA70B367D}" type="presOf" srcId="{F9AEE499-2941-45F1-A035-C269215F7A9B}" destId="{D1D76F7C-30B8-45D3-BCEE-726932E9355E}" srcOrd="0" destOrd="2" presId="urn:microsoft.com/office/officeart/2005/8/layout/chevron2"/>
    <dgm:cxn modelId="{1804F423-9E7C-4E35-A589-A65A560DD0F7}" srcId="{FD63840B-168A-45D9-AD66-18AE8774D3FE}" destId="{6C4A305E-1ACA-4DD4-8715-EAF5B67BD9E8}" srcOrd="1" destOrd="0" parTransId="{8FF17A17-ED70-44A1-BA78-340480B8034A}" sibTransId="{C6AF7FF6-FF60-4069-821A-F9637BFE26B7}"/>
    <dgm:cxn modelId="{B1174526-7097-4D38-AED5-3683953081FE}" type="presOf" srcId="{4A1651D3-99F2-42DF-95B5-67953B98EB9B}" destId="{E59B854A-7D20-4784-B6E7-CB46E4894E1D}" srcOrd="0" destOrd="0" presId="urn:microsoft.com/office/officeart/2005/8/layout/chevron2"/>
    <dgm:cxn modelId="{FF0C202C-957A-4AF5-8EA7-903FE067AEC5}" srcId="{FD63840B-168A-45D9-AD66-18AE8774D3FE}" destId="{5E4E860B-7E34-467F-8089-4EB5B5E62A39}" srcOrd="2" destOrd="0" parTransId="{AC0D2232-0BE1-4234-8BCD-A3961DFB40B9}" sibTransId="{D6773FD8-8870-42AD-889A-5C5B0ADADB0D}"/>
    <dgm:cxn modelId="{AF712033-E544-41E1-8268-036954440C15}" type="presOf" srcId="{447B8090-9FFF-41FC-8A9A-6E1FD4D7E9DA}" destId="{D1D76F7C-30B8-45D3-BCEE-726932E9355E}" srcOrd="0" destOrd="1" presId="urn:microsoft.com/office/officeart/2005/8/layout/chevron2"/>
    <dgm:cxn modelId="{7F1AB938-1CB2-4F79-A54C-71BB4782028F}" srcId="{0247016A-6CBB-4D39-89AE-7C458F39041D}" destId="{6E0567AB-0885-45B9-A56E-632DEF4C730B}" srcOrd="3" destOrd="0" parTransId="{4E9F7247-6875-477F-A261-A6BE320C4E11}" sibTransId="{0C46F532-C551-4807-A653-39E0B646CA80}"/>
    <dgm:cxn modelId="{DDD8BD39-86A4-499C-8354-1D859D48026B}" type="presOf" srcId="{527DA6FD-A8C9-4B2D-B2D9-A6994759253F}" destId="{571D63EB-67BE-4263-AA96-02F01A36E900}" srcOrd="0" destOrd="2" presId="urn:microsoft.com/office/officeart/2005/8/layout/chevron2"/>
    <dgm:cxn modelId="{6329605F-CB30-48BB-AE55-7715C30F7D59}" srcId="{0247016A-6CBB-4D39-89AE-7C458F39041D}" destId="{B852E42C-0E28-491B-B50F-1F4FAA0109E2}" srcOrd="0" destOrd="0" parTransId="{72EBE6E0-8864-4254-B24F-6B70BA010FD3}" sibTransId="{8CDC6B97-8B56-4C53-A36D-7ABDFD0B35A7}"/>
    <dgm:cxn modelId="{A5905947-F1C5-42A2-9DCC-1DE1FDCCDDD8}" srcId="{FD63840B-168A-45D9-AD66-18AE8774D3FE}" destId="{5CEDE609-CAE9-404E-825A-3351E8990CC1}" srcOrd="4" destOrd="0" parTransId="{D82371CF-298D-45A4-8B39-070B3C0D7A2D}" sibTransId="{17155445-F86E-4B46-8544-C04A23781822}"/>
    <dgm:cxn modelId="{F77C8447-C09E-4DA1-854A-8BC4B9DCC913}" srcId="{FD63840B-168A-45D9-AD66-18AE8774D3FE}" destId="{4E806E9B-B0D2-438D-B173-19072FD0DE56}" srcOrd="3" destOrd="0" parTransId="{5667870F-09F2-426E-B221-1246976DC822}" sibTransId="{7BFFE5F7-313F-4E89-8485-00A5E1CCC6D9}"/>
    <dgm:cxn modelId="{42D81868-0BC5-41A1-A70A-4C0712D81A1B}" type="presOf" srcId="{05138B64-791D-4726-A5AF-94040E6932D4}" destId="{571D63EB-67BE-4263-AA96-02F01A36E900}" srcOrd="0" destOrd="1" presId="urn:microsoft.com/office/officeart/2005/8/layout/chevron2"/>
    <dgm:cxn modelId="{6F5A764C-71E0-48C1-BB3F-F82AE0EB943B}" srcId="{4A1651D3-99F2-42DF-95B5-67953B98EB9B}" destId="{1E8E654F-F40E-4F04-8D43-0E7244027CC5}" srcOrd="2" destOrd="0" parTransId="{C56EEE5D-6C75-477D-B36A-BD32B7494330}" sibTransId="{12FE5D67-2823-4ABA-AF7B-2001B206DEB9}"/>
    <dgm:cxn modelId="{8538706D-687B-418B-BDAE-A0B9AD0D3CF1}" type="presOf" srcId="{950E69B1-FF64-42D5-8F88-E049D35B73C4}" destId="{79ECD34E-532A-466F-903F-982D280D42F7}" srcOrd="0" destOrd="0" presId="urn:microsoft.com/office/officeart/2005/8/layout/chevron2"/>
    <dgm:cxn modelId="{7487FE6F-96EA-425E-9085-37ED3D13DF62}" type="presOf" srcId="{8D038CCD-2DA2-400A-A3AD-DDF8A8773665}" destId="{D1D76F7C-30B8-45D3-BCEE-726932E9355E}" srcOrd="0" destOrd="4" presId="urn:microsoft.com/office/officeart/2005/8/layout/chevron2"/>
    <dgm:cxn modelId="{A74A5450-E3E2-4A87-AD5F-6A54E2D2B74D}" type="presOf" srcId="{65036E26-EB62-4ED1-B787-08DBE58C4167}" destId="{571D63EB-67BE-4263-AA96-02F01A36E900}" srcOrd="0" destOrd="3" presId="urn:microsoft.com/office/officeart/2005/8/layout/chevron2"/>
    <dgm:cxn modelId="{EC67B773-F85A-4051-A221-88B47C5A01E9}" srcId="{950E69B1-FF64-42D5-8F88-E049D35B73C4}" destId="{4A1651D3-99F2-42DF-95B5-67953B98EB9B}" srcOrd="3" destOrd="0" parTransId="{27DDCB2D-9520-482F-AB4B-503A37309E1F}" sibTransId="{A917A64E-876F-4012-A081-8D9861FC5F3B}"/>
    <dgm:cxn modelId="{79DC0156-BFC1-4E8E-B1E6-7C169E9700B9}" srcId="{FD63840B-168A-45D9-AD66-18AE8774D3FE}" destId="{6A311606-7BA5-408D-9E5A-F18C647D1041}" srcOrd="0" destOrd="0" parTransId="{5746314D-A849-47E2-9431-828AA1B27CA0}" sibTransId="{D1E5627D-0868-41C8-9500-AB3DBB4C44E8}"/>
    <dgm:cxn modelId="{0EC36076-F01A-400C-85B3-70C5EB47D20A}" type="presOf" srcId="{BD5473F1-2C14-4353-B405-CCE041D6A70C}" destId="{571D63EB-67BE-4263-AA96-02F01A36E900}" srcOrd="0" destOrd="4" presId="urn:microsoft.com/office/officeart/2005/8/layout/chevron2"/>
    <dgm:cxn modelId="{23701C78-C1B9-4010-9EC1-DBA5579BDB00}" srcId="{950E69B1-FF64-42D5-8F88-E049D35B73C4}" destId="{BD01E30E-FBD0-4963-A2B2-C93E11EA201F}" srcOrd="2" destOrd="0" parTransId="{89F0A1CE-0F09-4DD3-90F3-ADF9842DB473}" sibTransId="{85AD6DD7-D333-4C06-A963-8EE2865F8F0E}"/>
    <dgm:cxn modelId="{54F33578-4493-48FA-9DA5-C12D1EC8BF5B}" type="presOf" srcId="{B852E42C-0E28-491B-B50F-1F4FAA0109E2}" destId="{D1D76F7C-30B8-45D3-BCEE-726932E9355E}" srcOrd="0" destOrd="0" presId="urn:microsoft.com/office/officeart/2005/8/layout/chevron2"/>
    <dgm:cxn modelId="{9D30C491-7972-4CC2-907F-55AE12C604D9}" type="presOf" srcId="{0247016A-6CBB-4D39-89AE-7C458F39041D}" destId="{DD78B28E-FC2A-4B16-96DF-B8067FFF8677}" srcOrd="0" destOrd="0" presId="urn:microsoft.com/office/officeart/2005/8/layout/chevron2"/>
    <dgm:cxn modelId="{87CA1B97-E0D5-4DDC-957A-691F5AEFD139}" type="presOf" srcId="{BD01E30E-FBD0-4963-A2B2-C93E11EA201F}" destId="{6E81B5A4-285F-4473-9E6C-D06E90C95DD5}" srcOrd="0" destOrd="0" presId="urn:microsoft.com/office/officeart/2005/8/layout/chevron2"/>
    <dgm:cxn modelId="{87AA5D9A-DDB0-4013-BC43-B29DFAA2CB0C}" type="presOf" srcId="{C5D97CCA-D8B7-47D1-9261-1D146FDACD72}" destId="{DA3B3767-17BC-4E3F-9D76-3D18EA5897B5}" srcOrd="0" destOrd="3" presId="urn:microsoft.com/office/officeart/2005/8/layout/chevron2"/>
    <dgm:cxn modelId="{8E73919B-CFA5-42D4-BFD1-A9408DAAE036}" type="presOf" srcId="{FD63840B-168A-45D9-AD66-18AE8774D3FE}" destId="{825450CD-482B-4D49-A60E-8425851246C5}" srcOrd="0" destOrd="0" presId="urn:microsoft.com/office/officeart/2005/8/layout/chevron2"/>
    <dgm:cxn modelId="{FC035AA9-FE7A-494C-8D0E-CB0358D35908}" type="presOf" srcId="{6A311606-7BA5-408D-9E5A-F18C647D1041}" destId="{5E38369D-DBEB-485B-AEBE-C48B021A5E7A}" srcOrd="0" destOrd="0" presId="urn:microsoft.com/office/officeart/2005/8/layout/chevron2"/>
    <dgm:cxn modelId="{AA959AB1-2F71-4FC9-A0C6-B909AA17DD93}" type="presOf" srcId="{4E806E9B-B0D2-438D-B173-19072FD0DE56}" destId="{5E38369D-DBEB-485B-AEBE-C48B021A5E7A}" srcOrd="0" destOrd="3" presId="urn:microsoft.com/office/officeart/2005/8/layout/chevron2"/>
    <dgm:cxn modelId="{AE5F42BB-E13A-4DAF-ACB8-A4A2586DECF0}" srcId="{4A1651D3-99F2-42DF-95B5-67953B98EB9B}" destId="{6D082B62-8136-4DB1-A183-3FB2BE20CB5E}" srcOrd="1" destOrd="0" parTransId="{1CE42DB5-A28C-4B46-8F19-77FCE9173C0B}" sibTransId="{47450724-3C76-4C12-BE31-6871D9AF9A49}"/>
    <dgm:cxn modelId="{EC1999C1-168B-4DA5-A2C8-5E0BD80AFA81}" type="presOf" srcId="{6C4A305E-1ACA-4DD4-8715-EAF5B67BD9E8}" destId="{5E38369D-DBEB-485B-AEBE-C48B021A5E7A}" srcOrd="0" destOrd="1" presId="urn:microsoft.com/office/officeart/2005/8/layout/chevron2"/>
    <dgm:cxn modelId="{1E23EAC2-FF02-418E-ABE9-A7AA74140CAD}" type="presOf" srcId="{1E8E654F-F40E-4F04-8D43-0E7244027CC5}" destId="{DA3B3767-17BC-4E3F-9D76-3D18EA5897B5}" srcOrd="0" destOrd="2" presId="urn:microsoft.com/office/officeart/2005/8/layout/chevron2"/>
    <dgm:cxn modelId="{8696FDCC-2B12-4710-9754-C5E3D76FFB40}" type="presOf" srcId="{6E0567AB-0885-45B9-A56E-632DEF4C730B}" destId="{D1D76F7C-30B8-45D3-BCEE-726932E9355E}" srcOrd="0" destOrd="3" presId="urn:microsoft.com/office/officeart/2005/8/layout/chevron2"/>
    <dgm:cxn modelId="{971BEFD3-9EE8-42BA-BAEF-95D9D3A3E688}" srcId="{BD01E30E-FBD0-4963-A2B2-C93E11EA201F}" destId="{BD5473F1-2C14-4353-B405-CCE041D6A70C}" srcOrd="4" destOrd="0" parTransId="{92E1905E-BBD0-4D15-A548-6D6026F3A354}" sibTransId="{70DE2434-A088-46E0-A251-8A19125D019F}"/>
    <dgm:cxn modelId="{0AC7FADE-2295-4FFE-B850-C7FD9F8DE084}" type="presOf" srcId="{5CEDE609-CAE9-404E-825A-3351E8990CC1}" destId="{5E38369D-DBEB-485B-AEBE-C48B021A5E7A}" srcOrd="0" destOrd="4" presId="urn:microsoft.com/office/officeart/2005/8/layout/chevron2"/>
    <dgm:cxn modelId="{9A15B2EB-CE77-4694-91B7-90D4CB83E0EF}" srcId="{BD01E30E-FBD0-4963-A2B2-C93E11EA201F}" destId="{05138B64-791D-4726-A5AF-94040E6932D4}" srcOrd="1" destOrd="0" parTransId="{349325FF-CCBE-4FEC-BC93-550CEF5E0C84}" sibTransId="{CC7E19E8-58BA-4BA9-9233-6308F7689740}"/>
    <dgm:cxn modelId="{ED1B57ED-AFE5-4FD3-B804-AA8D2F44E887}" type="presOf" srcId="{7A74EB9B-EE50-4C70-93C6-786BC7F6CA56}" destId="{DA3B3767-17BC-4E3F-9D76-3D18EA5897B5}" srcOrd="0" destOrd="0" presId="urn:microsoft.com/office/officeart/2005/8/layout/chevron2"/>
    <dgm:cxn modelId="{5DD323EE-2391-41BF-A800-FDD85A35B631}" type="presOf" srcId="{925FD85F-7C9E-42C6-83DF-573C85670056}" destId="{571D63EB-67BE-4263-AA96-02F01A36E900}" srcOrd="0" destOrd="0" presId="urn:microsoft.com/office/officeart/2005/8/layout/chevron2"/>
    <dgm:cxn modelId="{315504F0-AA42-42E8-BA76-CBEA52E045B0}" type="presOf" srcId="{5E4E860B-7E34-467F-8089-4EB5B5E62A39}" destId="{5E38369D-DBEB-485B-AEBE-C48B021A5E7A}" srcOrd="0" destOrd="2" presId="urn:microsoft.com/office/officeart/2005/8/layout/chevron2"/>
    <dgm:cxn modelId="{4FDE29F6-2124-4F4D-8CDD-50C63C949F48}" type="presOf" srcId="{6D082B62-8136-4DB1-A183-3FB2BE20CB5E}" destId="{DA3B3767-17BC-4E3F-9D76-3D18EA5897B5}" srcOrd="0" destOrd="1" presId="urn:microsoft.com/office/officeart/2005/8/layout/chevron2"/>
    <dgm:cxn modelId="{D50A52F6-0DF1-4C4C-AE08-872D541E4F91}" srcId="{950E69B1-FF64-42D5-8F88-E049D35B73C4}" destId="{0247016A-6CBB-4D39-89AE-7C458F39041D}" srcOrd="1" destOrd="0" parTransId="{BFB7BC59-B975-4C23-B36A-7C3E5C96ACE3}" sibTransId="{FD68D425-72C0-45B2-A2E9-0DD104A89218}"/>
    <dgm:cxn modelId="{BF5E0780-BEB9-4954-912F-CD811546DD1A}" type="presParOf" srcId="{79ECD34E-532A-466F-903F-982D280D42F7}" destId="{A768AF82-F070-4167-8082-16862BC6B3E0}" srcOrd="0" destOrd="0" presId="urn:microsoft.com/office/officeart/2005/8/layout/chevron2"/>
    <dgm:cxn modelId="{48669258-2F36-4069-9298-533213A5D1B1}" type="presParOf" srcId="{A768AF82-F070-4167-8082-16862BC6B3E0}" destId="{825450CD-482B-4D49-A60E-8425851246C5}" srcOrd="0" destOrd="0" presId="urn:microsoft.com/office/officeart/2005/8/layout/chevron2"/>
    <dgm:cxn modelId="{FDE8290E-8BD2-4EE2-A759-48373E8E9303}" type="presParOf" srcId="{A768AF82-F070-4167-8082-16862BC6B3E0}" destId="{5E38369D-DBEB-485B-AEBE-C48B021A5E7A}" srcOrd="1" destOrd="0" presId="urn:microsoft.com/office/officeart/2005/8/layout/chevron2"/>
    <dgm:cxn modelId="{7D8CE541-A4B8-49A5-86BE-5D7544F9EFFD}" type="presParOf" srcId="{79ECD34E-532A-466F-903F-982D280D42F7}" destId="{D5C31C5A-CDAA-46AE-8B9B-63590B009679}" srcOrd="1" destOrd="0" presId="urn:microsoft.com/office/officeart/2005/8/layout/chevron2"/>
    <dgm:cxn modelId="{74CA6845-4458-456B-BE82-41BC5B9A343C}" type="presParOf" srcId="{79ECD34E-532A-466F-903F-982D280D42F7}" destId="{48C23D1F-8706-491C-8D30-9FD704D9E281}" srcOrd="2" destOrd="0" presId="urn:microsoft.com/office/officeart/2005/8/layout/chevron2"/>
    <dgm:cxn modelId="{45BA7339-E31F-4A17-A84A-51C781B4EB2B}" type="presParOf" srcId="{48C23D1F-8706-491C-8D30-9FD704D9E281}" destId="{DD78B28E-FC2A-4B16-96DF-B8067FFF8677}" srcOrd="0" destOrd="0" presId="urn:microsoft.com/office/officeart/2005/8/layout/chevron2"/>
    <dgm:cxn modelId="{7A2DADCD-5BC0-44EE-ADF4-A49925C11421}" type="presParOf" srcId="{48C23D1F-8706-491C-8D30-9FD704D9E281}" destId="{D1D76F7C-30B8-45D3-BCEE-726932E9355E}" srcOrd="1" destOrd="0" presId="urn:microsoft.com/office/officeart/2005/8/layout/chevron2"/>
    <dgm:cxn modelId="{4529CE6B-E497-4DBD-89F9-938F00018AB1}" type="presParOf" srcId="{79ECD34E-532A-466F-903F-982D280D42F7}" destId="{0D8682A9-BB3E-40C2-8F82-DE53F3579E77}" srcOrd="3" destOrd="0" presId="urn:microsoft.com/office/officeart/2005/8/layout/chevron2"/>
    <dgm:cxn modelId="{CAA82879-604C-4655-837B-B6A0722A7648}" type="presParOf" srcId="{79ECD34E-532A-466F-903F-982D280D42F7}" destId="{369A7346-869F-49F0-85BE-C35DC5C6BF01}" srcOrd="4" destOrd="0" presId="urn:microsoft.com/office/officeart/2005/8/layout/chevron2"/>
    <dgm:cxn modelId="{300E744F-C328-4D49-97E2-D43F818A4206}" type="presParOf" srcId="{369A7346-869F-49F0-85BE-C35DC5C6BF01}" destId="{6E81B5A4-285F-4473-9E6C-D06E90C95DD5}" srcOrd="0" destOrd="0" presId="urn:microsoft.com/office/officeart/2005/8/layout/chevron2"/>
    <dgm:cxn modelId="{86A41FA7-AB00-4303-9425-ADD045469E66}" type="presParOf" srcId="{369A7346-869F-49F0-85BE-C35DC5C6BF01}" destId="{571D63EB-67BE-4263-AA96-02F01A36E900}" srcOrd="1" destOrd="0" presId="urn:microsoft.com/office/officeart/2005/8/layout/chevron2"/>
    <dgm:cxn modelId="{520FBC17-F64A-440D-9B97-3DB505C19470}" type="presParOf" srcId="{79ECD34E-532A-466F-903F-982D280D42F7}" destId="{A9F44907-9B0C-408C-B43B-BEBD1B42FD72}" srcOrd="5" destOrd="0" presId="urn:microsoft.com/office/officeart/2005/8/layout/chevron2"/>
    <dgm:cxn modelId="{A6074535-D91C-4591-9861-168F40698603}" type="presParOf" srcId="{79ECD34E-532A-466F-903F-982D280D42F7}" destId="{E7681FBA-006E-4662-854A-1A7399DFD1E9}" srcOrd="6" destOrd="0" presId="urn:microsoft.com/office/officeart/2005/8/layout/chevron2"/>
    <dgm:cxn modelId="{250FE9A1-83A6-4D07-A19D-2A71EE5CE80D}" type="presParOf" srcId="{E7681FBA-006E-4662-854A-1A7399DFD1E9}" destId="{E59B854A-7D20-4784-B6E7-CB46E4894E1D}" srcOrd="0" destOrd="0" presId="urn:microsoft.com/office/officeart/2005/8/layout/chevron2"/>
    <dgm:cxn modelId="{F5099B17-3584-4847-B48A-F8C79423DDAB}" type="presParOf" srcId="{E7681FBA-006E-4662-854A-1A7399DFD1E9}" destId="{DA3B3767-17BC-4E3F-9D76-3D18EA5897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0E69B1-FF64-42D5-8F88-E049D35B73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63840B-168A-45D9-AD66-18AE8774D3FE}">
      <dgm:prSet phldrT="[文本]"/>
      <dgm:spPr/>
      <dgm:t>
        <a:bodyPr/>
        <a:lstStyle/>
        <a:p>
          <a:r>
            <a:rPr lang="zh-CN" altLang="en-US" dirty="0"/>
            <a:t>服务转型</a:t>
          </a:r>
          <a:endParaRPr lang="en-US" altLang="zh-CN" dirty="0"/>
        </a:p>
        <a:p>
          <a:r>
            <a:rPr lang="en-US" altLang="zh-CN" dirty="0"/>
            <a:t>2018</a:t>
          </a:r>
          <a:r>
            <a:rPr lang="zh-CN" altLang="en-US" dirty="0"/>
            <a:t>年</a:t>
          </a:r>
          <a:r>
            <a:rPr lang="en-US" altLang="zh-CN" dirty="0"/>
            <a:t>6</a:t>
          </a:r>
          <a:r>
            <a:rPr lang="zh-CN" altLang="en-US" dirty="0"/>
            <a:t>月底</a:t>
          </a:r>
        </a:p>
      </dgm:t>
    </dgm:pt>
    <dgm:pt modelId="{8A2AFD8F-CE11-4F7C-AFC5-B3E9EFB0BE4A}" type="parTrans" cxnId="{3DDB0100-0E16-4D35-B375-3F5AC62FA2FA}">
      <dgm:prSet/>
      <dgm:spPr/>
      <dgm:t>
        <a:bodyPr/>
        <a:lstStyle/>
        <a:p>
          <a:endParaRPr lang="zh-CN" altLang="en-US"/>
        </a:p>
      </dgm:t>
    </dgm:pt>
    <dgm:pt modelId="{83A939EA-D4D5-4841-8DA2-A578D1A506DC}" type="sibTrans" cxnId="{3DDB0100-0E16-4D35-B375-3F5AC62FA2FA}">
      <dgm:prSet/>
      <dgm:spPr/>
      <dgm:t>
        <a:bodyPr/>
        <a:lstStyle/>
        <a:p>
          <a:endParaRPr lang="zh-CN" altLang="en-US"/>
        </a:p>
      </dgm:t>
    </dgm:pt>
    <dgm:pt modelId="{6A311606-7BA5-408D-9E5A-F18C647D1041}">
      <dgm:prSet phldrT="[文本]"/>
      <dgm:spPr/>
      <dgm:t>
        <a:bodyPr/>
        <a:lstStyle/>
        <a:p>
          <a:r>
            <a:rPr lang="zh-CN" altLang="en-US" dirty="0"/>
            <a:t>面向企业外包或创业者</a:t>
          </a:r>
        </a:p>
      </dgm:t>
    </dgm:pt>
    <dgm:pt modelId="{5746314D-A849-47E2-9431-828AA1B27CA0}" type="parTrans" cxnId="{79DC0156-BFC1-4E8E-B1E6-7C169E9700B9}">
      <dgm:prSet/>
      <dgm:spPr/>
      <dgm:t>
        <a:bodyPr/>
        <a:lstStyle/>
        <a:p>
          <a:endParaRPr lang="zh-CN" altLang="en-US"/>
        </a:p>
      </dgm:t>
    </dgm:pt>
    <dgm:pt modelId="{D1E5627D-0868-41C8-9500-AB3DBB4C44E8}" type="sibTrans" cxnId="{79DC0156-BFC1-4E8E-B1E6-7C169E9700B9}">
      <dgm:prSet/>
      <dgm:spPr/>
      <dgm:t>
        <a:bodyPr/>
        <a:lstStyle/>
        <a:p>
          <a:endParaRPr lang="zh-CN" altLang="en-US"/>
        </a:p>
      </dgm:t>
    </dgm:pt>
    <dgm:pt modelId="{6C4A305E-1ACA-4DD4-8715-EAF5B67BD9E8}">
      <dgm:prSet phldrT="[文本]"/>
      <dgm:spPr/>
      <dgm:t>
        <a:bodyPr/>
        <a:lstStyle/>
        <a:p>
          <a:r>
            <a:rPr lang="zh-CN" altLang="en-US" b="1" dirty="0">
              <a:solidFill>
                <a:srgbClr val="002060"/>
              </a:solidFill>
            </a:rPr>
            <a:t>快速</a:t>
          </a:r>
          <a:r>
            <a:rPr lang="zh-CN" altLang="en-US" dirty="0"/>
            <a:t>进行应用</a:t>
          </a:r>
          <a:r>
            <a:rPr lang="zh-CN" altLang="en-US" b="1" dirty="0">
              <a:solidFill>
                <a:srgbClr val="FF0000"/>
              </a:solidFill>
            </a:rPr>
            <a:t>开发</a:t>
          </a:r>
        </a:p>
      </dgm:t>
    </dgm:pt>
    <dgm:pt modelId="{8FF17A17-ED70-44A1-BA78-340480B8034A}" type="parTrans" cxnId="{1804F423-9E7C-4E35-A589-A65A560DD0F7}">
      <dgm:prSet/>
      <dgm:spPr/>
      <dgm:t>
        <a:bodyPr/>
        <a:lstStyle/>
        <a:p>
          <a:endParaRPr lang="zh-CN" altLang="en-US"/>
        </a:p>
      </dgm:t>
    </dgm:pt>
    <dgm:pt modelId="{C6AF7FF6-FF60-4069-821A-F9637BFE26B7}" type="sibTrans" cxnId="{1804F423-9E7C-4E35-A589-A65A560DD0F7}">
      <dgm:prSet/>
      <dgm:spPr/>
      <dgm:t>
        <a:bodyPr/>
        <a:lstStyle/>
        <a:p>
          <a:endParaRPr lang="zh-CN" altLang="en-US"/>
        </a:p>
      </dgm:t>
    </dgm:pt>
    <dgm:pt modelId="{0247016A-6CBB-4D39-89AE-7C458F39041D}">
      <dgm:prSet phldrT="[文本]"/>
      <dgm:spPr/>
      <dgm:t>
        <a:bodyPr/>
        <a:lstStyle/>
        <a:p>
          <a:r>
            <a:rPr lang="en-US" altLang="zh-CN" dirty="0"/>
            <a:t>B</a:t>
          </a:r>
          <a:r>
            <a:rPr lang="zh-CN" altLang="en-US" dirty="0"/>
            <a:t>端企业服务升级</a:t>
          </a:r>
          <a:endParaRPr lang="en-US" altLang="zh-CN" dirty="0"/>
        </a:p>
        <a:p>
          <a:r>
            <a:rPr lang="en-US" altLang="zh-CN" dirty="0"/>
            <a:t>2018</a:t>
          </a:r>
          <a:r>
            <a:rPr lang="zh-CN" altLang="en-US" dirty="0"/>
            <a:t>年</a:t>
          </a:r>
          <a:r>
            <a:rPr lang="en-US" altLang="zh-CN" dirty="0"/>
            <a:t>12</a:t>
          </a:r>
          <a:r>
            <a:rPr lang="zh-CN" altLang="en-US" dirty="0"/>
            <a:t>月底</a:t>
          </a:r>
        </a:p>
      </dgm:t>
    </dgm:pt>
    <dgm:pt modelId="{BFB7BC59-B975-4C23-B36A-7C3E5C96ACE3}" type="parTrans" cxnId="{D50A52F6-0DF1-4C4C-AE08-872D541E4F91}">
      <dgm:prSet/>
      <dgm:spPr/>
      <dgm:t>
        <a:bodyPr/>
        <a:lstStyle/>
        <a:p>
          <a:endParaRPr lang="zh-CN" altLang="en-US"/>
        </a:p>
      </dgm:t>
    </dgm:pt>
    <dgm:pt modelId="{FD68D425-72C0-45B2-A2E9-0DD104A89218}" type="sibTrans" cxnId="{D50A52F6-0DF1-4C4C-AE08-872D541E4F91}">
      <dgm:prSet/>
      <dgm:spPr/>
      <dgm:t>
        <a:bodyPr/>
        <a:lstStyle/>
        <a:p>
          <a:endParaRPr lang="zh-CN" altLang="en-US"/>
        </a:p>
      </dgm:t>
    </dgm:pt>
    <dgm:pt modelId="{B852E42C-0E28-491B-B50F-1F4FAA0109E2}">
      <dgm:prSet phldrT="[文本]"/>
      <dgm:spPr/>
      <dgm:t>
        <a:bodyPr/>
        <a:lstStyle/>
        <a:p>
          <a:r>
            <a:rPr lang="zh-CN" altLang="en-US" dirty="0"/>
            <a:t>面向企业技术外包的服务升级</a:t>
          </a:r>
        </a:p>
      </dgm:t>
    </dgm:pt>
    <dgm:pt modelId="{72EBE6E0-8864-4254-B24F-6B70BA010FD3}" type="parTrans" cxnId="{6329605F-CB30-48BB-AE55-7715C30F7D59}">
      <dgm:prSet/>
      <dgm:spPr/>
      <dgm:t>
        <a:bodyPr/>
        <a:lstStyle/>
        <a:p>
          <a:endParaRPr lang="zh-CN" altLang="en-US"/>
        </a:p>
      </dgm:t>
    </dgm:pt>
    <dgm:pt modelId="{8CDC6B97-8B56-4C53-A36D-7ABDFD0B35A7}" type="sibTrans" cxnId="{6329605F-CB30-48BB-AE55-7715C30F7D59}">
      <dgm:prSet/>
      <dgm:spPr/>
      <dgm:t>
        <a:bodyPr/>
        <a:lstStyle/>
        <a:p>
          <a:endParaRPr lang="zh-CN" altLang="en-US"/>
        </a:p>
      </dgm:t>
    </dgm:pt>
    <dgm:pt modelId="{BD01E30E-FBD0-4963-A2B2-C93E11EA201F}">
      <dgm:prSet phldrT="[文本]"/>
      <dgm:spPr/>
      <dgm:t>
        <a:bodyPr/>
        <a:lstStyle/>
        <a:p>
          <a:r>
            <a:rPr lang="zh-CN" altLang="en-US" dirty="0"/>
            <a:t>创业者的技术孵化</a:t>
          </a:r>
          <a:endParaRPr lang="en-US" altLang="zh-CN" dirty="0"/>
        </a:p>
        <a:p>
          <a:r>
            <a:rPr lang="en-US" altLang="zh-CN" dirty="0"/>
            <a:t>2018</a:t>
          </a:r>
          <a:r>
            <a:rPr lang="zh-CN" altLang="en-US" dirty="0"/>
            <a:t>年</a:t>
          </a:r>
          <a:r>
            <a:rPr lang="en-US" altLang="zh-CN" dirty="0"/>
            <a:t>12</a:t>
          </a:r>
          <a:r>
            <a:rPr lang="zh-CN" altLang="en-US" dirty="0"/>
            <a:t>月底</a:t>
          </a:r>
        </a:p>
      </dgm:t>
    </dgm:pt>
    <dgm:pt modelId="{89F0A1CE-0F09-4DD3-90F3-ADF9842DB473}" type="parTrans" cxnId="{23701C78-C1B9-4010-9EC1-DBA5579BDB00}">
      <dgm:prSet/>
      <dgm:spPr/>
      <dgm:t>
        <a:bodyPr/>
        <a:lstStyle/>
        <a:p>
          <a:endParaRPr lang="zh-CN" altLang="en-US"/>
        </a:p>
      </dgm:t>
    </dgm:pt>
    <dgm:pt modelId="{85AD6DD7-D333-4C06-A963-8EE2865F8F0E}" type="sibTrans" cxnId="{23701C78-C1B9-4010-9EC1-DBA5579BDB00}">
      <dgm:prSet/>
      <dgm:spPr/>
      <dgm:t>
        <a:bodyPr/>
        <a:lstStyle/>
        <a:p>
          <a:endParaRPr lang="zh-CN" altLang="en-US"/>
        </a:p>
      </dgm:t>
    </dgm:pt>
    <dgm:pt modelId="{925FD85F-7C9E-42C6-83DF-573C85670056}">
      <dgm:prSet phldrT="[文本]"/>
      <dgm:spPr/>
      <dgm:t>
        <a:bodyPr/>
        <a:lstStyle/>
        <a:p>
          <a:r>
            <a:rPr lang="zh-CN" altLang="en-US" dirty="0"/>
            <a:t>面向创业者的创业孵化</a:t>
          </a:r>
        </a:p>
      </dgm:t>
    </dgm:pt>
    <dgm:pt modelId="{74F14EED-D62E-4142-A25D-E43A25172A37}" type="parTrans" cxnId="{8BDBF716-CFBD-4457-A160-D52ED13249FE}">
      <dgm:prSet/>
      <dgm:spPr/>
      <dgm:t>
        <a:bodyPr/>
        <a:lstStyle/>
        <a:p>
          <a:endParaRPr lang="zh-CN" altLang="en-US"/>
        </a:p>
      </dgm:t>
    </dgm:pt>
    <dgm:pt modelId="{E075BCE3-ABA2-4E1E-91DE-DF213954DA81}" type="sibTrans" cxnId="{8BDBF716-CFBD-4457-A160-D52ED13249FE}">
      <dgm:prSet/>
      <dgm:spPr/>
      <dgm:t>
        <a:bodyPr/>
        <a:lstStyle/>
        <a:p>
          <a:endParaRPr lang="zh-CN" altLang="en-US"/>
        </a:p>
      </dgm:t>
    </dgm:pt>
    <dgm:pt modelId="{05138B64-791D-4726-A5AF-94040E6932D4}">
      <dgm:prSet phldrT="[文本]"/>
      <dgm:spPr/>
      <dgm:t>
        <a:bodyPr/>
        <a:lstStyle/>
        <a:p>
          <a:r>
            <a:rPr lang="en-US" altLang="zh-CN" b="1" dirty="0">
              <a:solidFill>
                <a:srgbClr val="002060"/>
              </a:solidFill>
            </a:rPr>
            <a:t>8</a:t>
          </a:r>
          <a:r>
            <a:rPr lang="zh-CN" altLang="en-US" b="1" dirty="0">
              <a:solidFill>
                <a:srgbClr val="002060"/>
              </a:solidFill>
            </a:rPr>
            <a:t>万</a:t>
          </a:r>
          <a:r>
            <a:rPr lang="en-US" altLang="zh-CN" b="1" dirty="0">
              <a:solidFill>
                <a:srgbClr val="002060"/>
              </a:solidFill>
            </a:rPr>
            <a:t>8</a:t>
          </a:r>
          <a:r>
            <a:rPr lang="zh-CN" altLang="en-US" b="1" dirty="0">
              <a:solidFill>
                <a:srgbClr val="002060"/>
              </a:solidFill>
            </a:rPr>
            <a:t>的梦想的地铁广告</a:t>
          </a:r>
          <a:endParaRPr lang="zh-CN" altLang="en-US" dirty="0"/>
        </a:p>
      </dgm:t>
    </dgm:pt>
    <dgm:pt modelId="{349325FF-CCBE-4FEC-BC93-550CEF5E0C84}" type="parTrans" cxnId="{9A15B2EB-CE77-4694-91B7-90D4CB83E0EF}">
      <dgm:prSet/>
      <dgm:spPr/>
      <dgm:t>
        <a:bodyPr/>
        <a:lstStyle/>
        <a:p>
          <a:endParaRPr lang="zh-CN" altLang="en-US"/>
        </a:p>
      </dgm:t>
    </dgm:pt>
    <dgm:pt modelId="{CC7E19E8-58BA-4BA9-9233-6308F7689740}" type="sibTrans" cxnId="{9A15B2EB-CE77-4694-91B7-90D4CB83E0EF}">
      <dgm:prSet/>
      <dgm:spPr/>
      <dgm:t>
        <a:bodyPr/>
        <a:lstStyle/>
        <a:p>
          <a:endParaRPr lang="zh-CN" altLang="en-US"/>
        </a:p>
      </dgm:t>
    </dgm:pt>
    <dgm:pt modelId="{4E806E9B-B0D2-438D-B173-19072FD0DE56}">
      <dgm:prSet phldrT="[文本]"/>
      <dgm:spPr/>
      <dgm:t>
        <a:bodyPr/>
        <a:lstStyle/>
        <a:p>
          <a:r>
            <a:rPr lang="zh-CN" altLang="en-US" dirty="0"/>
            <a:t>以技术开发的方式盈利</a:t>
          </a:r>
        </a:p>
      </dgm:t>
    </dgm:pt>
    <dgm:pt modelId="{5667870F-09F2-426E-B221-1246976DC822}" type="parTrans" cxnId="{F77C8447-C09E-4DA1-854A-8BC4B9DCC913}">
      <dgm:prSet/>
      <dgm:spPr/>
      <dgm:t>
        <a:bodyPr/>
        <a:lstStyle/>
        <a:p>
          <a:endParaRPr lang="zh-CN" altLang="en-US"/>
        </a:p>
      </dgm:t>
    </dgm:pt>
    <dgm:pt modelId="{7BFFE5F7-313F-4E89-8485-00A5E1CCC6D9}" type="sibTrans" cxnId="{F77C8447-C09E-4DA1-854A-8BC4B9DCC913}">
      <dgm:prSet/>
      <dgm:spPr/>
      <dgm:t>
        <a:bodyPr/>
        <a:lstStyle/>
        <a:p>
          <a:endParaRPr lang="zh-CN" altLang="en-US"/>
        </a:p>
      </dgm:t>
    </dgm:pt>
    <dgm:pt modelId="{447B8090-9FFF-41FC-8A9A-6E1FD4D7E9DA}">
      <dgm:prSet phldrT="[文本]"/>
      <dgm:spPr/>
      <dgm:t>
        <a:bodyPr/>
        <a:lstStyle/>
        <a:p>
          <a:r>
            <a:rPr lang="zh-CN" altLang="en-US" dirty="0"/>
            <a:t>以</a:t>
          </a:r>
          <a:r>
            <a:rPr lang="zh-CN" altLang="en-US" b="1" dirty="0">
              <a:solidFill>
                <a:srgbClr val="FF0000"/>
              </a:solidFill>
            </a:rPr>
            <a:t>培训为主</a:t>
          </a:r>
          <a:r>
            <a:rPr lang="zh-CN" altLang="en-US" dirty="0"/>
            <a:t>帮助企业做互联网服务的转型</a:t>
          </a:r>
        </a:p>
      </dgm:t>
    </dgm:pt>
    <dgm:pt modelId="{C28EEBEC-AB64-42C5-B442-3BFA9F1D3CCC}" type="parTrans" cxnId="{8FA2BB07-BD81-4FBC-BB32-AB17EF72E4C3}">
      <dgm:prSet/>
      <dgm:spPr/>
      <dgm:t>
        <a:bodyPr/>
        <a:lstStyle/>
        <a:p>
          <a:endParaRPr lang="zh-CN" altLang="en-US"/>
        </a:p>
      </dgm:t>
    </dgm:pt>
    <dgm:pt modelId="{60EF64BC-077E-4ED0-855D-B2F9A7B1C967}" type="sibTrans" cxnId="{8FA2BB07-BD81-4FBC-BB32-AB17EF72E4C3}">
      <dgm:prSet/>
      <dgm:spPr/>
      <dgm:t>
        <a:bodyPr/>
        <a:lstStyle/>
        <a:p>
          <a:endParaRPr lang="zh-CN" altLang="en-US"/>
        </a:p>
      </dgm:t>
    </dgm:pt>
    <dgm:pt modelId="{5E4E860B-7E34-467F-8089-4EB5B5E62A39}">
      <dgm:prSet phldrT="[文本]"/>
      <dgm:spPr/>
      <dgm:t>
        <a:bodyPr/>
        <a:lstStyle/>
        <a:p>
          <a:r>
            <a:rPr lang="zh-CN" altLang="en-US" dirty="0"/>
            <a:t>技术外包的服务升级的概念拓展</a:t>
          </a:r>
        </a:p>
      </dgm:t>
    </dgm:pt>
    <dgm:pt modelId="{AC0D2232-0BE1-4234-8BCD-A3961DFB40B9}" type="parTrans" cxnId="{FF0C202C-957A-4AF5-8EA7-903FE067AEC5}">
      <dgm:prSet/>
      <dgm:spPr/>
      <dgm:t>
        <a:bodyPr/>
        <a:lstStyle/>
        <a:p>
          <a:endParaRPr lang="zh-CN" altLang="en-US"/>
        </a:p>
      </dgm:t>
    </dgm:pt>
    <dgm:pt modelId="{D6773FD8-8870-42AD-889A-5C5B0ADADB0D}" type="sibTrans" cxnId="{FF0C202C-957A-4AF5-8EA7-903FE067AEC5}">
      <dgm:prSet/>
      <dgm:spPr/>
      <dgm:t>
        <a:bodyPr/>
        <a:lstStyle/>
        <a:p>
          <a:endParaRPr lang="zh-CN" altLang="en-US"/>
        </a:p>
      </dgm:t>
    </dgm:pt>
    <dgm:pt modelId="{F9AEE499-2941-45F1-A035-C269215F7A9B}">
      <dgm:prSet phldrT="[文本]"/>
      <dgm:spPr/>
      <dgm:t>
        <a:bodyPr/>
        <a:lstStyle/>
        <a:p>
          <a:r>
            <a:rPr lang="zh-CN" altLang="en-US" dirty="0"/>
            <a:t>以企业</a:t>
          </a:r>
          <a:r>
            <a:rPr lang="zh-CN" altLang="en-US" b="1" dirty="0">
              <a:solidFill>
                <a:srgbClr val="FF0000"/>
              </a:solidFill>
            </a:rPr>
            <a:t>技术顾问</a:t>
          </a:r>
          <a:r>
            <a:rPr lang="zh-CN" altLang="en-US" dirty="0"/>
            <a:t>的方式盈利</a:t>
          </a:r>
        </a:p>
      </dgm:t>
    </dgm:pt>
    <dgm:pt modelId="{7206F51B-28CE-472D-82DF-C4F1E946C8EE}" type="parTrans" cxnId="{0E7AB100-2718-423F-95A3-C2896E303DB1}">
      <dgm:prSet/>
      <dgm:spPr/>
      <dgm:t>
        <a:bodyPr/>
        <a:lstStyle/>
        <a:p>
          <a:endParaRPr lang="zh-CN" altLang="en-US"/>
        </a:p>
      </dgm:t>
    </dgm:pt>
    <dgm:pt modelId="{57660A1B-49AA-4A69-977B-14154E4D3395}" type="sibTrans" cxnId="{0E7AB100-2718-423F-95A3-C2896E303DB1}">
      <dgm:prSet/>
      <dgm:spPr/>
      <dgm:t>
        <a:bodyPr/>
        <a:lstStyle/>
        <a:p>
          <a:endParaRPr lang="zh-CN" altLang="en-US"/>
        </a:p>
      </dgm:t>
    </dgm:pt>
    <dgm:pt modelId="{4A1651D3-99F2-42DF-95B5-67953B98EB9B}">
      <dgm:prSet phldrT="[文本]"/>
      <dgm:spPr/>
      <dgm:t>
        <a:bodyPr/>
        <a:lstStyle/>
        <a:p>
          <a:r>
            <a:rPr lang="zh-CN" altLang="en-US" dirty="0"/>
            <a:t>平台产品化</a:t>
          </a:r>
          <a:endParaRPr lang="en-US" altLang="zh-CN" dirty="0"/>
        </a:p>
        <a:p>
          <a:r>
            <a:rPr lang="en-US" altLang="zh-CN" dirty="0"/>
            <a:t>2019</a:t>
          </a:r>
          <a:r>
            <a:rPr lang="zh-CN" altLang="en-US" dirty="0"/>
            <a:t>年全年</a:t>
          </a:r>
        </a:p>
      </dgm:t>
    </dgm:pt>
    <dgm:pt modelId="{27DDCB2D-9520-482F-AB4B-503A37309E1F}" type="parTrans" cxnId="{EC67B773-F85A-4051-A221-88B47C5A01E9}">
      <dgm:prSet/>
      <dgm:spPr/>
      <dgm:t>
        <a:bodyPr/>
        <a:lstStyle/>
        <a:p>
          <a:endParaRPr lang="zh-CN" altLang="en-US"/>
        </a:p>
      </dgm:t>
    </dgm:pt>
    <dgm:pt modelId="{A917A64E-876F-4012-A081-8D9861FC5F3B}" type="sibTrans" cxnId="{EC67B773-F85A-4051-A221-88B47C5A01E9}">
      <dgm:prSet/>
      <dgm:spPr/>
      <dgm:t>
        <a:bodyPr/>
        <a:lstStyle/>
        <a:p>
          <a:endParaRPr lang="zh-CN" altLang="en-US"/>
        </a:p>
      </dgm:t>
    </dgm:pt>
    <dgm:pt modelId="{7A74EB9B-EE50-4C70-93C6-786BC7F6CA56}">
      <dgm:prSet phldrT="[文本]"/>
      <dgm:spPr/>
      <dgm:t>
        <a:bodyPr/>
        <a:lstStyle/>
        <a:p>
          <a:r>
            <a:rPr lang="en-US" altLang="zh-CN" dirty="0" err="1"/>
            <a:t>AppLink</a:t>
          </a:r>
          <a:r>
            <a:rPr lang="zh-CN" altLang="en-US" dirty="0"/>
            <a:t>平台以私有化的方式销售给企业</a:t>
          </a:r>
        </a:p>
      </dgm:t>
    </dgm:pt>
    <dgm:pt modelId="{01C2C21C-A0F7-41DB-9A6E-BA2E0BD4C8BC}" type="parTrans" cxnId="{B31E6713-626C-4F59-924E-B945C820406A}">
      <dgm:prSet/>
      <dgm:spPr/>
      <dgm:t>
        <a:bodyPr/>
        <a:lstStyle/>
        <a:p>
          <a:endParaRPr lang="zh-CN" altLang="en-US"/>
        </a:p>
      </dgm:t>
    </dgm:pt>
    <dgm:pt modelId="{2D79844B-A47A-4533-8E3F-D975CE7EE550}" type="sibTrans" cxnId="{B31E6713-626C-4F59-924E-B945C820406A}">
      <dgm:prSet/>
      <dgm:spPr/>
      <dgm:t>
        <a:bodyPr/>
        <a:lstStyle/>
        <a:p>
          <a:endParaRPr lang="zh-CN" altLang="en-US"/>
        </a:p>
      </dgm:t>
    </dgm:pt>
    <dgm:pt modelId="{527DA6FD-A8C9-4B2D-B2D9-A6994759253F}">
      <dgm:prSet phldrT="[文本]"/>
      <dgm:spPr/>
      <dgm:t>
        <a:bodyPr/>
        <a:lstStyle/>
        <a:p>
          <a:r>
            <a:rPr lang="zh-CN" altLang="en-US" dirty="0"/>
            <a:t>完成创业的全面性服务支持（营销、运营、开发、维护等）</a:t>
          </a:r>
        </a:p>
      </dgm:t>
    </dgm:pt>
    <dgm:pt modelId="{47EFED3F-5C2C-45E0-91A9-B30737CF8EB7}" type="parTrans" cxnId="{82B7A606-D0E5-48B1-84D4-810F44B6C0E6}">
      <dgm:prSet/>
      <dgm:spPr/>
      <dgm:t>
        <a:bodyPr/>
        <a:lstStyle/>
        <a:p>
          <a:endParaRPr lang="zh-CN" altLang="en-US"/>
        </a:p>
      </dgm:t>
    </dgm:pt>
    <dgm:pt modelId="{FB1469F9-CC90-45D7-9913-8DCBCAF89370}" type="sibTrans" cxnId="{82B7A606-D0E5-48B1-84D4-810F44B6C0E6}">
      <dgm:prSet/>
      <dgm:spPr/>
      <dgm:t>
        <a:bodyPr/>
        <a:lstStyle/>
        <a:p>
          <a:endParaRPr lang="zh-CN" altLang="en-US"/>
        </a:p>
      </dgm:t>
    </dgm:pt>
    <dgm:pt modelId="{5CEDE609-CAE9-404E-825A-3351E8990CC1}">
      <dgm:prSet phldrT="[文本]"/>
      <dgm:spPr/>
      <dgm:t>
        <a:bodyPr/>
        <a:lstStyle/>
        <a:p>
          <a:r>
            <a:rPr lang="zh-CN" altLang="en-US" dirty="0"/>
            <a:t>以技术干股的方式获得分红和技术顾问费用</a:t>
          </a:r>
        </a:p>
      </dgm:t>
    </dgm:pt>
    <dgm:pt modelId="{D82371CF-298D-45A4-8B39-070B3C0D7A2D}" type="parTrans" cxnId="{A5905947-F1C5-42A2-9DCC-1DE1FDCCDDD8}">
      <dgm:prSet/>
      <dgm:spPr/>
      <dgm:t>
        <a:bodyPr/>
        <a:lstStyle/>
        <a:p>
          <a:endParaRPr lang="zh-CN" altLang="en-US"/>
        </a:p>
      </dgm:t>
    </dgm:pt>
    <dgm:pt modelId="{17155445-F86E-4B46-8544-C04A23781822}" type="sibTrans" cxnId="{A5905947-F1C5-42A2-9DCC-1DE1FDCCDDD8}">
      <dgm:prSet/>
      <dgm:spPr/>
      <dgm:t>
        <a:bodyPr/>
        <a:lstStyle/>
        <a:p>
          <a:endParaRPr lang="zh-CN" altLang="en-US"/>
        </a:p>
      </dgm:t>
    </dgm:pt>
    <dgm:pt modelId="{D3B0616F-1E52-4674-ABD5-B12EB0DB7F40}">
      <dgm:prSet phldrT="[文本]"/>
      <dgm:spPr/>
      <dgm:t>
        <a:bodyPr/>
        <a:lstStyle/>
        <a:p>
          <a:r>
            <a:rPr lang="en-US" altLang="zh-CN" dirty="0" err="1"/>
            <a:t>AppLink</a:t>
          </a:r>
          <a:r>
            <a:rPr lang="zh-CN" altLang="en-US" dirty="0"/>
            <a:t>平台以私有化的方式销售给创业者</a:t>
          </a:r>
        </a:p>
      </dgm:t>
    </dgm:pt>
    <dgm:pt modelId="{AA705520-280E-405E-89AE-AA1A57EF225B}" type="parTrans" cxnId="{6B0E6AC4-A73F-4345-8BDC-269C616E2F1C}">
      <dgm:prSet/>
      <dgm:spPr/>
      <dgm:t>
        <a:bodyPr/>
        <a:lstStyle/>
        <a:p>
          <a:endParaRPr lang="zh-CN" altLang="en-US"/>
        </a:p>
      </dgm:t>
    </dgm:pt>
    <dgm:pt modelId="{4F18AD29-897B-44C4-8455-4F8D0F1E792A}" type="sibTrans" cxnId="{6B0E6AC4-A73F-4345-8BDC-269C616E2F1C}">
      <dgm:prSet/>
      <dgm:spPr/>
      <dgm:t>
        <a:bodyPr/>
        <a:lstStyle/>
        <a:p>
          <a:endParaRPr lang="zh-CN" altLang="en-US"/>
        </a:p>
      </dgm:t>
    </dgm:pt>
    <dgm:pt modelId="{79ECD34E-532A-466F-903F-982D280D42F7}" type="pres">
      <dgm:prSet presAssocID="{950E69B1-FF64-42D5-8F88-E049D35B73C4}" presName="linearFlow" presStyleCnt="0">
        <dgm:presLayoutVars>
          <dgm:dir/>
          <dgm:animLvl val="lvl"/>
          <dgm:resizeHandles val="exact"/>
        </dgm:presLayoutVars>
      </dgm:prSet>
      <dgm:spPr/>
    </dgm:pt>
    <dgm:pt modelId="{A768AF82-F070-4167-8082-16862BC6B3E0}" type="pres">
      <dgm:prSet presAssocID="{FD63840B-168A-45D9-AD66-18AE8774D3FE}" presName="composite" presStyleCnt="0"/>
      <dgm:spPr/>
    </dgm:pt>
    <dgm:pt modelId="{825450CD-482B-4D49-A60E-8425851246C5}" type="pres">
      <dgm:prSet presAssocID="{FD63840B-168A-45D9-AD66-18AE8774D3F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E38369D-DBEB-485B-AEBE-C48B021A5E7A}" type="pres">
      <dgm:prSet presAssocID="{FD63840B-168A-45D9-AD66-18AE8774D3FE}" presName="descendantText" presStyleLbl="alignAcc1" presStyleIdx="0" presStyleCnt="4">
        <dgm:presLayoutVars>
          <dgm:bulletEnabled val="1"/>
        </dgm:presLayoutVars>
      </dgm:prSet>
      <dgm:spPr/>
    </dgm:pt>
    <dgm:pt modelId="{D5C31C5A-CDAA-46AE-8B9B-63590B009679}" type="pres">
      <dgm:prSet presAssocID="{83A939EA-D4D5-4841-8DA2-A578D1A506DC}" presName="sp" presStyleCnt="0"/>
      <dgm:spPr/>
    </dgm:pt>
    <dgm:pt modelId="{48C23D1F-8706-491C-8D30-9FD704D9E281}" type="pres">
      <dgm:prSet presAssocID="{0247016A-6CBB-4D39-89AE-7C458F39041D}" presName="composite" presStyleCnt="0"/>
      <dgm:spPr/>
    </dgm:pt>
    <dgm:pt modelId="{DD78B28E-FC2A-4B16-96DF-B8067FFF8677}" type="pres">
      <dgm:prSet presAssocID="{0247016A-6CBB-4D39-89AE-7C458F39041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1D76F7C-30B8-45D3-BCEE-726932E9355E}" type="pres">
      <dgm:prSet presAssocID="{0247016A-6CBB-4D39-89AE-7C458F39041D}" presName="descendantText" presStyleLbl="alignAcc1" presStyleIdx="1" presStyleCnt="4">
        <dgm:presLayoutVars>
          <dgm:bulletEnabled val="1"/>
        </dgm:presLayoutVars>
      </dgm:prSet>
      <dgm:spPr/>
    </dgm:pt>
    <dgm:pt modelId="{0D8682A9-BB3E-40C2-8F82-DE53F3579E77}" type="pres">
      <dgm:prSet presAssocID="{FD68D425-72C0-45B2-A2E9-0DD104A89218}" presName="sp" presStyleCnt="0"/>
      <dgm:spPr/>
    </dgm:pt>
    <dgm:pt modelId="{369A7346-869F-49F0-85BE-C35DC5C6BF01}" type="pres">
      <dgm:prSet presAssocID="{BD01E30E-FBD0-4963-A2B2-C93E11EA201F}" presName="composite" presStyleCnt="0"/>
      <dgm:spPr/>
    </dgm:pt>
    <dgm:pt modelId="{6E81B5A4-285F-4473-9E6C-D06E90C95DD5}" type="pres">
      <dgm:prSet presAssocID="{BD01E30E-FBD0-4963-A2B2-C93E11EA201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71D63EB-67BE-4263-AA96-02F01A36E900}" type="pres">
      <dgm:prSet presAssocID="{BD01E30E-FBD0-4963-A2B2-C93E11EA201F}" presName="descendantText" presStyleLbl="alignAcc1" presStyleIdx="2" presStyleCnt="4">
        <dgm:presLayoutVars>
          <dgm:bulletEnabled val="1"/>
        </dgm:presLayoutVars>
      </dgm:prSet>
      <dgm:spPr/>
    </dgm:pt>
    <dgm:pt modelId="{A9F44907-9B0C-408C-B43B-BEBD1B42FD72}" type="pres">
      <dgm:prSet presAssocID="{85AD6DD7-D333-4C06-A963-8EE2865F8F0E}" presName="sp" presStyleCnt="0"/>
      <dgm:spPr/>
    </dgm:pt>
    <dgm:pt modelId="{E7681FBA-006E-4662-854A-1A7399DFD1E9}" type="pres">
      <dgm:prSet presAssocID="{4A1651D3-99F2-42DF-95B5-67953B98EB9B}" presName="composite" presStyleCnt="0"/>
      <dgm:spPr/>
    </dgm:pt>
    <dgm:pt modelId="{E59B854A-7D20-4784-B6E7-CB46E4894E1D}" type="pres">
      <dgm:prSet presAssocID="{4A1651D3-99F2-42DF-95B5-67953B98EB9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A3B3767-17BC-4E3F-9D76-3D18EA5897B5}" type="pres">
      <dgm:prSet presAssocID="{4A1651D3-99F2-42DF-95B5-67953B98EB9B}" presName="descendantText" presStyleLbl="alignAcc1" presStyleIdx="3" presStyleCnt="4" custLinFactNeighborX="-427" custLinFactNeighborY="-651">
        <dgm:presLayoutVars>
          <dgm:bulletEnabled val="1"/>
        </dgm:presLayoutVars>
      </dgm:prSet>
      <dgm:spPr/>
    </dgm:pt>
  </dgm:ptLst>
  <dgm:cxnLst>
    <dgm:cxn modelId="{3DDB0100-0E16-4D35-B375-3F5AC62FA2FA}" srcId="{950E69B1-FF64-42D5-8F88-E049D35B73C4}" destId="{FD63840B-168A-45D9-AD66-18AE8774D3FE}" srcOrd="0" destOrd="0" parTransId="{8A2AFD8F-CE11-4F7C-AFC5-B3E9EFB0BE4A}" sibTransId="{83A939EA-D4D5-4841-8DA2-A578D1A506DC}"/>
    <dgm:cxn modelId="{0E7AB100-2718-423F-95A3-C2896E303DB1}" srcId="{0247016A-6CBB-4D39-89AE-7C458F39041D}" destId="{F9AEE499-2941-45F1-A035-C269215F7A9B}" srcOrd="2" destOrd="0" parTransId="{7206F51B-28CE-472D-82DF-C4F1E946C8EE}" sibTransId="{57660A1B-49AA-4A69-977B-14154E4D3395}"/>
    <dgm:cxn modelId="{82B7A606-D0E5-48B1-84D4-810F44B6C0E6}" srcId="{BD01E30E-FBD0-4963-A2B2-C93E11EA201F}" destId="{527DA6FD-A8C9-4B2D-B2D9-A6994759253F}" srcOrd="2" destOrd="0" parTransId="{47EFED3F-5C2C-45E0-91A9-B30737CF8EB7}" sibTransId="{FB1469F9-CC90-45D7-9913-8DCBCAF89370}"/>
    <dgm:cxn modelId="{8FA2BB07-BD81-4FBC-BB32-AB17EF72E4C3}" srcId="{0247016A-6CBB-4D39-89AE-7C458F39041D}" destId="{447B8090-9FFF-41FC-8A9A-6E1FD4D7E9DA}" srcOrd="1" destOrd="0" parTransId="{C28EEBEC-AB64-42C5-B442-3BFA9F1D3CCC}" sibTransId="{60EF64BC-077E-4ED0-855D-B2F9A7B1C967}"/>
    <dgm:cxn modelId="{81957C11-D174-4D8D-9184-BC0186D492F9}" type="presOf" srcId="{D3B0616F-1E52-4674-ABD5-B12EB0DB7F40}" destId="{DA3B3767-17BC-4E3F-9D76-3D18EA5897B5}" srcOrd="0" destOrd="1" presId="urn:microsoft.com/office/officeart/2005/8/layout/chevron2"/>
    <dgm:cxn modelId="{B31E6713-626C-4F59-924E-B945C820406A}" srcId="{4A1651D3-99F2-42DF-95B5-67953B98EB9B}" destId="{7A74EB9B-EE50-4C70-93C6-786BC7F6CA56}" srcOrd="0" destOrd="0" parTransId="{01C2C21C-A0F7-41DB-9A6E-BA2E0BD4C8BC}" sibTransId="{2D79844B-A47A-4533-8E3F-D975CE7EE550}"/>
    <dgm:cxn modelId="{8BDBF716-CFBD-4457-A160-D52ED13249FE}" srcId="{BD01E30E-FBD0-4963-A2B2-C93E11EA201F}" destId="{925FD85F-7C9E-42C6-83DF-573C85670056}" srcOrd="0" destOrd="0" parTransId="{74F14EED-D62E-4142-A25D-E43A25172A37}" sibTransId="{E075BCE3-ABA2-4E1E-91DE-DF213954DA81}"/>
    <dgm:cxn modelId="{87916D22-C2C8-4A41-B057-23AFA70B367D}" type="presOf" srcId="{F9AEE499-2941-45F1-A035-C269215F7A9B}" destId="{D1D76F7C-30B8-45D3-BCEE-726932E9355E}" srcOrd="0" destOrd="2" presId="urn:microsoft.com/office/officeart/2005/8/layout/chevron2"/>
    <dgm:cxn modelId="{1804F423-9E7C-4E35-A589-A65A560DD0F7}" srcId="{FD63840B-168A-45D9-AD66-18AE8774D3FE}" destId="{6C4A305E-1ACA-4DD4-8715-EAF5B67BD9E8}" srcOrd="1" destOrd="0" parTransId="{8FF17A17-ED70-44A1-BA78-340480B8034A}" sibTransId="{C6AF7FF6-FF60-4069-821A-F9637BFE26B7}"/>
    <dgm:cxn modelId="{B1174526-7097-4D38-AED5-3683953081FE}" type="presOf" srcId="{4A1651D3-99F2-42DF-95B5-67953B98EB9B}" destId="{E59B854A-7D20-4784-B6E7-CB46E4894E1D}" srcOrd="0" destOrd="0" presId="urn:microsoft.com/office/officeart/2005/8/layout/chevron2"/>
    <dgm:cxn modelId="{FF0C202C-957A-4AF5-8EA7-903FE067AEC5}" srcId="{FD63840B-168A-45D9-AD66-18AE8774D3FE}" destId="{5E4E860B-7E34-467F-8089-4EB5B5E62A39}" srcOrd="2" destOrd="0" parTransId="{AC0D2232-0BE1-4234-8BCD-A3961DFB40B9}" sibTransId="{D6773FD8-8870-42AD-889A-5C5B0ADADB0D}"/>
    <dgm:cxn modelId="{AF712033-E544-41E1-8268-036954440C15}" type="presOf" srcId="{447B8090-9FFF-41FC-8A9A-6E1FD4D7E9DA}" destId="{D1D76F7C-30B8-45D3-BCEE-726932E9355E}" srcOrd="0" destOrd="1" presId="urn:microsoft.com/office/officeart/2005/8/layout/chevron2"/>
    <dgm:cxn modelId="{DDD8BD39-86A4-499C-8354-1D859D48026B}" type="presOf" srcId="{527DA6FD-A8C9-4B2D-B2D9-A6994759253F}" destId="{571D63EB-67BE-4263-AA96-02F01A36E900}" srcOrd="0" destOrd="2" presId="urn:microsoft.com/office/officeart/2005/8/layout/chevron2"/>
    <dgm:cxn modelId="{6329605F-CB30-48BB-AE55-7715C30F7D59}" srcId="{0247016A-6CBB-4D39-89AE-7C458F39041D}" destId="{B852E42C-0E28-491B-B50F-1F4FAA0109E2}" srcOrd="0" destOrd="0" parTransId="{72EBE6E0-8864-4254-B24F-6B70BA010FD3}" sibTransId="{8CDC6B97-8B56-4C53-A36D-7ABDFD0B35A7}"/>
    <dgm:cxn modelId="{A5905947-F1C5-42A2-9DCC-1DE1FDCCDDD8}" srcId="{FD63840B-168A-45D9-AD66-18AE8774D3FE}" destId="{5CEDE609-CAE9-404E-825A-3351E8990CC1}" srcOrd="4" destOrd="0" parTransId="{D82371CF-298D-45A4-8B39-070B3C0D7A2D}" sibTransId="{17155445-F86E-4B46-8544-C04A23781822}"/>
    <dgm:cxn modelId="{F77C8447-C09E-4DA1-854A-8BC4B9DCC913}" srcId="{FD63840B-168A-45D9-AD66-18AE8774D3FE}" destId="{4E806E9B-B0D2-438D-B173-19072FD0DE56}" srcOrd="3" destOrd="0" parTransId="{5667870F-09F2-426E-B221-1246976DC822}" sibTransId="{7BFFE5F7-313F-4E89-8485-00A5E1CCC6D9}"/>
    <dgm:cxn modelId="{42D81868-0BC5-41A1-A70A-4C0712D81A1B}" type="presOf" srcId="{05138B64-791D-4726-A5AF-94040E6932D4}" destId="{571D63EB-67BE-4263-AA96-02F01A36E900}" srcOrd="0" destOrd="1" presId="urn:microsoft.com/office/officeart/2005/8/layout/chevron2"/>
    <dgm:cxn modelId="{8538706D-687B-418B-BDAE-A0B9AD0D3CF1}" type="presOf" srcId="{950E69B1-FF64-42D5-8F88-E049D35B73C4}" destId="{79ECD34E-532A-466F-903F-982D280D42F7}" srcOrd="0" destOrd="0" presId="urn:microsoft.com/office/officeart/2005/8/layout/chevron2"/>
    <dgm:cxn modelId="{EC67B773-F85A-4051-A221-88B47C5A01E9}" srcId="{950E69B1-FF64-42D5-8F88-E049D35B73C4}" destId="{4A1651D3-99F2-42DF-95B5-67953B98EB9B}" srcOrd="3" destOrd="0" parTransId="{27DDCB2D-9520-482F-AB4B-503A37309E1F}" sibTransId="{A917A64E-876F-4012-A081-8D9861FC5F3B}"/>
    <dgm:cxn modelId="{79DC0156-BFC1-4E8E-B1E6-7C169E9700B9}" srcId="{FD63840B-168A-45D9-AD66-18AE8774D3FE}" destId="{6A311606-7BA5-408D-9E5A-F18C647D1041}" srcOrd="0" destOrd="0" parTransId="{5746314D-A849-47E2-9431-828AA1B27CA0}" sibTransId="{D1E5627D-0868-41C8-9500-AB3DBB4C44E8}"/>
    <dgm:cxn modelId="{23701C78-C1B9-4010-9EC1-DBA5579BDB00}" srcId="{950E69B1-FF64-42D5-8F88-E049D35B73C4}" destId="{BD01E30E-FBD0-4963-A2B2-C93E11EA201F}" srcOrd="2" destOrd="0" parTransId="{89F0A1CE-0F09-4DD3-90F3-ADF9842DB473}" sibTransId="{85AD6DD7-D333-4C06-A963-8EE2865F8F0E}"/>
    <dgm:cxn modelId="{54F33578-4493-48FA-9DA5-C12D1EC8BF5B}" type="presOf" srcId="{B852E42C-0E28-491B-B50F-1F4FAA0109E2}" destId="{D1D76F7C-30B8-45D3-BCEE-726932E9355E}" srcOrd="0" destOrd="0" presId="urn:microsoft.com/office/officeart/2005/8/layout/chevron2"/>
    <dgm:cxn modelId="{9D30C491-7972-4CC2-907F-55AE12C604D9}" type="presOf" srcId="{0247016A-6CBB-4D39-89AE-7C458F39041D}" destId="{DD78B28E-FC2A-4B16-96DF-B8067FFF8677}" srcOrd="0" destOrd="0" presId="urn:microsoft.com/office/officeart/2005/8/layout/chevron2"/>
    <dgm:cxn modelId="{87CA1B97-E0D5-4DDC-957A-691F5AEFD139}" type="presOf" srcId="{BD01E30E-FBD0-4963-A2B2-C93E11EA201F}" destId="{6E81B5A4-285F-4473-9E6C-D06E90C95DD5}" srcOrd="0" destOrd="0" presId="urn:microsoft.com/office/officeart/2005/8/layout/chevron2"/>
    <dgm:cxn modelId="{8E73919B-CFA5-42D4-BFD1-A9408DAAE036}" type="presOf" srcId="{FD63840B-168A-45D9-AD66-18AE8774D3FE}" destId="{825450CD-482B-4D49-A60E-8425851246C5}" srcOrd="0" destOrd="0" presId="urn:microsoft.com/office/officeart/2005/8/layout/chevron2"/>
    <dgm:cxn modelId="{FC035AA9-FE7A-494C-8D0E-CB0358D35908}" type="presOf" srcId="{6A311606-7BA5-408D-9E5A-F18C647D1041}" destId="{5E38369D-DBEB-485B-AEBE-C48B021A5E7A}" srcOrd="0" destOrd="0" presId="urn:microsoft.com/office/officeart/2005/8/layout/chevron2"/>
    <dgm:cxn modelId="{AA959AB1-2F71-4FC9-A0C6-B909AA17DD93}" type="presOf" srcId="{4E806E9B-B0D2-438D-B173-19072FD0DE56}" destId="{5E38369D-DBEB-485B-AEBE-C48B021A5E7A}" srcOrd="0" destOrd="3" presId="urn:microsoft.com/office/officeart/2005/8/layout/chevron2"/>
    <dgm:cxn modelId="{EC1999C1-168B-4DA5-A2C8-5E0BD80AFA81}" type="presOf" srcId="{6C4A305E-1ACA-4DD4-8715-EAF5B67BD9E8}" destId="{5E38369D-DBEB-485B-AEBE-C48B021A5E7A}" srcOrd="0" destOrd="1" presId="urn:microsoft.com/office/officeart/2005/8/layout/chevron2"/>
    <dgm:cxn modelId="{6B0E6AC4-A73F-4345-8BDC-269C616E2F1C}" srcId="{4A1651D3-99F2-42DF-95B5-67953B98EB9B}" destId="{D3B0616F-1E52-4674-ABD5-B12EB0DB7F40}" srcOrd="1" destOrd="0" parTransId="{AA705520-280E-405E-89AE-AA1A57EF225B}" sibTransId="{4F18AD29-897B-44C4-8455-4F8D0F1E792A}"/>
    <dgm:cxn modelId="{0AC7FADE-2295-4FFE-B850-C7FD9F8DE084}" type="presOf" srcId="{5CEDE609-CAE9-404E-825A-3351E8990CC1}" destId="{5E38369D-DBEB-485B-AEBE-C48B021A5E7A}" srcOrd="0" destOrd="4" presId="urn:microsoft.com/office/officeart/2005/8/layout/chevron2"/>
    <dgm:cxn modelId="{9A15B2EB-CE77-4694-91B7-90D4CB83E0EF}" srcId="{BD01E30E-FBD0-4963-A2B2-C93E11EA201F}" destId="{05138B64-791D-4726-A5AF-94040E6932D4}" srcOrd="1" destOrd="0" parTransId="{349325FF-CCBE-4FEC-BC93-550CEF5E0C84}" sibTransId="{CC7E19E8-58BA-4BA9-9233-6308F7689740}"/>
    <dgm:cxn modelId="{ED1B57ED-AFE5-4FD3-B804-AA8D2F44E887}" type="presOf" srcId="{7A74EB9B-EE50-4C70-93C6-786BC7F6CA56}" destId="{DA3B3767-17BC-4E3F-9D76-3D18EA5897B5}" srcOrd="0" destOrd="0" presId="urn:microsoft.com/office/officeart/2005/8/layout/chevron2"/>
    <dgm:cxn modelId="{5DD323EE-2391-41BF-A800-FDD85A35B631}" type="presOf" srcId="{925FD85F-7C9E-42C6-83DF-573C85670056}" destId="{571D63EB-67BE-4263-AA96-02F01A36E900}" srcOrd="0" destOrd="0" presId="urn:microsoft.com/office/officeart/2005/8/layout/chevron2"/>
    <dgm:cxn modelId="{315504F0-AA42-42E8-BA76-CBEA52E045B0}" type="presOf" srcId="{5E4E860B-7E34-467F-8089-4EB5B5E62A39}" destId="{5E38369D-DBEB-485B-AEBE-C48B021A5E7A}" srcOrd="0" destOrd="2" presId="urn:microsoft.com/office/officeart/2005/8/layout/chevron2"/>
    <dgm:cxn modelId="{D50A52F6-0DF1-4C4C-AE08-872D541E4F91}" srcId="{950E69B1-FF64-42D5-8F88-E049D35B73C4}" destId="{0247016A-6CBB-4D39-89AE-7C458F39041D}" srcOrd="1" destOrd="0" parTransId="{BFB7BC59-B975-4C23-B36A-7C3E5C96ACE3}" sibTransId="{FD68D425-72C0-45B2-A2E9-0DD104A89218}"/>
    <dgm:cxn modelId="{BF5E0780-BEB9-4954-912F-CD811546DD1A}" type="presParOf" srcId="{79ECD34E-532A-466F-903F-982D280D42F7}" destId="{A768AF82-F070-4167-8082-16862BC6B3E0}" srcOrd="0" destOrd="0" presId="urn:microsoft.com/office/officeart/2005/8/layout/chevron2"/>
    <dgm:cxn modelId="{48669258-2F36-4069-9298-533213A5D1B1}" type="presParOf" srcId="{A768AF82-F070-4167-8082-16862BC6B3E0}" destId="{825450CD-482B-4D49-A60E-8425851246C5}" srcOrd="0" destOrd="0" presId="urn:microsoft.com/office/officeart/2005/8/layout/chevron2"/>
    <dgm:cxn modelId="{FDE8290E-8BD2-4EE2-A759-48373E8E9303}" type="presParOf" srcId="{A768AF82-F070-4167-8082-16862BC6B3E0}" destId="{5E38369D-DBEB-485B-AEBE-C48B021A5E7A}" srcOrd="1" destOrd="0" presId="urn:microsoft.com/office/officeart/2005/8/layout/chevron2"/>
    <dgm:cxn modelId="{7D8CE541-A4B8-49A5-86BE-5D7544F9EFFD}" type="presParOf" srcId="{79ECD34E-532A-466F-903F-982D280D42F7}" destId="{D5C31C5A-CDAA-46AE-8B9B-63590B009679}" srcOrd="1" destOrd="0" presId="urn:microsoft.com/office/officeart/2005/8/layout/chevron2"/>
    <dgm:cxn modelId="{74CA6845-4458-456B-BE82-41BC5B9A343C}" type="presParOf" srcId="{79ECD34E-532A-466F-903F-982D280D42F7}" destId="{48C23D1F-8706-491C-8D30-9FD704D9E281}" srcOrd="2" destOrd="0" presId="urn:microsoft.com/office/officeart/2005/8/layout/chevron2"/>
    <dgm:cxn modelId="{45BA7339-E31F-4A17-A84A-51C781B4EB2B}" type="presParOf" srcId="{48C23D1F-8706-491C-8D30-9FD704D9E281}" destId="{DD78B28E-FC2A-4B16-96DF-B8067FFF8677}" srcOrd="0" destOrd="0" presId="urn:microsoft.com/office/officeart/2005/8/layout/chevron2"/>
    <dgm:cxn modelId="{7A2DADCD-5BC0-44EE-ADF4-A49925C11421}" type="presParOf" srcId="{48C23D1F-8706-491C-8D30-9FD704D9E281}" destId="{D1D76F7C-30B8-45D3-BCEE-726932E9355E}" srcOrd="1" destOrd="0" presId="urn:microsoft.com/office/officeart/2005/8/layout/chevron2"/>
    <dgm:cxn modelId="{4529CE6B-E497-4DBD-89F9-938F00018AB1}" type="presParOf" srcId="{79ECD34E-532A-466F-903F-982D280D42F7}" destId="{0D8682A9-BB3E-40C2-8F82-DE53F3579E77}" srcOrd="3" destOrd="0" presId="urn:microsoft.com/office/officeart/2005/8/layout/chevron2"/>
    <dgm:cxn modelId="{CAA82879-604C-4655-837B-B6A0722A7648}" type="presParOf" srcId="{79ECD34E-532A-466F-903F-982D280D42F7}" destId="{369A7346-869F-49F0-85BE-C35DC5C6BF01}" srcOrd="4" destOrd="0" presId="urn:microsoft.com/office/officeart/2005/8/layout/chevron2"/>
    <dgm:cxn modelId="{300E744F-C328-4D49-97E2-D43F818A4206}" type="presParOf" srcId="{369A7346-869F-49F0-85BE-C35DC5C6BF01}" destId="{6E81B5A4-285F-4473-9E6C-D06E90C95DD5}" srcOrd="0" destOrd="0" presId="urn:microsoft.com/office/officeart/2005/8/layout/chevron2"/>
    <dgm:cxn modelId="{86A41FA7-AB00-4303-9425-ADD045469E66}" type="presParOf" srcId="{369A7346-869F-49F0-85BE-C35DC5C6BF01}" destId="{571D63EB-67BE-4263-AA96-02F01A36E900}" srcOrd="1" destOrd="0" presId="urn:microsoft.com/office/officeart/2005/8/layout/chevron2"/>
    <dgm:cxn modelId="{520FBC17-F64A-440D-9B97-3DB505C19470}" type="presParOf" srcId="{79ECD34E-532A-466F-903F-982D280D42F7}" destId="{A9F44907-9B0C-408C-B43B-BEBD1B42FD72}" srcOrd="5" destOrd="0" presId="urn:microsoft.com/office/officeart/2005/8/layout/chevron2"/>
    <dgm:cxn modelId="{A6074535-D91C-4591-9861-168F40698603}" type="presParOf" srcId="{79ECD34E-532A-466F-903F-982D280D42F7}" destId="{E7681FBA-006E-4662-854A-1A7399DFD1E9}" srcOrd="6" destOrd="0" presId="urn:microsoft.com/office/officeart/2005/8/layout/chevron2"/>
    <dgm:cxn modelId="{250FE9A1-83A6-4D07-A19D-2A71EE5CE80D}" type="presParOf" srcId="{E7681FBA-006E-4662-854A-1A7399DFD1E9}" destId="{E59B854A-7D20-4784-B6E7-CB46E4894E1D}" srcOrd="0" destOrd="0" presId="urn:microsoft.com/office/officeart/2005/8/layout/chevron2"/>
    <dgm:cxn modelId="{F5099B17-3584-4847-B48A-F8C79423DDAB}" type="presParOf" srcId="{E7681FBA-006E-4662-854A-1A7399DFD1E9}" destId="{DA3B3767-17BC-4E3F-9D76-3D18EA5897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0E69B1-FF64-42D5-8F88-E049D35B73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63840B-168A-45D9-AD66-18AE8774D3FE}">
      <dgm:prSet phldrT="[文本]"/>
      <dgm:spPr/>
      <dgm:t>
        <a:bodyPr/>
        <a:lstStyle/>
        <a:p>
          <a:r>
            <a:rPr lang="zh-CN" altLang="en-US" dirty="0"/>
            <a:t>软件外包服务</a:t>
          </a:r>
          <a:endParaRPr lang="en-US" altLang="zh-CN" dirty="0"/>
        </a:p>
        <a:p>
          <a:r>
            <a:rPr lang="en-US" altLang="zh-CN" dirty="0"/>
            <a:t>2018</a:t>
          </a:r>
          <a:r>
            <a:rPr lang="zh-CN" altLang="en-US" dirty="0"/>
            <a:t>年</a:t>
          </a:r>
          <a:r>
            <a:rPr lang="en-US" altLang="zh-CN" dirty="0"/>
            <a:t>6</a:t>
          </a:r>
          <a:r>
            <a:rPr lang="zh-CN" altLang="en-US" dirty="0"/>
            <a:t>月底</a:t>
          </a:r>
        </a:p>
      </dgm:t>
    </dgm:pt>
    <dgm:pt modelId="{8A2AFD8F-CE11-4F7C-AFC5-B3E9EFB0BE4A}" type="parTrans" cxnId="{3DDB0100-0E16-4D35-B375-3F5AC62FA2FA}">
      <dgm:prSet/>
      <dgm:spPr/>
      <dgm:t>
        <a:bodyPr/>
        <a:lstStyle/>
        <a:p>
          <a:endParaRPr lang="zh-CN" altLang="en-US"/>
        </a:p>
      </dgm:t>
    </dgm:pt>
    <dgm:pt modelId="{83A939EA-D4D5-4841-8DA2-A578D1A506DC}" type="sibTrans" cxnId="{3DDB0100-0E16-4D35-B375-3F5AC62FA2FA}">
      <dgm:prSet/>
      <dgm:spPr/>
      <dgm:t>
        <a:bodyPr/>
        <a:lstStyle/>
        <a:p>
          <a:endParaRPr lang="zh-CN" altLang="en-US"/>
        </a:p>
      </dgm:t>
    </dgm:pt>
    <dgm:pt modelId="{6A311606-7BA5-408D-9E5A-F18C647D1041}">
      <dgm:prSet phldrT="[文本]"/>
      <dgm:spPr/>
      <dgm:t>
        <a:bodyPr/>
        <a:lstStyle/>
        <a:p>
          <a:r>
            <a:rPr lang="zh-CN" altLang="en-US" dirty="0"/>
            <a:t>低成本的红海战术</a:t>
          </a:r>
        </a:p>
      </dgm:t>
    </dgm:pt>
    <dgm:pt modelId="{5746314D-A849-47E2-9431-828AA1B27CA0}" type="parTrans" cxnId="{79DC0156-BFC1-4E8E-B1E6-7C169E9700B9}">
      <dgm:prSet/>
      <dgm:spPr/>
      <dgm:t>
        <a:bodyPr/>
        <a:lstStyle/>
        <a:p>
          <a:endParaRPr lang="zh-CN" altLang="en-US"/>
        </a:p>
      </dgm:t>
    </dgm:pt>
    <dgm:pt modelId="{D1E5627D-0868-41C8-9500-AB3DBB4C44E8}" type="sibTrans" cxnId="{79DC0156-BFC1-4E8E-B1E6-7C169E9700B9}">
      <dgm:prSet/>
      <dgm:spPr/>
      <dgm:t>
        <a:bodyPr/>
        <a:lstStyle/>
        <a:p>
          <a:endParaRPr lang="zh-CN" altLang="en-US"/>
        </a:p>
      </dgm:t>
    </dgm:pt>
    <dgm:pt modelId="{0247016A-6CBB-4D39-89AE-7C458F39041D}">
      <dgm:prSet phldrT="[文本]"/>
      <dgm:spPr/>
      <dgm:t>
        <a:bodyPr/>
        <a:lstStyle/>
        <a:p>
          <a:r>
            <a:rPr lang="zh-CN" altLang="en-US" dirty="0"/>
            <a:t>打败</a:t>
          </a:r>
          <a:r>
            <a:rPr lang="en-US" altLang="zh-CN" dirty="0"/>
            <a:t>Salesforce</a:t>
          </a:r>
        </a:p>
        <a:p>
          <a:r>
            <a:rPr lang="en-US" altLang="zh-CN" dirty="0"/>
            <a:t>2018</a:t>
          </a:r>
          <a:r>
            <a:rPr lang="zh-CN" altLang="en-US" dirty="0"/>
            <a:t>年</a:t>
          </a:r>
          <a:r>
            <a:rPr lang="en-US" altLang="zh-CN" dirty="0"/>
            <a:t>12</a:t>
          </a:r>
          <a:r>
            <a:rPr lang="zh-CN" altLang="en-US" dirty="0"/>
            <a:t>月底</a:t>
          </a:r>
        </a:p>
      </dgm:t>
    </dgm:pt>
    <dgm:pt modelId="{BFB7BC59-B975-4C23-B36A-7C3E5C96ACE3}" type="parTrans" cxnId="{D50A52F6-0DF1-4C4C-AE08-872D541E4F91}">
      <dgm:prSet/>
      <dgm:spPr/>
      <dgm:t>
        <a:bodyPr/>
        <a:lstStyle/>
        <a:p>
          <a:endParaRPr lang="zh-CN" altLang="en-US"/>
        </a:p>
      </dgm:t>
    </dgm:pt>
    <dgm:pt modelId="{FD68D425-72C0-45B2-A2E9-0DD104A89218}" type="sibTrans" cxnId="{D50A52F6-0DF1-4C4C-AE08-872D541E4F91}">
      <dgm:prSet/>
      <dgm:spPr/>
      <dgm:t>
        <a:bodyPr/>
        <a:lstStyle/>
        <a:p>
          <a:endParaRPr lang="zh-CN" altLang="en-US"/>
        </a:p>
      </dgm:t>
    </dgm:pt>
    <dgm:pt modelId="{B852E42C-0E28-491B-B50F-1F4FAA0109E2}">
      <dgm:prSet phldrT="[文本]"/>
      <dgm:spPr/>
      <dgm:t>
        <a:bodyPr/>
        <a:lstStyle/>
        <a:p>
          <a:r>
            <a:rPr lang="zh-CN" altLang="en-US" dirty="0"/>
            <a:t>瞄准</a:t>
          </a:r>
          <a:r>
            <a:rPr lang="en-US" altLang="zh-CN" dirty="0"/>
            <a:t>Salesforce</a:t>
          </a:r>
          <a:r>
            <a:rPr lang="zh-CN" altLang="en-US" dirty="0"/>
            <a:t>做山寨</a:t>
          </a:r>
        </a:p>
      </dgm:t>
    </dgm:pt>
    <dgm:pt modelId="{72EBE6E0-8864-4254-B24F-6B70BA010FD3}" type="parTrans" cxnId="{6329605F-CB30-48BB-AE55-7715C30F7D59}">
      <dgm:prSet/>
      <dgm:spPr/>
      <dgm:t>
        <a:bodyPr/>
        <a:lstStyle/>
        <a:p>
          <a:endParaRPr lang="zh-CN" altLang="en-US"/>
        </a:p>
      </dgm:t>
    </dgm:pt>
    <dgm:pt modelId="{8CDC6B97-8B56-4C53-A36D-7ABDFD0B35A7}" type="sibTrans" cxnId="{6329605F-CB30-48BB-AE55-7715C30F7D59}">
      <dgm:prSet/>
      <dgm:spPr/>
      <dgm:t>
        <a:bodyPr/>
        <a:lstStyle/>
        <a:p>
          <a:endParaRPr lang="zh-CN" altLang="en-US"/>
        </a:p>
      </dgm:t>
    </dgm:pt>
    <dgm:pt modelId="{BD01E30E-FBD0-4963-A2B2-C93E11EA201F}">
      <dgm:prSet phldrT="[文本]"/>
      <dgm:spPr/>
      <dgm:t>
        <a:bodyPr/>
        <a:lstStyle/>
        <a:p>
          <a:r>
            <a:rPr lang="zh-CN" altLang="en-US" dirty="0"/>
            <a:t>打败</a:t>
          </a:r>
          <a:r>
            <a:rPr lang="en-US" altLang="zh-CN" dirty="0" err="1"/>
            <a:t>Abobe</a:t>
          </a:r>
          <a:endParaRPr lang="en-US" altLang="zh-CN" dirty="0"/>
        </a:p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12</a:t>
          </a:r>
          <a:r>
            <a:rPr lang="zh-CN" altLang="en-US" dirty="0"/>
            <a:t>月底</a:t>
          </a:r>
        </a:p>
      </dgm:t>
    </dgm:pt>
    <dgm:pt modelId="{89F0A1CE-0F09-4DD3-90F3-ADF9842DB473}" type="parTrans" cxnId="{23701C78-C1B9-4010-9EC1-DBA5579BDB00}">
      <dgm:prSet/>
      <dgm:spPr/>
      <dgm:t>
        <a:bodyPr/>
        <a:lstStyle/>
        <a:p>
          <a:endParaRPr lang="zh-CN" altLang="en-US"/>
        </a:p>
      </dgm:t>
    </dgm:pt>
    <dgm:pt modelId="{85AD6DD7-D333-4C06-A963-8EE2865F8F0E}" type="sibTrans" cxnId="{23701C78-C1B9-4010-9EC1-DBA5579BDB00}">
      <dgm:prSet/>
      <dgm:spPr/>
      <dgm:t>
        <a:bodyPr/>
        <a:lstStyle/>
        <a:p>
          <a:endParaRPr lang="zh-CN" altLang="en-US"/>
        </a:p>
      </dgm:t>
    </dgm:pt>
    <dgm:pt modelId="{925FD85F-7C9E-42C6-83DF-573C85670056}">
      <dgm:prSet phldrT="[文本]"/>
      <dgm:spPr/>
      <dgm:t>
        <a:bodyPr/>
        <a:lstStyle/>
        <a:p>
          <a:r>
            <a:rPr lang="zh-CN" altLang="en-US" dirty="0"/>
            <a:t>击败使用</a:t>
          </a:r>
          <a:r>
            <a:rPr lang="en-US" altLang="zh-CN" dirty="0"/>
            <a:t>Adobe</a:t>
          </a:r>
          <a:r>
            <a:rPr lang="zh-CN" altLang="en-US" dirty="0"/>
            <a:t>的开发工具的软件外包公司</a:t>
          </a:r>
        </a:p>
      </dgm:t>
    </dgm:pt>
    <dgm:pt modelId="{74F14EED-D62E-4142-A25D-E43A25172A37}" type="parTrans" cxnId="{8BDBF716-CFBD-4457-A160-D52ED13249FE}">
      <dgm:prSet/>
      <dgm:spPr/>
      <dgm:t>
        <a:bodyPr/>
        <a:lstStyle/>
        <a:p>
          <a:endParaRPr lang="zh-CN" altLang="en-US"/>
        </a:p>
      </dgm:t>
    </dgm:pt>
    <dgm:pt modelId="{E075BCE3-ABA2-4E1E-91DE-DF213954DA81}" type="sibTrans" cxnId="{8BDBF716-CFBD-4457-A160-D52ED13249FE}">
      <dgm:prSet/>
      <dgm:spPr/>
      <dgm:t>
        <a:bodyPr/>
        <a:lstStyle/>
        <a:p>
          <a:endParaRPr lang="zh-CN" altLang="en-US"/>
        </a:p>
      </dgm:t>
    </dgm:pt>
    <dgm:pt modelId="{4A1651D3-99F2-42DF-95B5-67953B98EB9B}">
      <dgm:prSet phldrT="[文本]"/>
      <dgm:spPr/>
      <dgm:t>
        <a:bodyPr/>
        <a:lstStyle/>
        <a:p>
          <a:r>
            <a:rPr lang="zh-CN" altLang="en-US" dirty="0"/>
            <a:t>平台产品化</a:t>
          </a:r>
          <a:endParaRPr lang="en-US" altLang="zh-CN" dirty="0"/>
        </a:p>
        <a:p>
          <a:r>
            <a:rPr lang="en-US" altLang="zh-CN" dirty="0"/>
            <a:t>2020</a:t>
          </a:r>
          <a:r>
            <a:rPr lang="zh-CN" altLang="en-US" dirty="0"/>
            <a:t>年全年</a:t>
          </a:r>
        </a:p>
      </dgm:t>
    </dgm:pt>
    <dgm:pt modelId="{27DDCB2D-9520-482F-AB4B-503A37309E1F}" type="parTrans" cxnId="{EC67B773-F85A-4051-A221-88B47C5A01E9}">
      <dgm:prSet/>
      <dgm:spPr/>
      <dgm:t>
        <a:bodyPr/>
        <a:lstStyle/>
        <a:p>
          <a:endParaRPr lang="zh-CN" altLang="en-US"/>
        </a:p>
      </dgm:t>
    </dgm:pt>
    <dgm:pt modelId="{A917A64E-876F-4012-A081-8D9861FC5F3B}" type="sibTrans" cxnId="{EC67B773-F85A-4051-A221-88B47C5A01E9}">
      <dgm:prSet/>
      <dgm:spPr/>
      <dgm:t>
        <a:bodyPr/>
        <a:lstStyle/>
        <a:p>
          <a:endParaRPr lang="zh-CN" altLang="en-US"/>
        </a:p>
      </dgm:t>
    </dgm:pt>
    <dgm:pt modelId="{7A74EB9B-EE50-4C70-93C6-786BC7F6CA56}">
      <dgm:prSet phldrT="[文本]"/>
      <dgm:spPr/>
      <dgm:t>
        <a:bodyPr/>
        <a:lstStyle/>
        <a:p>
          <a:r>
            <a:rPr lang="en-US" altLang="zh-CN" dirty="0" err="1"/>
            <a:t>AppLink</a:t>
          </a:r>
          <a:r>
            <a:rPr lang="zh-CN" altLang="en-US" dirty="0"/>
            <a:t>平台以私有化的方式销售给软件公司</a:t>
          </a:r>
        </a:p>
      </dgm:t>
    </dgm:pt>
    <dgm:pt modelId="{01C2C21C-A0F7-41DB-9A6E-BA2E0BD4C8BC}" type="parTrans" cxnId="{B31E6713-626C-4F59-924E-B945C820406A}">
      <dgm:prSet/>
      <dgm:spPr/>
      <dgm:t>
        <a:bodyPr/>
        <a:lstStyle/>
        <a:p>
          <a:endParaRPr lang="zh-CN" altLang="en-US"/>
        </a:p>
      </dgm:t>
    </dgm:pt>
    <dgm:pt modelId="{2D79844B-A47A-4533-8E3F-D975CE7EE550}" type="sibTrans" cxnId="{B31E6713-626C-4F59-924E-B945C820406A}">
      <dgm:prSet/>
      <dgm:spPr/>
      <dgm:t>
        <a:bodyPr/>
        <a:lstStyle/>
        <a:p>
          <a:endParaRPr lang="zh-CN" altLang="en-US"/>
        </a:p>
      </dgm:t>
    </dgm:pt>
    <dgm:pt modelId="{F879AB42-7711-40C2-AD15-9EC3CE0BDD1B}">
      <dgm:prSet phldrT="[文本]"/>
      <dgm:spPr/>
      <dgm:t>
        <a:bodyPr/>
        <a:lstStyle/>
        <a:p>
          <a:r>
            <a:rPr lang="en-US" altLang="zh-CN" dirty="0"/>
            <a:t>2018</a:t>
          </a:r>
          <a:r>
            <a:rPr lang="zh-CN" altLang="en-US" dirty="0"/>
            <a:t>年将会经济复苏</a:t>
          </a:r>
        </a:p>
      </dgm:t>
    </dgm:pt>
    <dgm:pt modelId="{6EAA6599-5A33-4151-813F-A81EF6E3E4BE}" type="parTrans" cxnId="{59461598-92AA-4F1B-9AAA-FB2D5C233377}">
      <dgm:prSet/>
      <dgm:spPr/>
      <dgm:t>
        <a:bodyPr/>
        <a:lstStyle/>
        <a:p>
          <a:endParaRPr lang="zh-CN" altLang="en-US"/>
        </a:p>
      </dgm:t>
    </dgm:pt>
    <dgm:pt modelId="{1CE39829-0609-424C-9415-BC9605EFD556}" type="sibTrans" cxnId="{59461598-92AA-4F1B-9AAA-FB2D5C233377}">
      <dgm:prSet/>
      <dgm:spPr/>
      <dgm:t>
        <a:bodyPr/>
        <a:lstStyle/>
        <a:p>
          <a:endParaRPr lang="zh-CN" altLang="en-US"/>
        </a:p>
      </dgm:t>
    </dgm:pt>
    <dgm:pt modelId="{04C72964-DAEE-4A78-B2D6-1846537BB8A8}">
      <dgm:prSet phldrT="[文本]"/>
      <dgm:spPr/>
      <dgm:t>
        <a:bodyPr/>
        <a:lstStyle/>
        <a:p>
          <a:r>
            <a:rPr lang="zh-CN" altLang="en-US" dirty="0"/>
            <a:t>在深圳杀出一片天</a:t>
          </a:r>
        </a:p>
      </dgm:t>
    </dgm:pt>
    <dgm:pt modelId="{32AE2ED9-4F0A-45FE-BE29-DB0967DD4814}" type="parTrans" cxnId="{72D285F7-E69A-4E26-B16E-302EA6738C26}">
      <dgm:prSet/>
      <dgm:spPr/>
      <dgm:t>
        <a:bodyPr/>
        <a:lstStyle/>
        <a:p>
          <a:endParaRPr lang="zh-CN" altLang="en-US"/>
        </a:p>
      </dgm:t>
    </dgm:pt>
    <dgm:pt modelId="{0E31F751-7E55-4B03-A811-A49F1F302BDB}" type="sibTrans" cxnId="{72D285F7-E69A-4E26-B16E-302EA6738C26}">
      <dgm:prSet/>
      <dgm:spPr/>
      <dgm:t>
        <a:bodyPr/>
        <a:lstStyle/>
        <a:p>
          <a:endParaRPr lang="zh-CN" altLang="en-US"/>
        </a:p>
      </dgm:t>
    </dgm:pt>
    <dgm:pt modelId="{79ECD34E-532A-466F-903F-982D280D42F7}" type="pres">
      <dgm:prSet presAssocID="{950E69B1-FF64-42D5-8F88-E049D35B73C4}" presName="linearFlow" presStyleCnt="0">
        <dgm:presLayoutVars>
          <dgm:dir/>
          <dgm:animLvl val="lvl"/>
          <dgm:resizeHandles val="exact"/>
        </dgm:presLayoutVars>
      </dgm:prSet>
      <dgm:spPr/>
    </dgm:pt>
    <dgm:pt modelId="{A768AF82-F070-4167-8082-16862BC6B3E0}" type="pres">
      <dgm:prSet presAssocID="{FD63840B-168A-45D9-AD66-18AE8774D3FE}" presName="composite" presStyleCnt="0"/>
      <dgm:spPr/>
    </dgm:pt>
    <dgm:pt modelId="{825450CD-482B-4D49-A60E-8425851246C5}" type="pres">
      <dgm:prSet presAssocID="{FD63840B-168A-45D9-AD66-18AE8774D3F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E38369D-DBEB-485B-AEBE-C48B021A5E7A}" type="pres">
      <dgm:prSet presAssocID="{FD63840B-168A-45D9-AD66-18AE8774D3FE}" presName="descendantText" presStyleLbl="alignAcc1" presStyleIdx="0" presStyleCnt="4">
        <dgm:presLayoutVars>
          <dgm:bulletEnabled val="1"/>
        </dgm:presLayoutVars>
      </dgm:prSet>
      <dgm:spPr/>
    </dgm:pt>
    <dgm:pt modelId="{D5C31C5A-CDAA-46AE-8B9B-63590B009679}" type="pres">
      <dgm:prSet presAssocID="{83A939EA-D4D5-4841-8DA2-A578D1A506DC}" presName="sp" presStyleCnt="0"/>
      <dgm:spPr/>
    </dgm:pt>
    <dgm:pt modelId="{48C23D1F-8706-491C-8D30-9FD704D9E281}" type="pres">
      <dgm:prSet presAssocID="{0247016A-6CBB-4D39-89AE-7C458F39041D}" presName="composite" presStyleCnt="0"/>
      <dgm:spPr/>
    </dgm:pt>
    <dgm:pt modelId="{DD78B28E-FC2A-4B16-96DF-B8067FFF8677}" type="pres">
      <dgm:prSet presAssocID="{0247016A-6CBB-4D39-89AE-7C458F39041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1D76F7C-30B8-45D3-BCEE-726932E9355E}" type="pres">
      <dgm:prSet presAssocID="{0247016A-6CBB-4D39-89AE-7C458F39041D}" presName="descendantText" presStyleLbl="alignAcc1" presStyleIdx="1" presStyleCnt="4">
        <dgm:presLayoutVars>
          <dgm:bulletEnabled val="1"/>
        </dgm:presLayoutVars>
      </dgm:prSet>
      <dgm:spPr/>
    </dgm:pt>
    <dgm:pt modelId="{0D8682A9-BB3E-40C2-8F82-DE53F3579E77}" type="pres">
      <dgm:prSet presAssocID="{FD68D425-72C0-45B2-A2E9-0DD104A89218}" presName="sp" presStyleCnt="0"/>
      <dgm:spPr/>
    </dgm:pt>
    <dgm:pt modelId="{369A7346-869F-49F0-85BE-C35DC5C6BF01}" type="pres">
      <dgm:prSet presAssocID="{BD01E30E-FBD0-4963-A2B2-C93E11EA201F}" presName="composite" presStyleCnt="0"/>
      <dgm:spPr/>
    </dgm:pt>
    <dgm:pt modelId="{6E81B5A4-285F-4473-9E6C-D06E90C95DD5}" type="pres">
      <dgm:prSet presAssocID="{BD01E30E-FBD0-4963-A2B2-C93E11EA201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71D63EB-67BE-4263-AA96-02F01A36E900}" type="pres">
      <dgm:prSet presAssocID="{BD01E30E-FBD0-4963-A2B2-C93E11EA201F}" presName="descendantText" presStyleLbl="alignAcc1" presStyleIdx="2" presStyleCnt="4">
        <dgm:presLayoutVars>
          <dgm:bulletEnabled val="1"/>
        </dgm:presLayoutVars>
      </dgm:prSet>
      <dgm:spPr/>
    </dgm:pt>
    <dgm:pt modelId="{A9F44907-9B0C-408C-B43B-BEBD1B42FD72}" type="pres">
      <dgm:prSet presAssocID="{85AD6DD7-D333-4C06-A963-8EE2865F8F0E}" presName="sp" presStyleCnt="0"/>
      <dgm:spPr/>
    </dgm:pt>
    <dgm:pt modelId="{E7681FBA-006E-4662-854A-1A7399DFD1E9}" type="pres">
      <dgm:prSet presAssocID="{4A1651D3-99F2-42DF-95B5-67953B98EB9B}" presName="composite" presStyleCnt="0"/>
      <dgm:spPr/>
    </dgm:pt>
    <dgm:pt modelId="{E59B854A-7D20-4784-B6E7-CB46E4894E1D}" type="pres">
      <dgm:prSet presAssocID="{4A1651D3-99F2-42DF-95B5-67953B98EB9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A3B3767-17BC-4E3F-9D76-3D18EA5897B5}" type="pres">
      <dgm:prSet presAssocID="{4A1651D3-99F2-42DF-95B5-67953B98EB9B}" presName="descendantText" presStyleLbl="alignAcc1" presStyleIdx="3" presStyleCnt="4" custLinFactNeighborX="-427" custLinFactNeighborY="-651">
        <dgm:presLayoutVars>
          <dgm:bulletEnabled val="1"/>
        </dgm:presLayoutVars>
      </dgm:prSet>
      <dgm:spPr/>
    </dgm:pt>
  </dgm:ptLst>
  <dgm:cxnLst>
    <dgm:cxn modelId="{3DDB0100-0E16-4D35-B375-3F5AC62FA2FA}" srcId="{950E69B1-FF64-42D5-8F88-E049D35B73C4}" destId="{FD63840B-168A-45D9-AD66-18AE8774D3FE}" srcOrd="0" destOrd="0" parTransId="{8A2AFD8F-CE11-4F7C-AFC5-B3E9EFB0BE4A}" sibTransId="{83A939EA-D4D5-4841-8DA2-A578D1A506DC}"/>
    <dgm:cxn modelId="{12A44E09-80F4-4A88-8AB3-2391DE5B55EC}" type="presOf" srcId="{04C72964-DAEE-4A78-B2D6-1846537BB8A8}" destId="{5E38369D-DBEB-485B-AEBE-C48B021A5E7A}" srcOrd="0" destOrd="1" presId="urn:microsoft.com/office/officeart/2005/8/layout/chevron2"/>
    <dgm:cxn modelId="{665A950E-7790-440D-BB2A-87BB8B231403}" type="presOf" srcId="{F879AB42-7711-40C2-AD15-9EC3CE0BDD1B}" destId="{5E38369D-DBEB-485B-AEBE-C48B021A5E7A}" srcOrd="0" destOrd="2" presId="urn:microsoft.com/office/officeart/2005/8/layout/chevron2"/>
    <dgm:cxn modelId="{B31E6713-626C-4F59-924E-B945C820406A}" srcId="{4A1651D3-99F2-42DF-95B5-67953B98EB9B}" destId="{7A74EB9B-EE50-4C70-93C6-786BC7F6CA56}" srcOrd="0" destOrd="0" parTransId="{01C2C21C-A0F7-41DB-9A6E-BA2E0BD4C8BC}" sibTransId="{2D79844B-A47A-4533-8E3F-D975CE7EE550}"/>
    <dgm:cxn modelId="{8BDBF716-CFBD-4457-A160-D52ED13249FE}" srcId="{BD01E30E-FBD0-4963-A2B2-C93E11EA201F}" destId="{925FD85F-7C9E-42C6-83DF-573C85670056}" srcOrd="0" destOrd="0" parTransId="{74F14EED-D62E-4142-A25D-E43A25172A37}" sibTransId="{E075BCE3-ABA2-4E1E-91DE-DF213954DA81}"/>
    <dgm:cxn modelId="{B1174526-7097-4D38-AED5-3683953081FE}" type="presOf" srcId="{4A1651D3-99F2-42DF-95B5-67953B98EB9B}" destId="{E59B854A-7D20-4784-B6E7-CB46E4894E1D}" srcOrd="0" destOrd="0" presId="urn:microsoft.com/office/officeart/2005/8/layout/chevron2"/>
    <dgm:cxn modelId="{6329605F-CB30-48BB-AE55-7715C30F7D59}" srcId="{0247016A-6CBB-4D39-89AE-7C458F39041D}" destId="{B852E42C-0E28-491B-B50F-1F4FAA0109E2}" srcOrd="0" destOrd="0" parTransId="{72EBE6E0-8864-4254-B24F-6B70BA010FD3}" sibTransId="{8CDC6B97-8B56-4C53-A36D-7ABDFD0B35A7}"/>
    <dgm:cxn modelId="{8538706D-687B-418B-BDAE-A0B9AD0D3CF1}" type="presOf" srcId="{950E69B1-FF64-42D5-8F88-E049D35B73C4}" destId="{79ECD34E-532A-466F-903F-982D280D42F7}" srcOrd="0" destOrd="0" presId="urn:microsoft.com/office/officeart/2005/8/layout/chevron2"/>
    <dgm:cxn modelId="{EC67B773-F85A-4051-A221-88B47C5A01E9}" srcId="{950E69B1-FF64-42D5-8F88-E049D35B73C4}" destId="{4A1651D3-99F2-42DF-95B5-67953B98EB9B}" srcOrd="3" destOrd="0" parTransId="{27DDCB2D-9520-482F-AB4B-503A37309E1F}" sibTransId="{A917A64E-876F-4012-A081-8D9861FC5F3B}"/>
    <dgm:cxn modelId="{79DC0156-BFC1-4E8E-B1E6-7C169E9700B9}" srcId="{FD63840B-168A-45D9-AD66-18AE8774D3FE}" destId="{6A311606-7BA5-408D-9E5A-F18C647D1041}" srcOrd="0" destOrd="0" parTransId="{5746314D-A849-47E2-9431-828AA1B27CA0}" sibTransId="{D1E5627D-0868-41C8-9500-AB3DBB4C44E8}"/>
    <dgm:cxn modelId="{23701C78-C1B9-4010-9EC1-DBA5579BDB00}" srcId="{950E69B1-FF64-42D5-8F88-E049D35B73C4}" destId="{BD01E30E-FBD0-4963-A2B2-C93E11EA201F}" srcOrd="2" destOrd="0" parTransId="{89F0A1CE-0F09-4DD3-90F3-ADF9842DB473}" sibTransId="{85AD6DD7-D333-4C06-A963-8EE2865F8F0E}"/>
    <dgm:cxn modelId="{54F33578-4493-48FA-9DA5-C12D1EC8BF5B}" type="presOf" srcId="{B852E42C-0E28-491B-B50F-1F4FAA0109E2}" destId="{D1D76F7C-30B8-45D3-BCEE-726932E9355E}" srcOrd="0" destOrd="0" presId="urn:microsoft.com/office/officeart/2005/8/layout/chevron2"/>
    <dgm:cxn modelId="{9D30C491-7972-4CC2-907F-55AE12C604D9}" type="presOf" srcId="{0247016A-6CBB-4D39-89AE-7C458F39041D}" destId="{DD78B28E-FC2A-4B16-96DF-B8067FFF8677}" srcOrd="0" destOrd="0" presId="urn:microsoft.com/office/officeart/2005/8/layout/chevron2"/>
    <dgm:cxn modelId="{87CA1B97-E0D5-4DDC-957A-691F5AEFD139}" type="presOf" srcId="{BD01E30E-FBD0-4963-A2B2-C93E11EA201F}" destId="{6E81B5A4-285F-4473-9E6C-D06E90C95DD5}" srcOrd="0" destOrd="0" presId="urn:microsoft.com/office/officeart/2005/8/layout/chevron2"/>
    <dgm:cxn modelId="{59461598-92AA-4F1B-9AAA-FB2D5C233377}" srcId="{FD63840B-168A-45D9-AD66-18AE8774D3FE}" destId="{F879AB42-7711-40C2-AD15-9EC3CE0BDD1B}" srcOrd="2" destOrd="0" parTransId="{6EAA6599-5A33-4151-813F-A81EF6E3E4BE}" sibTransId="{1CE39829-0609-424C-9415-BC9605EFD556}"/>
    <dgm:cxn modelId="{8E73919B-CFA5-42D4-BFD1-A9408DAAE036}" type="presOf" srcId="{FD63840B-168A-45D9-AD66-18AE8774D3FE}" destId="{825450CD-482B-4D49-A60E-8425851246C5}" srcOrd="0" destOrd="0" presId="urn:microsoft.com/office/officeart/2005/8/layout/chevron2"/>
    <dgm:cxn modelId="{FC035AA9-FE7A-494C-8D0E-CB0358D35908}" type="presOf" srcId="{6A311606-7BA5-408D-9E5A-F18C647D1041}" destId="{5E38369D-DBEB-485B-AEBE-C48B021A5E7A}" srcOrd="0" destOrd="0" presId="urn:microsoft.com/office/officeart/2005/8/layout/chevron2"/>
    <dgm:cxn modelId="{ED1B57ED-AFE5-4FD3-B804-AA8D2F44E887}" type="presOf" srcId="{7A74EB9B-EE50-4C70-93C6-786BC7F6CA56}" destId="{DA3B3767-17BC-4E3F-9D76-3D18EA5897B5}" srcOrd="0" destOrd="0" presId="urn:microsoft.com/office/officeart/2005/8/layout/chevron2"/>
    <dgm:cxn modelId="{5DD323EE-2391-41BF-A800-FDD85A35B631}" type="presOf" srcId="{925FD85F-7C9E-42C6-83DF-573C85670056}" destId="{571D63EB-67BE-4263-AA96-02F01A36E900}" srcOrd="0" destOrd="0" presId="urn:microsoft.com/office/officeart/2005/8/layout/chevron2"/>
    <dgm:cxn modelId="{D50A52F6-0DF1-4C4C-AE08-872D541E4F91}" srcId="{950E69B1-FF64-42D5-8F88-E049D35B73C4}" destId="{0247016A-6CBB-4D39-89AE-7C458F39041D}" srcOrd="1" destOrd="0" parTransId="{BFB7BC59-B975-4C23-B36A-7C3E5C96ACE3}" sibTransId="{FD68D425-72C0-45B2-A2E9-0DD104A89218}"/>
    <dgm:cxn modelId="{72D285F7-E69A-4E26-B16E-302EA6738C26}" srcId="{FD63840B-168A-45D9-AD66-18AE8774D3FE}" destId="{04C72964-DAEE-4A78-B2D6-1846537BB8A8}" srcOrd="1" destOrd="0" parTransId="{32AE2ED9-4F0A-45FE-BE29-DB0967DD4814}" sibTransId="{0E31F751-7E55-4B03-A811-A49F1F302BDB}"/>
    <dgm:cxn modelId="{BF5E0780-BEB9-4954-912F-CD811546DD1A}" type="presParOf" srcId="{79ECD34E-532A-466F-903F-982D280D42F7}" destId="{A768AF82-F070-4167-8082-16862BC6B3E0}" srcOrd="0" destOrd="0" presId="urn:microsoft.com/office/officeart/2005/8/layout/chevron2"/>
    <dgm:cxn modelId="{48669258-2F36-4069-9298-533213A5D1B1}" type="presParOf" srcId="{A768AF82-F070-4167-8082-16862BC6B3E0}" destId="{825450CD-482B-4D49-A60E-8425851246C5}" srcOrd="0" destOrd="0" presId="urn:microsoft.com/office/officeart/2005/8/layout/chevron2"/>
    <dgm:cxn modelId="{FDE8290E-8BD2-4EE2-A759-48373E8E9303}" type="presParOf" srcId="{A768AF82-F070-4167-8082-16862BC6B3E0}" destId="{5E38369D-DBEB-485B-AEBE-C48B021A5E7A}" srcOrd="1" destOrd="0" presId="urn:microsoft.com/office/officeart/2005/8/layout/chevron2"/>
    <dgm:cxn modelId="{7D8CE541-A4B8-49A5-86BE-5D7544F9EFFD}" type="presParOf" srcId="{79ECD34E-532A-466F-903F-982D280D42F7}" destId="{D5C31C5A-CDAA-46AE-8B9B-63590B009679}" srcOrd="1" destOrd="0" presId="urn:microsoft.com/office/officeart/2005/8/layout/chevron2"/>
    <dgm:cxn modelId="{74CA6845-4458-456B-BE82-41BC5B9A343C}" type="presParOf" srcId="{79ECD34E-532A-466F-903F-982D280D42F7}" destId="{48C23D1F-8706-491C-8D30-9FD704D9E281}" srcOrd="2" destOrd="0" presId="urn:microsoft.com/office/officeart/2005/8/layout/chevron2"/>
    <dgm:cxn modelId="{45BA7339-E31F-4A17-A84A-51C781B4EB2B}" type="presParOf" srcId="{48C23D1F-8706-491C-8D30-9FD704D9E281}" destId="{DD78B28E-FC2A-4B16-96DF-B8067FFF8677}" srcOrd="0" destOrd="0" presId="urn:microsoft.com/office/officeart/2005/8/layout/chevron2"/>
    <dgm:cxn modelId="{7A2DADCD-5BC0-44EE-ADF4-A49925C11421}" type="presParOf" srcId="{48C23D1F-8706-491C-8D30-9FD704D9E281}" destId="{D1D76F7C-30B8-45D3-BCEE-726932E9355E}" srcOrd="1" destOrd="0" presId="urn:microsoft.com/office/officeart/2005/8/layout/chevron2"/>
    <dgm:cxn modelId="{4529CE6B-E497-4DBD-89F9-938F00018AB1}" type="presParOf" srcId="{79ECD34E-532A-466F-903F-982D280D42F7}" destId="{0D8682A9-BB3E-40C2-8F82-DE53F3579E77}" srcOrd="3" destOrd="0" presId="urn:microsoft.com/office/officeart/2005/8/layout/chevron2"/>
    <dgm:cxn modelId="{CAA82879-604C-4655-837B-B6A0722A7648}" type="presParOf" srcId="{79ECD34E-532A-466F-903F-982D280D42F7}" destId="{369A7346-869F-49F0-85BE-C35DC5C6BF01}" srcOrd="4" destOrd="0" presId="urn:microsoft.com/office/officeart/2005/8/layout/chevron2"/>
    <dgm:cxn modelId="{300E744F-C328-4D49-97E2-D43F818A4206}" type="presParOf" srcId="{369A7346-869F-49F0-85BE-C35DC5C6BF01}" destId="{6E81B5A4-285F-4473-9E6C-D06E90C95DD5}" srcOrd="0" destOrd="0" presId="urn:microsoft.com/office/officeart/2005/8/layout/chevron2"/>
    <dgm:cxn modelId="{86A41FA7-AB00-4303-9425-ADD045469E66}" type="presParOf" srcId="{369A7346-869F-49F0-85BE-C35DC5C6BF01}" destId="{571D63EB-67BE-4263-AA96-02F01A36E900}" srcOrd="1" destOrd="0" presId="urn:microsoft.com/office/officeart/2005/8/layout/chevron2"/>
    <dgm:cxn modelId="{520FBC17-F64A-440D-9B97-3DB505C19470}" type="presParOf" srcId="{79ECD34E-532A-466F-903F-982D280D42F7}" destId="{A9F44907-9B0C-408C-B43B-BEBD1B42FD72}" srcOrd="5" destOrd="0" presId="urn:microsoft.com/office/officeart/2005/8/layout/chevron2"/>
    <dgm:cxn modelId="{A6074535-D91C-4591-9861-168F40698603}" type="presParOf" srcId="{79ECD34E-532A-466F-903F-982D280D42F7}" destId="{E7681FBA-006E-4662-854A-1A7399DFD1E9}" srcOrd="6" destOrd="0" presId="urn:microsoft.com/office/officeart/2005/8/layout/chevron2"/>
    <dgm:cxn modelId="{250FE9A1-83A6-4D07-A19D-2A71EE5CE80D}" type="presParOf" srcId="{E7681FBA-006E-4662-854A-1A7399DFD1E9}" destId="{E59B854A-7D20-4784-B6E7-CB46E4894E1D}" srcOrd="0" destOrd="0" presId="urn:microsoft.com/office/officeart/2005/8/layout/chevron2"/>
    <dgm:cxn modelId="{F5099B17-3584-4847-B48A-F8C79423DDAB}" type="presParOf" srcId="{E7681FBA-006E-4662-854A-1A7399DFD1E9}" destId="{DA3B3767-17BC-4E3F-9D76-3D18EA5897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0E69B1-FF64-42D5-8F88-E049D35B73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63840B-168A-45D9-AD66-18AE8774D3FE}">
      <dgm:prSet phldrT="[文本]"/>
      <dgm:spPr/>
      <dgm:t>
        <a:bodyPr/>
        <a:lstStyle/>
        <a:p>
          <a:r>
            <a:rPr lang="zh-CN" altLang="en-US" dirty="0"/>
            <a:t>研发中心化</a:t>
          </a:r>
          <a:endParaRPr lang="en-US" altLang="zh-CN" dirty="0"/>
        </a:p>
        <a:p>
          <a:r>
            <a:rPr lang="en-US" altLang="zh-CN" dirty="0"/>
            <a:t>2018</a:t>
          </a:r>
          <a:r>
            <a:rPr lang="zh-CN" altLang="en-US" dirty="0"/>
            <a:t>年</a:t>
          </a:r>
          <a:r>
            <a:rPr lang="en-US" altLang="zh-CN" dirty="0"/>
            <a:t>6</a:t>
          </a:r>
          <a:r>
            <a:rPr lang="zh-CN" altLang="en-US" dirty="0"/>
            <a:t>月底</a:t>
          </a:r>
        </a:p>
      </dgm:t>
    </dgm:pt>
    <dgm:pt modelId="{8A2AFD8F-CE11-4F7C-AFC5-B3E9EFB0BE4A}" type="parTrans" cxnId="{3DDB0100-0E16-4D35-B375-3F5AC62FA2FA}">
      <dgm:prSet/>
      <dgm:spPr/>
      <dgm:t>
        <a:bodyPr/>
        <a:lstStyle/>
        <a:p>
          <a:endParaRPr lang="zh-CN" altLang="en-US"/>
        </a:p>
      </dgm:t>
    </dgm:pt>
    <dgm:pt modelId="{83A939EA-D4D5-4841-8DA2-A578D1A506DC}" type="sibTrans" cxnId="{3DDB0100-0E16-4D35-B375-3F5AC62FA2FA}">
      <dgm:prSet/>
      <dgm:spPr/>
      <dgm:t>
        <a:bodyPr/>
        <a:lstStyle/>
        <a:p>
          <a:endParaRPr lang="zh-CN" altLang="en-US"/>
        </a:p>
      </dgm:t>
    </dgm:pt>
    <dgm:pt modelId="{6A311606-7BA5-408D-9E5A-F18C647D1041}">
      <dgm:prSet phldrT="[文本]"/>
      <dgm:spPr/>
      <dgm:t>
        <a:bodyPr/>
        <a:lstStyle/>
        <a:p>
          <a:r>
            <a:rPr lang="zh-CN" altLang="en-US" dirty="0"/>
            <a:t>成为纯粹的研发中心</a:t>
          </a:r>
        </a:p>
      </dgm:t>
    </dgm:pt>
    <dgm:pt modelId="{5746314D-A849-47E2-9431-828AA1B27CA0}" type="parTrans" cxnId="{79DC0156-BFC1-4E8E-B1E6-7C169E9700B9}">
      <dgm:prSet/>
      <dgm:spPr/>
      <dgm:t>
        <a:bodyPr/>
        <a:lstStyle/>
        <a:p>
          <a:endParaRPr lang="zh-CN" altLang="en-US"/>
        </a:p>
      </dgm:t>
    </dgm:pt>
    <dgm:pt modelId="{D1E5627D-0868-41C8-9500-AB3DBB4C44E8}" type="sibTrans" cxnId="{79DC0156-BFC1-4E8E-B1E6-7C169E9700B9}">
      <dgm:prSet/>
      <dgm:spPr/>
      <dgm:t>
        <a:bodyPr/>
        <a:lstStyle/>
        <a:p>
          <a:endParaRPr lang="zh-CN" altLang="en-US"/>
        </a:p>
      </dgm:t>
    </dgm:pt>
    <dgm:pt modelId="{0247016A-6CBB-4D39-89AE-7C458F39041D}">
      <dgm:prSet phldrT="[文本]"/>
      <dgm:spPr/>
      <dgm:t>
        <a:bodyPr/>
        <a:lstStyle/>
        <a:p>
          <a:r>
            <a:rPr lang="zh-CN" altLang="en-US" dirty="0"/>
            <a:t>行业项目开发</a:t>
          </a:r>
          <a:endParaRPr lang="en-US" altLang="zh-CN" dirty="0"/>
        </a:p>
        <a:p>
          <a:r>
            <a:rPr lang="en-US" altLang="zh-CN" dirty="0"/>
            <a:t>2018</a:t>
          </a:r>
          <a:r>
            <a:rPr lang="zh-CN" altLang="en-US" dirty="0"/>
            <a:t>年</a:t>
          </a:r>
          <a:r>
            <a:rPr lang="en-US" altLang="zh-CN" dirty="0"/>
            <a:t>12</a:t>
          </a:r>
          <a:r>
            <a:rPr lang="zh-CN" altLang="en-US" dirty="0"/>
            <a:t>月底</a:t>
          </a:r>
        </a:p>
      </dgm:t>
    </dgm:pt>
    <dgm:pt modelId="{BFB7BC59-B975-4C23-B36A-7C3E5C96ACE3}" type="parTrans" cxnId="{D50A52F6-0DF1-4C4C-AE08-872D541E4F91}">
      <dgm:prSet/>
      <dgm:spPr/>
      <dgm:t>
        <a:bodyPr/>
        <a:lstStyle/>
        <a:p>
          <a:endParaRPr lang="zh-CN" altLang="en-US"/>
        </a:p>
      </dgm:t>
    </dgm:pt>
    <dgm:pt modelId="{FD68D425-72C0-45B2-A2E9-0DD104A89218}" type="sibTrans" cxnId="{D50A52F6-0DF1-4C4C-AE08-872D541E4F91}">
      <dgm:prSet/>
      <dgm:spPr/>
      <dgm:t>
        <a:bodyPr/>
        <a:lstStyle/>
        <a:p>
          <a:endParaRPr lang="zh-CN" altLang="en-US"/>
        </a:p>
      </dgm:t>
    </dgm:pt>
    <dgm:pt modelId="{B852E42C-0E28-491B-B50F-1F4FAA0109E2}">
      <dgm:prSet phldrT="[文本]"/>
      <dgm:spPr/>
      <dgm:t>
        <a:bodyPr/>
        <a:lstStyle/>
        <a:p>
          <a:r>
            <a:rPr lang="zh-CN" altLang="en-US" dirty="0"/>
            <a:t>把所有的行业相关软件都做一套</a:t>
          </a:r>
        </a:p>
      </dgm:t>
    </dgm:pt>
    <dgm:pt modelId="{72EBE6E0-8864-4254-B24F-6B70BA010FD3}" type="parTrans" cxnId="{6329605F-CB30-48BB-AE55-7715C30F7D59}">
      <dgm:prSet/>
      <dgm:spPr/>
      <dgm:t>
        <a:bodyPr/>
        <a:lstStyle/>
        <a:p>
          <a:endParaRPr lang="zh-CN" altLang="en-US"/>
        </a:p>
      </dgm:t>
    </dgm:pt>
    <dgm:pt modelId="{8CDC6B97-8B56-4C53-A36D-7ABDFD0B35A7}" type="sibTrans" cxnId="{6329605F-CB30-48BB-AE55-7715C30F7D59}">
      <dgm:prSet/>
      <dgm:spPr/>
      <dgm:t>
        <a:bodyPr/>
        <a:lstStyle/>
        <a:p>
          <a:endParaRPr lang="zh-CN" altLang="en-US"/>
        </a:p>
      </dgm:t>
    </dgm:pt>
    <dgm:pt modelId="{BD01E30E-FBD0-4963-A2B2-C93E11EA201F}">
      <dgm:prSet phldrT="[文本]"/>
      <dgm:spPr/>
      <dgm:t>
        <a:bodyPr/>
        <a:lstStyle/>
        <a:p>
          <a:r>
            <a:rPr lang="zh-CN" altLang="en-US" dirty="0"/>
            <a:t>四大研发中心</a:t>
          </a:r>
          <a:endParaRPr lang="en-US" altLang="zh-CN" dirty="0"/>
        </a:p>
        <a:p>
          <a:r>
            <a:rPr lang="en-US" altLang="zh-CN" dirty="0"/>
            <a:t>2019</a:t>
          </a:r>
          <a:r>
            <a:rPr lang="zh-CN" altLang="en-US" dirty="0"/>
            <a:t>年</a:t>
          </a:r>
          <a:r>
            <a:rPr lang="en-US" altLang="zh-CN" dirty="0"/>
            <a:t>12</a:t>
          </a:r>
          <a:r>
            <a:rPr lang="zh-CN" altLang="en-US" dirty="0"/>
            <a:t>月底</a:t>
          </a:r>
        </a:p>
      </dgm:t>
    </dgm:pt>
    <dgm:pt modelId="{89F0A1CE-0F09-4DD3-90F3-ADF9842DB473}" type="parTrans" cxnId="{23701C78-C1B9-4010-9EC1-DBA5579BDB00}">
      <dgm:prSet/>
      <dgm:spPr/>
      <dgm:t>
        <a:bodyPr/>
        <a:lstStyle/>
        <a:p>
          <a:endParaRPr lang="zh-CN" altLang="en-US"/>
        </a:p>
      </dgm:t>
    </dgm:pt>
    <dgm:pt modelId="{85AD6DD7-D333-4C06-A963-8EE2865F8F0E}" type="sibTrans" cxnId="{23701C78-C1B9-4010-9EC1-DBA5579BDB00}">
      <dgm:prSet/>
      <dgm:spPr/>
      <dgm:t>
        <a:bodyPr/>
        <a:lstStyle/>
        <a:p>
          <a:endParaRPr lang="zh-CN" altLang="en-US"/>
        </a:p>
      </dgm:t>
    </dgm:pt>
    <dgm:pt modelId="{F879AB42-7711-40C2-AD15-9EC3CE0BDD1B}">
      <dgm:prSet phldrT="[文本]"/>
      <dgm:spPr/>
      <dgm:t>
        <a:bodyPr/>
        <a:lstStyle/>
        <a:p>
          <a:r>
            <a:rPr lang="zh-CN" altLang="en-US" dirty="0"/>
            <a:t>对行业进行颠覆性的整合</a:t>
          </a:r>
        </a:p>
      </dgm:t>
    </dgm:pt>
    <dgm:pt modelId="{6EAA6599-5A33-4151-813F-A81EF6E3E4BE}" type="parTrans" cxnId="{59461598-92AA-4F1B-9AAA-FB2D5C233377}">
      <dgm:prSet/>
      <dgm:spPr/>
      <dgm:t>
        <a:bodyPr/>
        <a:lstStyle/>
        <a:p>
          <a:endParaRPr lang="zh-CN" altLang="en-US"/>
        </a:p>
      </dgm:t>
    </dgm:pt>
    <dgm:pt modelId="{1CE39829-0609-424C-9415-BC9605EFD556}" type="sibTrans" cxnId="{59461598-92AA-4F1B-9AAA-FB2D5C233377}">
      <dgm:prSet/>
      <dgm:spPr/>
      <dgm:t>
        <a:bodyPr/>
        <a:lstStyle/>
        <a:p>
          <a:endParaRPr lang="zh-CN" altLang="en-US"/>
        </a:p>
      </dgm:t>
    </dgm:pt>
    <dgm:pt modelId="{F093B545-A8AF-456F-ACB8-8A435C6540C7}">
      <dgm:prSet phldrT="[文本]"/>
      <dgm:spPr/>
      <dgm:t>
        <a:bodyPr/>
        <a:lstStyle/>
        <a:p>
          <a:r>
            <a:rPr lang="zh-CN" altLang="en-US" dirty="0"/>
            <a:t>进行行业的分公司开设</a:t>
          </a:r>
        </a:p>
      </dgm:t>
    </dgm:pt>
    <dgm:pt modelId="{8BF877A8-80F2-418C-904F-3D92B3F2082A}" type="parTrans" cxnId="{281BB95E-E214-46A5-8366-EA592E4922B9}">
      <dgm:prSet/>
      <dgm:spPr/>
      <dgm:t>
        <a:bodyPr/>
        <a:lstStyle/>
        <a:p>
          <a:endParaRPr lang="zh-CN" altLang="en-US"/>
        </a:p>
      </dgm:t>
    </dgm:pt>
    <dgm:pt modelId="{8AA2E80D-E7C4-4065-ACB8-70BB80AA6887}" type="sibTrans" cxnId="{281BB95E-E214-46A5-8366-EA592E4922B9}">
      <dgm:prSet/>
      <dgm:spPr/>
      <dgm:t>
        <a:bodyPr/>
        <a:lstStyle/>
        <a:p>
          <a:endParaRPr lang="zh-CN" altLang="en-US"/>
        </a:p>
      </dgm:t>
    </dgm:pt>
    <dgm:pt modelId="{0B951795-1E42-4E51-853F-6973400780F9}">
      <dgm:prSet phldrT="[文本]"/>
      <dgm:spPr/>
      <dgm:t>
        <a:bodyPr/>
        <a:lstStyle/>
        <a:p>
          <a:r>
            <a:rPr lang="zh-CN" altLang="en-US" dirty="0"/>
            <a:t>选择优秀的创业者的孵化方案</a:t>
          </a:r>
        </a:p>
      </dgm:t>
    </dgm:pt>
    <dgm:pt modelId="{1C4EB8A6-1A80-4BE0-9C18-308BE484EE5F}" type="parTrans" cxnId="{FC6A3022-2266-4422-835B-683338F88CCC}">
      <dgm:prSet/>
      <dgm:spPr/>
      <dgm:t>
        <a:bodyPr/>
        <a:lstStyle/>
        <a:p>
          <a:endParaRPr lang="zh-CN" altLang="en-US"/>
        </a:p>
      </dgm:t>
    </dgm:pt>
    <dgm:pt modelId="{897A7A73-61E6-425B-B940-08B86D1C9C0A}" type="sibTrans" cxnId="{FC6A3022-2266-4422-835B-683338F88CCC}">
      <dgm:prSet/>
      <dgm:spPr/>
      <dgm:t>
        <a:bodyPr/>
        <a:lstStyle/>
        <a:p>
          <a:endParaRPr lang="zh-CN" altLang="en-US"/>
        </a:p>
      </dgm:t>
    </dgm:pt>
    <dgm:pt modelId="{D6363D43-178E-48F9-ACC4-258F5F5345E8}">
      <dgm:prSet phldrT="[文本]"/>
      <dgm:spPr/>
      <dgm:t>
        <a:bodyPr/>
        <a:lstStyle/>
        <a:p>
          <a:r>
            <a:rPr lang="zh-CN" altLang="en-US" dirty="0"/>
            <a:t>研发中心的所有人都是股东</a:t>
          </a:r>
        </a:p>
      </dgm:t>
    </dgm:pt>
    <dgm:pt modelId="{4559111F-3EC9-47B3-B841-5B3497AECC27}" type="parTrans" cxnId="{345B83F2-C30A-4F96-B45E-8F620AAC0CB7}">
      <dgm:prSet/>
      <dgm:spPr/>
      <dgm:t>
        <a:bodyPr/>
        <a:lstStyle/>
        <a:p>
          <a:endParaRPr lang="zh-CN" altLang="en-US"/>
        </a:p>
      </dgm:t>
    </dgm:pt>
    <dgm:pt modelId="{4C464350-DA36-4712-8998-C8699B11DB68}" type="sibTrans" cxnId="{345B83F2-C30A-4F96-B45E-8F620AAC0CB7}">
      <dgm:prSet/>
      <dgm:spPr/>
      <dgm:t>
        <a:bodyPr/>
        <a:lstStyle/>
        <a:p>
          <a:endParaRPr lang="zh-CN" altLang="en-US"/>
        </a:p>
      </dgm:t>
    </dgm:pt>
    <dgm:pt modelId="{7A84734E-076F-4E24-9EEE-4299416AE596}">
      <dgm:prSet phldrT="[文本]"/>
      <dgm:spPr/>
      <dgm:t>
        <a:bodyPr/>
        <a:lstStyle/>
        <a:p>
          <a:r>
            <a:rPr lang="zh-CN" altLang="en-US" dirty="0"/>
            <a:t>所有人都变成职业经理人</a:t>
          </a:r>
        </a:p>
      </dgm:t>
    </dgm:pt>
    <dgm:pt modelId="{2D881664-01D4-4FE8-BB18-7D3F21B53814}" type="parTrans" cxnId="{65941256-1538-4DCA-8A38-20402638C941}">
      <dgm:prSet/>
      <dgm:spPr/>
      <dgm:t>
        <a:bodyPr/>
        <a:lstStyle/>
        <a:p>
          <a:endParaRPr lang="zh-CN" altLang="en-US"/>
        </a:p>
      </dgm:t>
    </dgm:pt>
    <dgm:pt modelId="{1EE4E908-1A9E-4006-B0BB-6A99C02B82FA}" type="sibTrans" cxnId="{65941256-1538-4DCA-8A38-20402638C941}">
      <dgm:prSet/>
      <dgm:spPr/>
      <dgm:t>
        <a:bodyPr/>
        <a:lstStyle/>
        <a:p>
          <a:endParaRPr lang="zh-CN" altLang="en-US"/>
        </a:p>
      </dgm:t>
    </dgm:pt>
    <dgm:pt modelId="{FA59F989-841A-4B21-86F6-D99C01B8282D}">
      <dgm:prSet phldrT="[文本]"/>
      <dgm:spPr/>
      <dgm:t>
        <a:bodyPr/>
        <a:lstStyle/>
        <a:p>
          <a:r>
            <a:rPr lang="zh-CN" altLang="en-US" dirty="0"/>
            <a:t>研发中心控股</a:t>
          </a:r>
        </a:p>
      </dgm:t>
    </dgm:pt>
    <dgm:pt modelId="{8B3501D4-825F-4FA2-9CC9-4161B401B2EE}" type="parTrans" cxnId="{440F25FD-9F28-429C-A9A3-54A8701F322C}">
      <dgm:prSet/>
      <dgm:spPr/>
      <dgm:t>
        <a:bodyPr/>
        <a:lstStyle/>
        <a:p>
          <a:endParaRPr lang="zh-CN" altLang="en-US"/>
        </a:p>
      </dgm:t>
    </dgm:pt>
    <dgm:pt modelId="{0643E45C-7726-4C07-B6D9-8672198AB7CF}" type="sibTrans" cxnId="{440F25FD-9F28-429C-A9A3-54A8701F322C}">
      <dgm:prSet/>
      <dgm:spPr/>
      <dgm:t>
        <a:bodyPr/>
        <a:lstStyle/>
        <a:p>
          <a:endParaRPr lang="zh-CN" altLang="en-US"/>
        </a:p>
      </dgm:t>
    </dgm:pt>
    <dgm:pt modelId="{925FD85F-7C9E-42C6-83DF-573C85670056}">
      <dgm:prSet phldrT="[文本]"/>
      <dgm:spPr/>
      <dgm:t>
        <a:bodyPr/>
        <a:lstStyle/>
        <a:p>
          <a:r>
            <a:rPr lang="zh-CN" altLang="en-US" dirty="0"/>
            <a:t>成都、北京、上海成立研发中心</a:t>
          </a:r>
        </a:p>
      </dgm:t>
    </dgm:pt>
    <dgm:pt modelId="{E075BCE3-ABA2-4E1E-91DE-DF213954DA81}" type="sibTrans" cxnId="{8BDBF716-CFBD-4457-A160-D52ED13249FE}">
      <dgm:prSet/>
      <dgm:spPr/>
      <dgm:t>
        <a:bodyPr/>
        <a:lstStyle/>
        <a:p>
          <a:endParaRPr lang="zh-CN" altLang="en-US"/>
        </a:p>
      </dgm:t>
    </dgm:pt>
    <dgm:pt modelId="{74F14EED-D62E-4142-A25D-E43A25172A37}" type="parTrans" cxnId="{8BDBF716-CFBD-4457-A160-D52ED13249FE}">
      <dgm:prSet/>
      <dgm:spPr/>
      <dgm:t>
        <a:bodyPr/>
        <a:lstStyle/>
        <a:p>
          <a:endParaRPr lang="zh-CN" altLang="en-US"/>
        </a:p>
      </dgm:t>
    </dgm:pt>
    <dgm:pt modelId="{D77A84E4-B155-4F69-8809-07ED8CF3A7C8}">
      <dgm:prSet phldrT="[文本]"/>
      <dgm:spPr/>
      <dgm:t>
        <a:bodyPr/>
        <a:lstStyle/>
        <a:p>
          <a:r>
            <a:rPr lang="zh-CN" altLang="en-US" dirty="0"/>
            <a:t>创造就业</a:t>
          </a:r>
        </a:p>
      </dgm:t>
    </dgm:pt>
    <dgm:pt modelId="{A6BE8E5D-2AF4-4BF6-AEE1-5A37F6B88C23}" type="sibTrans" cxnId="{45D0F6A6-34E8-4FE5-B722-6205EEA3B37D}">
      <dgm:prSet/>
      <dgm:spPr/>
      <dgm:t>
        <a:bodyPr/>
        <a:lstStyle/>
        <a:p>
          <a:endParaRPr lang="zh-CN" altLang="en-US"/>
        </a:p>
      </dgm:t>
    </dgm:pt>
    <dgm:pt modelId="{5010179F-F769-4C47-BCDA-3B68769516AF}" type="parTrans" cxnId="{45D0F6A6-34E8-4FE5-B722-6205EEA3B37D}">
      <dgm:prSet/>
      <dgm:spPr/>
      <dgm:t>
        <a:bodyPr/>
        <a:lstStyle/>
        <a:p>
          <a:endParaRPr lang="zh-CN" altLang="en-US"/>
        </a:p>
      </dgm:t>
    </dgm:pt>
    <dgm:pt modelId="{1B2B5762-1C2F-45E8-ACC5-71BAB41ECCB6}">
      <dgm:prSet phldrT="[文本]"/>
      <dgm:spPr/>
      <dgm:t>
        <a:bodyPr/>
        <a:lstStyle/>
        <a:p>
          <a:r>
            <a:rPr lang="zh-CN" altLang="en-US" dirty="0"/>
            <a:t>搞好政府关系，做政府的扶贫项目</a:t>
          </a:r>
        </a:p>
      </dgm:t>
    </dgm:pt>
    <dgm:pt modelId="{FB848347-2FE1-486D-AE3A-2F129808E076}" type="parTrans" cxnId="{04DFD476-2CD5-4B52-91EE-6CD769BEBEEE}">
      <dgm:prSet/>
      <dgm:spPr/>
      <dgm:t>
        <a:bodyPr/>
        <a:lstStyle/>
        <a:p>
          <a:endParaRPr lang="zh-CN" altLang="en-US"/>
        </a:p>
      </dgm:t>
    </dgm:pt>
    <dgm:pt modelId="{C7F2A694-B913-4737-B1AC-D3BAF71311CF}" type="sibTrans" cxnId="{04DFD476-2CD5-4B52-91EE-6CD769BEBEEE}">
      <dgm:prSet/>
      <dgm:spPr/>
      <dgm:t>
        <a:bodyPr/>
        <a:lstStyle/>
        <a:p>
          <a:endParaRPr lang="zh-CN" altLang="en-US"/>
        </a:p>
      </dgm:t>
    </dgm:pt>
    <dgm:pt modelId="{79ECD34E-532A-466F-903F-982D280D42F7}" type="pres">
      <dgm:prSet presAssocID="{950E69B1-FF64-42D5-8F88-E049D35B73C4}" presName="linearFlow" presStyleCnt="0">
        <dgm:presLayoutVars>
          <dgm:dir/>
          <dgm:animLvl val="lvl"/>
          <dgm:resizeHandles val="exact"/>
        </dgm:presLayoutVars>
      </dgm:prSet>
      <dgm:spPr/>
    </dgm:pt>
    <dgm:pt modelId="{A768AF82-F070-4167-8082-16862BC6B3E0}" type="pres">
      <dgm:prSet presAssocID="{FD63840B-168A-45D9-AD66-18AE8774D3FE}" presName="composite" presStyleCnt="0"/>
      <dgm:spPr/>
    </dgm:pt>
    <dgm:pt modelId="{825450CD-482B-4D49-A60E-8425851246C5}" type="pres">
      <dgm:prSet presAssocID="{FD63840B-168A-45D9-AD66-18AE8774D3F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E38369D-DBEB-485B-AEBE-C48B021A5E7A}" type="pres">
      <dgm:prSet presAssocID="{FD63840B-168A-45D9-AD66-18AE8774D3FE}" presName="descendantText" presStyleLbl="alignAcc1" presStyleIdx="0" presStyleCnt="3">
        <dgm:presLayoutVars>
          <dgm:bulletEnabled val="1"/>
        </dgm:presLayoutVars>
      </dgm:prSet>
      <dgm:spPr/>
    </dgm:pt>
    <dgm:pt modelId="{D5C31C5A-CDAA-46AE-8B9B-63590B009679}" type="pres">
      <dgm:prSet presAssocID="{83A939EA-D4D5-4841-8DA2-A578D1A506DC}" presName="sp" presStyleCnt="0"/>
      <dgm:spPr/>
    </dgm:pt>
    <dgm:pt modelId="{48C23D1F-8706-491C-8D30-9FD704D9E281}" type="pres">
      <dgm:prSet presAssocID="{0247016A-6CBB-4D39-89AE-7C458F39041D}" presName="composite" presStyleCnt="0"/>
      <dgm:spPr/>
    </dgm:pt>
    <dgm:pt modelId="{DD78B28E-FC2A-4B16-96DF-B8067FFF8677}" type="pres">
      <dgm:prSet presAssocID="{0247016A-6CBB-4D39-89AE-7C458F39041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1D76F7C-30B8-45D3-BCEE-726932E9355E}" type="pres">
      <dgm:prSet presAssocID="{0247016A-6CBB-4D39-89AE-7C458F39041D}" presName="descendantText" presStyleLbl="alignAcc1" presStyleIdx="1" presStyleCnt="3">
        <dgm:presLayoutVars>
          <dgm:bulletEnabled val="1"/>
        </dgm:presLayoutVars>
      </dgm:prSet>
      <dgm:spPr/>
    </dgm:pt>
    <dgm:pt modelId="{0D8682A9-BB3E-40C2-8F82-DE53F3579E77}" type="pres">
      <dgm:prSet presAssocID="{FD68D425-72C0-45B2-A2E9-0DD104A89218}" presName="sp" presStyleCnt="0"/>
      <dgm:spPr/>
    </dgm:pt>
    <dgm:pt modelId="{369A7346-869F-49F0-85BE-C35DC5C6BF01}" type="pres">
      <dgm:prSet presAssocID="{BD01E30E-FBD0-4963-A2B2-C93E11EA201F}" presName="composite" presStyleCnt="0"/>
      <dgm:spPr/>
    </dgm:pt>
    <dgm:pt modelId="{6E81B5A4-285F-4473-9E6C-D06E90C95DD5}" type="pres">
      <dgm:prSet presAssocID="{BD01E30E-FBD0-4963-A2B2-C93E11EA201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71D63EB-67BE-4263-AA96-02F01A36E900}" type="pres">
      <dgm:prSet presAssocID="{BD01E30E-FBD0-4963-A2B2-C93E11EA201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DDB0100-0E16-4D35-B375-3F5AC62FA2FA}" srcId="{950E69B1-FF64-42D5-8F88-E049D35B73C4}" destId="{FD63840B-168A-45D9-AD66-18AE8774D3FE}" srcOrd="0" destOrd="0" parTransId="{8A2AFD8F-CE11-4F7C-AFC5-B3E9EFB0BE4A}" sibTransId="{83A939EA-D4D5-4841-8DA2-A578D1A506DC}"/>
    <dgm:cxn modelId="{42FD3D01-710F-4312-8B37-9838623B9E42}" type="presOf" srcId="{1B2B5762-1C2F-45E8-ACC5-71BAB41ECCB6}" destId="{571D63EB-67BE-4263-AA96-02F01A36E900}" srcOrd="0" destOrd="2" presId="urn:microsoft.com/office/officeart/2005/8/layout/chevron2"/>
    <dgm:cxn modelId="{78BC8002-F6C0-46B7-BCD3-1C113AA829AE}" type="presOf" srcId="{0B951795-1E42-4E51-853F-6973400780F9}" destId="{5E38369D-DBEB-485B-AEBE-C48B021A5E7A}" srcOrd="0" destOrd="3" presId="urn:microsoft.com/office/officeart/2005/8/layout/chevron2"/>
    <dgm:cxn modelId="{665A950E-7790-440D-BB2A-87BB8B231403}" type="presOf" srcId="{F879AB42-7711-40C2-AD15-9EC3CE0BDD1B}" destId="{5E38369D-DBEB-485B-AEBE-C48B021A5E7A}" srcOrd="0" destOrd="2" presId="urn:microsoft.com/office/officeart/2005/8/layout/chevron2"/>
    <dgm:cxn modelId="{8BDBF716-CFBD-4457-A160-D52ED13249FE}" srcId="{BD01E30E-FBD0-4963-A2B2-C93E11EA201F}" destId="{925FD85F-7C9E-42C6-83DF-573C85670056}" srcOrd="0" destOrd="0" parTransId="{74F14EED-D62E-4142-A25D-E43A25172A37}" sibTransId="{E075BCE3-ABA2-4E1E-91DE-DF213954DA81}"/>
    <dgm:cxn modelId="{FC6A3022-2266-4422-835B-683338F88CCC}" srcId="{FD63840B-168A-45D9-AD66-18AE8774D3FE}" destId="{0B951795-1E42-4E51-853F-6973400780F9}" srcOrd="3" destOrd="0" parTransId="{1C4EB8A6-1A80-4BE0-9C18-308BE484EE5F}" sibTransId="{897A7A73-61E6-425B-B940-08B86D1C9C0A}"/>
    <dgm:cxn modelId="{281BB95E-E214-46A5-8366-EA592E4922B9}" srcId="{FD63840B-168A-45D9-AD66-18AE8774D3FE}" destId="{F093B545-A8AF-456F-ACB8-8A435C6540C7}" srcOrd="1" destOrd="0" parTransId="{8BF877A8-80F2-418C-904F-3D92B3F2082A}" sibTransId="{8AA2E80D-E7C4-4065-ACB8-70BB80AA6887}"/>
    <dgm:cxn modelId="{6329605F-CB30-48BB-AE55-7715C30F7D59}" srcId="{0247016A-6CBB-4D39-89AE-7C458F39041D}" destId="{B852E42C-0E28-491B-B50F-1F4FAA0109E2}" srcOrd="0" destOrd="0" parTransId="{72EBE6E0-8864-4254-B24F-6B70BA010FD3}" sibTransId="{8CDC6B97-8B56-4C53-A36D-7ABDFD0B35A7}"/>
    <dgm:cxn modelId="{31BBC66B-6E70-4007-A23D-9AF2F493FEAB}" type="presOf" srcId="{F093B545-A8AF-456F-ACB8-8A435C6540C7}" destId="{5E38369D-DBEB-485B-AEBE-C48B021A5E7A}" srcOrd="0" destOrd="1" presId="urn:microsoft.com/office/officeart/2005/8/layout/chevron2"/>
    <dgm:cxn modelId="{8538706D-687B-418B-BDAE-A0B9AD0D3CF1}" type="presOf" srcId="{950E69B1-FF64-42D5-8F88-E049D35B73C4}" destId="{79ECD34E-532A-466F-903F-982D280D42F7}" srcOrd="0" destOrd="0" presId="urn:microsoft.com/office/officeart/2005/8/layout/chevron2"/>
    <dgm:cxn modelId="{79DC0156-BFC1-4E8E-B1E6-7C169E9700B9}" srcId="{FD63840B-168A-45D9-AD66-18AE8774D3FE}" destId="{6A311606-7BA5-408D-9E5A-F18C647D1041}" srcOrd="0" destOrd="0" parTransId="{5746314D-A849-47E2-9431-828AA1B27CA0}" sibTransId="{D1E5627D-0868-41C8-9500-AB3DBB4C44E8}"/>
    <dgm:cxn modelId="{65941256-1538-4DCA-8A38-20402638C941}" srcId="{0247016A-6CBB-4D39-89AE-7C458F39041D}" destId="{7A84734E-076F-4E24-9EEE-4299416AE596}" srcOrd="2" destOrd="0" parTransId="{2D881664-01D4-4FE8-BB18-7D3F21B53814}" sibTransId="{1EE4E908-1A9E-4006-B0BB-6A99C02B82FA}"/>
    <dgm:cxn modelId="{04DFD476-2CD5-4B52-91EE-6CD769BEBEEE}" srcId="{BD01E30E-FBD0-4963-A2B2-C93E11EA201F}" destId="{1B2B5762-1C2F-45E8-ACC5-71BAB41ECCB6}" srcOrd="2" destOrd="0" parTransId="{FB848347-2FE1-486D-AE3A-2F129808E076}" sibTransId="{C7F2A694-B913-4737-B1AC-D3BAF71311CF}"/>
    <dgm:cxn modelId="{23701C78-C1B9-4010-9EC1-DBA5579BDB00}" srcId="{950E69B1-FF64-42D5-8F88-E049D35B73C4}" destId="{BD01E30E-FBD0-4963-A2B2-C93E11EA201F}" srcOrd="2" destOrd="0" parTransId="{89F0A1CE-0F09-4DD3-90F3-ADF9842DB473}" sibTransId="{85AD6DD7-D333-4C06-A963-8EE2865F8F0E}"/>
    <dgm:cxn modelId="{54F33578-4493-48FA-9DA5-C12D1EC8BF5B}" type="presOf" srcId="{B852E42C-0E28-491B-B50F-1F4FAA0109E2}" destId="{D1D76F7C-30B8-45D3-BCEE-726932E9355E}" srcOrd="0" destOrd="0" presId="urn:microsoft.com/office/officeart/2005/8/layout/chevron2"/>
    <dgm:cxn modelId="{9D30C491-7972-4CC2-907F-55AE12C604D9}" type="presOf" srcId="{0247016A-6CBB-4D39-89AE-7C458F39041D}" destId="{DD78B28E-FC2A-4B16-96DF-B8067FFF8677}" srcOrd="0" destOrd="0" presId="urn:microsoft.com/office/officeart/2005/8/layout/chevron2"/>
    <dgm:cxn modelId="{87CA1B97-E0D5-4DDC-957A-691F5AEFD139}" type="presOf" srcId="{BD01E30E-FBD0-4963-A2B2-C93E11EA201F}" destId="{6E81B5A4-285F-4473-9E6C-D06E90C95DD5}" srcOrd="0" destOrd="0" presId="urn:microsoft.com/office/officeart/2005/8/layout/chevron2"/>
    <dgm:cxn modelId="{59461598-92AA-4F1B-9AAA-FB2D5C233377}" srcId="{FD63840B-168A-45D9-AD66-18AE8774D3FE}" destId="{F879AB42-7711-40C2-AD15-9EC3CE0BDD1B}" srcOrd="2" destOrd="0" parTransId="{6EAA6599-5A33-4151-813F-A81EF6E3E4BE}" sibTransId="{1CE39829-0609-424C-9415-BC9605EFD556}"/>
    <dgm:cxn modelId="{8E73919B-CFA5-42D4-BFD1-A9408DAAE036}" type="presOf" srcId="{FD63840B-168A-45D9-AD66-18AE8774D3FE}" destId="{825450CD-482B-4D49-A60E-8425851246C5}" srcOrd="0" destOrd="0" presId="urn:microsoft.com/office/officeart/2005/8/layout/chevron2"/>
    <dgm:cxn modelId="{45D0F6A6-34E8-4FE5-B722-6205EEA3B37D}" srcId="{BD01E30E-FBD0-4963-A2B2-C93E11EA201F}" destId="{D77A84E4-B155-4F69-8809-07ED8CF3A7C8}" srcOrd="1" destOrd="0" parTransId="{5010179F-F769-4C47-BCDA-3B68769516AF}" sibTransId="{A6BE8E5D-2AF4-4BF6-AEE1-5A37F6B88C23}"/>
    <dgm:cxn modelId="{912444A7-1B15-412A-A454-7E0DF0D254BA}" type="presOf" srcId="{D6363D43-178E-48F9-ACC4-258F5F5345E8}" destId="{D1D76F7C-30B8-45D3-BCEE-726932E9355E}" srcOrd="0" destOrd="1" presId="urn:microsoft.com/office/officeart/2005/8/layout/chevron2"/>
    <dgm:cxn modelId="{FC035AA9-FE7A-494C-8D0E-CB0358D35908}" type="presOf" srcId="{6A311606-7BA5-408D-9E5A-F18C647D1041}" destId="{5E38369D-DBEB-485B-AEBE-C48B021A5E7A}" srcOrd="0" destOrd="0" presId="urn:microsoft.com/office/officeart/2005/8/layout/chevron2"/>
    <dgm:cxn modelId="{5D6C47B2-18D2-4E34-9305-09FB508E4FEB}" type="presOf" srcId="{FA59F989-841A-4B21-86F6-D99C01B8282D}" destId="{D1D76F7C-30B8-45D3-BCEE-726932E9355E}" srcOrd="0" destOrd="3" presId="urn:microsoft.com/office/officeart/2005/8/layout/chevron2"/>
    <dgm:cxn modelId="{70E728B8-0F7D-4C1A-B128-EC2E8635235C}" type="presOf" srcId="{D77A84E4-B155-4F69-8809-07ED8CF3A7C8}" destId="{571D63EB-67BE-4263-AA96-02F01A36E900}" srcOrd="0" destOrd="1" presId="urn:microsoft.com/office/officeart/2005/8/layout/chevron2"/>
    <dgm:cxn modelId="{5DD323EE-2391-41BF-A800-FDD85A35B631}" type="presOf" srcId="{925FD85F-7C9E-42C6-83DF-573C85670056}" destId="{571D63EB-67BE-4263-AA96-02F01A36E900}" srcOrd="0" destOrd="0" presId="urn:microsoft.com/office/officeart/2005/8/layout/chevron2"/>
    <dgm:cxn modelId="{345B83F2-C30A-4F96-B45E-8F620AAC0CB7}" srcId="{0247016A-6CBB-4D39-89AE-7C458F39041D}" destId="{D6363D43-178E-48F9-ACC4-258F5F5345E8}" srcOrd="1" destOrd="0" parTransId="{4559111F-3EC9-47B3-B841-5B3497AECC27}" sibTransId="{4C464350-DA36-4712-8998-C8699B11DB68}"/>
    <dgm:cxn modelId="{D50A52F6-0DF1-4C4C-AE08-872D541E4F91}" srcId="{950E69B1-FF64-42D5-8F88-E049D35B73C4}" destId="{0247016A-6CBB-4D39-89AE-7C458F39041D}" srcOrd="1" destOrd="0" parTransId="{BFB7BC59-B975-4C23-B36A-7C3E5C96ACE3}" sibTransId="{FD68D425-72C0-45B2-A2E9-0DD104A89218}"/>
    <dgm:cxn modelId="{440F25FD-9F28-429C-A9A3-54A8701F322C}" srcId="{0247016A-6CBB-4D39-89AE-7C458F39041D}" destId="{FA59F989-841A-4B21-86F6-D99C01B8282D}" srcOrd="3" destOrd="0" parTransId="{8B3501D4-825F-4FA2-9CC9-4161B401B2EE}" sibTransId="{0643E45C-7726-4C07-B6D9-8672198AB7CF}"/>
    <dgm:cxn modelId="{F05996FE-48AD-4B33-9B93-01FA9C0A92AA}" type="presOf" srcId="{7A84734E-076F-4E24-9EEE-4299416AE596}" destId="{D1D76F7C-30B8-45D3-BCEE-726932E9355E}" srcOrd="0" destOrd="2" presId="urn:microsoft.com/office/officeart/2005/8/layout/chevron2"/>
    <dgm:cxn modelId="{BF5E0780-BEB9-4954-912F-CD811546DD1A}" type="presParOf" srcId="{79ECD34E-532A-466F-903F-982D280D42F7}" destId="{A768AF82-F070-4167-8082-16862BC6B3E0}" srcOrd="0" destOrd="0" presId="urn:microsoft.com/office/officeart/2005/8/layout/chevron2"/>
    <dgm:cxn modelId="{48669258-2F36-4069-9298-533213A5D1B1}" type="presParOf" srcId="{A768AF82-F070-4167-8082-16862BC6B3E0}" destId="{825450CD-482B-4D49-A60E-8425851246C5}" srcOrd="0" destOrd="0" presId="urn:microsoft.com/office/officeart/2005/8/layout/chevron2"/>
    <dgm:cxn modelId="{FDE8290E-8BD2-4EE2-A759-48373E8E9303}" type="presParOf" srcId="{A768AF82-F070-4167-8082-16862BC6B3E0}" destId="{5E38369D-DBEB-485B-AEBE-C48B021A5E7A}" srcOrd="1" destOrd="0" presId="urn:microsoft.com/office/officeart/2005/8/layout/chevron2"/>
    <dgm:cxn modelId="{7D8CE541-A4B8-49A5-86BE-5D7544F9EFFD}" type="presParOf" srcId="{79ECD34E-532A-466F-903F-982D280D42F7}" destId="{D5C31C5A-CDAA-46AE-8B9B-63590B009679}" srcOrd="1" destOrd="0" presId="urn:microsoft.com/office/officeart/2005/8/layout/chevron2"/>
    <dgm:cxn modelId="{74CA6845-4458-456B-BE82-41BC5B9A343C}" type="presParOf" srcId="{79ECD34E-532A-466F-903F-982D280D42F7}" destId="{48C23D1F-8706-491C-8D30-9FD704D9E281}" srcOrd="2" destOrd="0" presId="urn:microsoft.com/office/officeart/2005/8/layout/chevron2"/>
    <dgm:cxn modelId="{45BA7339-E31F-4A17-A84A-51C781B4EB2B}" type="presParOf" srcId="{48C23D1F-8706-491C-8D30-9FD704D9E281}" destId="{DD78B28E-FC2A-4B16-96DF-B8067FFF8677}" srcOrd="0" destOrd="0" presId="urn:microsoft.com/office/officeart/2005/8/layout/chevron2"/>
    <dgm:cxn modelId="{7A2DADCD-5BC0-44EE-ADF4-A49925C11421}" type="presParOf" srcId="{48C23D1F-8706-491C-8D30-9FD704D9E281}" destId="{D1D76F7C-30B8-45D3-BCEE-726932E9355E}" srcOrd="1" destOrd="0" presId="urn:microsoft.com/office/officeart/2005/8/layout/chevron2"/>
    <dgm:cxn modelId="{4529CE6B-E497-4DBD-89F9-938F00018AB1}" type="presParOf" srcId="{79ECD34E-532A-466F-903F-982D280D42F7}" destId="{0D8682A9-BB3E-40C2-8F82-DE53F3579E77}" srcOrd="3" destOrd="0" presId="urn:microsoft.com/office/officeart/2005/8/layout/chevron2"/>
    <dgm:cxn modelId="{CAA82879-604C-4655-837B-B6A0722A7648}" type="presParOf" srcId="{79ECD34E-532A-466F-903F-982D280D42F7}" destId="{369A7346-869F-49F0-85BE-C35DC5C6BF01}" srcOrd="4" destOrd="0" presId="urn:microsoft.com/office/officeart/2005/8/layout/chevron2"/>
    <dgm:cxn modelId="{300E744F-C328-4D49-97E2-D43F818A4206}" type="presParOf" srcId="{369A7346-869F-49F0-85BE-C35DC5C6BF01}" destId="{6E81B5A4-285F-4473-9E6C-D06E90C95DD5}" srcOrd="0" destOrd="0" presId="urn:microsoft.com/office/officeart/2005/8/layout/chevron2"/>
    <dgm:cxn modelId="{86A41FA7-AB00-4303-9425-ADD045469E66}" type="presParOf" srcId="{369A7346-869F-49F0-85BE-C35DC5C6BF01}" destId="{571D63EB-67BE-4263-AA96-02F01A36E9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0F94A-9DF3-4E9B-BC80-ADD58D0626EC}">
      <dsp:nvSpPr>
        <dsp:cNvPr id="0" name=""/>
        <dsp:cNvSpPr/>
      </dsp:nvSpPr>
      <dsp:spPr>
        <a:xfrm>
          <a:off x="609441" y="0"/>
          <a:ext cx="6907000" cy="541725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789C2-8516-4C6E-88C4-17D3F8A39C4C}">
      <dsp:nvSpPr>
        <dsp:cNvPr id="0" name=""/>
        <dsp:cNvSpPr/>
      </dsp:nvSpPr>
      <dsp:spPr>
        <a:xfrm>
          <a:off x="194814" y="1625176"/>
          <a:ext cx="2437764" cy="2166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高效的软件</a:t>
          </a:r>
          <a:endParaRPr lang="en-US" altLang="zh-CN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开发</a:t>
          </a:r>
          <a:endParaRPr lang="en-US" altLang="zh-CN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平台（技术）</a:t>
          </a:r>
        </a:p>
      </dsp:txBody>
      <dsp:txXfrm>
        <a:off x="300593" y="1730955"/>
        <a:ext cx="2226206" cy="1955344"/>
      </dsp:txXfrm>
    </dsp:sp>
    <dsp:sp modelId="{D4A3A8FD-026D-4280-9088-9366F6CDA31D}">
      <dsp:nvSpPr>
        <dsp:cNvPr id="0" name=""/>
        <dsp:cNvSpPr/>
      </dsp:nvSpPr>
      <dsp:spPr>
        <a:xfrm>
          <a:off x="2844059" y="1625176"/>
          <a:ext cx="2437764" cy="2166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发展过程</a:t>
          </a:r>
        </a:p>
      </dsp:txBody>
      <dsp:txXfrm>
        <a:off x="2949838" y="1730955"/>
        <a:ext cx="2226206" cy="1955344"/>
      </dsp:txXfrm>
    </dsp:sp>
    <dsp:sp modelId="{8D7AF61D-67BE-4C35-83E4-C644CFC521DE}">
      <dsp:nvSpPr>
        <dsp:cNvPr id="0" name=""/>
        <dsp:cNvSpPr/>
      </dsp:nvSpPr>
      <dsp:spPr>
        <a:xfrm>
          <a:off x="5493303" y="1625176"/>
          <a:ext cx="2437764" cy="2166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软件开发</a:t>
          </a:r>
          <a:endParaRPr lang="en-US" altLang="zh-CN" sz="3000" kern="1200" dirty="0"/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龙头企业</a:t>
          </a:r>
        </a:p>
      </dsp:txBody>
      <dsp:txXfrm>
        <a:off x="5599082" y="1730955"/>
        <a:ext cx="2226206" cy="1955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450CD-482B-4D49-A60E-8425851246C5}">
      <dsp:nvSpPr>
        <dsp:cNvPr id="0" name=""/>
        <dsp:cNvSpPr/>
      </dsp:nvSpPr>
      <dsp:spPr>
        <a:xfrm rot="5400000">
          <a:off x="-206686" y="210923"/>
          <a:ext cx="1377906" cy="9645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平台升级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2018</a:t>
          </a:r>
          <a:r>
            <a:rPr lang="zh-CN" altLang="en-US" sz="1100" kern="1200" dirty="0"/>
            <a:t>年</a:t>
          </a:r>
          <a:r>
            <a:rPr lang="en-US" altLang="zh-CN" sz="1100" kern="1200" dirty="0"/>
            <a:t>1</a:t>
          </a:r>
          <a:r>
            <a:rPr lang="zh-CN" altLang="en-US" sz="1100" kern="1200" dirty="0"/>
            <a:t>月底</a:t>
          </a:r>
        </a:p>
      </dsp:txBody>
      <dsp:txXfrm rot="-5400000">
        <a:off x="0" y="486504"/>
        <a:ext cx="964534" cy="413372"/>
      </dsp:txXfrm>
    </dsp:sp>
    <dsp:sp modelId="{5E38369D-DBEB-485B-AEBE-C48B021A5E7A}">
      <dsp:nvSpPr>
        <dsp:cNvPr id="0" name=""/>
        <dsp:cNvSpPr/>
      </dsp:nvSpPr>
      <dsp:spPr>
        <a:xfrm rot="5400000">
          <a:off x="3845361" y="-2876589"/>
          <a:ext cx="895639" cy="66572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面向开发者（</a:t>
          </a:r>
          <a:r>
            <a:rPr lang="en-US" altLang="zh-CN" sz="900" kern="1200" dirty="0"/>
            <a:t>B</a:t>
          </a:r>
          <a:r>
            <a:rPr lang="zh-CN" altLang="en-US" sz="900" kern="1200" dirty="0"/>
            <a:t>端）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b="1" kern="1200" dirty="0">
              <a:solidFill>
                <a:srgbClr val="002060"/>
              </a:solidFill>
            </a:rPr>
            <a:t>快速</a:t>
          </a:r>
          <a:r>
            <a:rPr lang="zh-CN" altLang="en-US" sz="900" kern="1200" dirty="0"/>
            <a:t>进行应用</a:t>
          </a:r>
          <a:r>
            <a:rPr lang="zh-CN" altLang="en-US" sz="900" b="1" kern="1200" dirty="0">
              <a:solidFill>
                <a:srgbClr val="FF0000"/>
              </a:solidFill>
            </a:rPr>
            <a:t>开发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应用商店的行业案例尽可能的丰富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以技术授权的方式盈利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外包服务盈利</a:t>
          </a:r>
        </a:p>
      </dsp:txBody>
      <dsp:txXfrm rot="-5400000">
        <a:off x="964535" y="47958"/>
        <a:ext cx="6613571" cy="808197"/>
      </dsp:txXfrm>
    </dsp:sp>
    <dsp:sp modelId="{DD78B28E-FC2A-4B16-96DF-B8067FFF8677}">
      <dsp:nvSpPr>
        <dsp:cNvPr id="0" name=""/>
        <dsp:cNvSpPr/>
      </dsp:nvSpPr>
      <dsp:spPr>
        <a:xfrm rot="5400000">
          <a:off x="-206686" y="1443662"/>
          <a:ext cx="1377906" cy="9645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生态圈进化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2018</a:t>
          </a:r>
          <a:r>
            <a:rPr lang="zh-CN" altLang="en-US" sz="1100" kern="1200" dirty="0"/>
            <a:t>年</a:t>
          </a:r>
          <a:r>
            <a:rPr lang="en-US" altLang="zh-CN" sz="1100" kern="1200" dirty="0"/>
            <a:t>6</a:t>
          </a:r>
          <a:r>
            <a:rPr lang="zh-CN" altLang="en-US" sz="1100" kern="1200" dirty="0"/>
            <a:t>月底</a:t>
          </a:r>
        </a:p>
      </dsp:txBody>
      <dsp:txXfrm rot="-5400000">
        <a:off x="0" y="1719243"/>
        <a:ext cx="964534" cy="413372"/>
      </dsp:txXfrm>
    </dsp:sp>
    <dsp:sp modelId="{D1D76F7C-30B8-45D3-BCEE-726932E9355E}">
      <dsp:nvSpPr>
        <dsp:cNvPr id="0" name=""/>
        <dsp:cNvSpPr/>
      </dsp:nvSpPr>
      <dsp:spPr>
        <a:xfrm rot="5400000">
          <a:off x="3845361" y="-1643849"/>
          <a:ext cx="895639" cy="66572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面向产品经理（</a:t>
          </a:r>
          <a:r>
            <a:rPr lang="en-US" altLang="zh-CN" sz="900" kern="1200" dirty="0"/>
            <a:t>B</a:t>
          </a:r>
          <a:r>
            <a:rPr lang="zh-CN" altLang="en-US" sz="900" kern="1200" dirty="0"/>
            <a:t>端）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b="1" kern="1200" dirty="0">
              <a:solidFill>
                <a:srgbClr val="002060"/>
              </a:solidFill>
            </a:rPr>
            <a:t>快速</a:t>
          </a:r>
          <a:r>
            <a:rPr lang="zh-CN" altLang="en-US" sz="900" kern="1200" dirty="0"/>
            <a:t>进行项目的</a:t>
          </a:r>
          <a:r>
            <a:rPr lang="zh-CN" altLang="en-US" sz="900" b="1" kern="1200" dirty="0">
              <a:solidFill>
                <a:srgbClr val="FF0000"/>
              </a:solidFill>
            </a:rPr>
            <a:t>改造</a:t>
          </a:r>
          <a:r>
            <a:rPr lang="zh-CN" altLang="en-US" sz="900" kern="1200" dirty="0"/>
            <a:t>上线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社区化，开发者角色转变，成为服务提供者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以应用商店的知识产权购买盈利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以技术授权的方式盈利</a:t>
          </a:r>
        </a:p>
      </dsp:txBody>
      <dsp:txXfrm rot="-5400000">
        <a:off x="964535" y="1280698"/>
        <a:ext cx="6613571" cy="808197"/>
      </dsp:txXfrm>
    </dsp:sp>
    <dsp:sp modelId="{6E81B5A4-285F-4473-9E6C-D06E90C95DD5}">
      <dsp:nvSpPr>
        <dsp:cNvPr id="0" name=""/>
        <dsp:cNvSpPr/>
      </dsp:nvSpPr>
      <dsp:spPr>
        <a:xfrm rot="5400000">
          <a:off x="-206686" y="2676402"/>
          <a:ext cx="1377906" cy="9645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软件工厂</a:t>
          </a:r>
          <a:r>
            <a:rPr lang="en-US" altLang="zh-CN" sz="1100" kern="1200" dirty="0"/>
            <a:t>OEM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2018</a:t>
          </a:r>
          <a:r>
            <a:rPr lang="zh-CN" altLang="en-US" sz="1100" kern="1200" dirty="0"/>
            <a:t>年</a:t>
          </a:r>
          <a:r>
            <a:rPr lang="en-US" altLang="zh-CN" sz="1100" kern="1200" dirty="0"/>
            <a:t>9-12</a:t>
          </a:r>
          <a:r>
            <a:rPr lang="zh-CN" altLang="en-US" sz="1100" kern="1200" dirty="0"/>
            <a:t>月</a:t>
          </a:r>
        </a:p>
      </dsp:txBody>
      <dsp:txXfrm rot="-5400000">
        <a:off x="0" y="2951983"/>
        <a:ext cx="964534" cy="413372"/>
      </dsp:txXfrm>
    </dsp:sp>
    <dsp:sp modelId="{571D63EB-67BE-4263-AA96-02F01A36E900}">
      <dsp:nvSpPr>
        <dsp:cNvPr id="0" name=""/>
        <dsp:cNvSpPr/>
      </dsp:nvSpPr>
      <dsp:spPr>
        <a:xfrm rot="5400000">
          <a:off x="3845361" y="-411110"/>
          <a:ext cx="895639" cy="66572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面向甲方（</a:t>
          </a:r>
          <a:r>
            <a:rPr lang="en-US" altLang="zh-CN" sz="900" kern="1200" dirty="0"/>
            <a:t>C</a:t>
          </a:r>
          <a:r>
            <a:rPr lang="zh-CN" altLang="en-US" sz="900" kern="1200" dirty="0"/>
            <a:t>端）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b="1" kern="1200" dirty="0">
              <a:solidFill>
                <a:srgbClr val="002060"/>
              </a:solidFill>
            </a:rPr>
            <a:t>快速</a:t>
          </a:r>
          <a:r>
            <a:rPr lang="zh-CN" altLang="en-US" sz="900" kern="1200" dirty="0"/>
            <a:t>将甲方的创意</a:t>
          </a:r>
          <a:r>
            <a:rPr lang="zh-CN" altLang="en-US" sz="900" b="1" kern="1200" dirty="0">
              <a:solidFill>
                <a:srgbClr val="FF0000"/>
              </a:solidFill>
            </a:rPr>
            <a:t>变成</a:t>
          </a:r>
          <a:r>
            <a:rPr lang="zh-CN" altLang="en-US" sz="900" kern="1200" dirty="0"/>
            <a:t>项目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引入云计算服务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开发者，产品经理，测试工程师，运维工程师成为服务提供者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以项目的参与者费用抽成</a:t>
          </a:r>
        </a:p>
      </dsp:txBody>
      <dsp:txXfrm rot="-5400000">
        <a:off x="964535" y="2513437"/>
        <a:ext cx="6613571" cy="808197"/>
      </dsp:txXfrm>
    </dsp:sp>
    <dsp:sp modelId="{E59B854A-7D20-4784-B6E7-CB46E4894E1D}">
      <dsp:nvSpPr>
        <dsp:cNvPr id="0" name=""/>
        <dsp:cNvSpPr/>
      </dsp:nvSpPr>
      <dsp:spPr>
        <a:xfrm rot="5400000">
          <a:off x="-206686" y="3909141"/>
          <a:ext cx="1377906" cy="9645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技术孵化平台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2019</a:t>
          </a:r>
          <a:r>
            <a:rPr lang="zh-CN" altLang="en-US" sz="1100" kern="1200" dirty="0"/>
            <a:t>年全年</a:t>
          </a:r>
        </a:p>
      </dsp:txBody>
      <dsp:txXfrm rot="-5400000">
        <a:off x="0" y="4184722"/>
        <a:ext cx="964534" cy="413372"/>
      </dsp:txXfrm>
    </dsp:sp>
    <dsp:sp modelId="{DA3B3767-17BC-4E3F-9D76-3D18EA5897B5}">
      <dsp:nvSpPr>
        <dsp:cNvPr id="0" name=""/>
        <dsp:cNvSpPr/>
      </dsp:nvSpPr>
      <dsp:spPr>
        <a:xfrm rot="5400000">
          <a:off x="3845361" y="821629"/>
          <a:ext cx="895639" cy="66572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面向甲方（</a:t>
          </a:r>
          <a:r>
            <a:rPr lang="en-US" altLang="zh-CN" sz="900" kern="1200" dirty="0"/>
            <a:t>C</a:t>
          </a:r>
          <a:r>
            <a:rPr lang="zh-CN" altLang="en-US" sz="900" kern="1200" dirty="0"/>
            <a:t>端）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服务提供者成为联合创始人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引入风投基金（或众筹）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帮助甲方创业成功</a:t>
          </a:r>
        </a:p>
      </dsp:txBody>
      <dsp:txXfrm rot="-5400000">
        <a:off x="964535" y="3746177"/>
        <a:ext cx="6613571" cy="808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450CD-482B-4D49-A60E-8425851246C5}">
      <dsp:nvSpPr>
        <dsp:cNvPr id="0" name=""/>
        <dsp:cNvSpPr/>
      </dsp:nvSpPr>
      <dsp:spPr>
        <a:xfrm rot="5400000">
          <a:off x="-206686" y="210923"/>
          <a:ext cx="1377906" cy="9645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服务转型</a:t>
          </a:r>
          <a:endParaRPr lang="en-US" altLang="zh-CN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2018</a:t>
          </a:r>
          <a:r>
            <a:rPr lang="zh-CN" altLang="en-US" sz="900" kern="1200" dirty="0"/>
            <a:t>年</a:t>
          </a:r>
          <a:r>
            <a:rPr lang="en-US" altLang="zh-CN" sz="900" kern="1200" dirty="0"/>
            <a:t>6</a:t>
          </a:r>
          <a:r>
            <a:rPr lang="zh-CN" altLang="en-US" sz="900" kern="1200" dirty="0"/>
            <a:t>月底</a:t>
          </a:r>
        </a:p>
      </dsp:txBody>
      <dsp:txXfrm rot="-5400000">
        <a:off x="0" y="486504"/>
        <a:ext cx="964534" cy="413372"/>
      </dsp:txXfrm>
    </dsp:sp>
    <dsp:sp modelId="{5E38369D-DBEB-485B-AEBE-C48B021A5E7A}">
      <dsp:nvSpPr>
        <dsp:cNvPr id="0" name=""/>
        <dsp:cNvSpPr/>
      </dsp:nvSpPr>
      <dsp:spPr>
        <a:xfrm rot="5400000">
          <a:off x="3845361" y="-2876589"/>
          <a:ext cx="895639" cy="66572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面向企业外包或创业者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b="1" kern="1200" dirty="0">
              <a:solidFill>
                <a:srgbClr val="002060"/>
              </a:solidFill>
            </a:rPr>
            <a:t>快速</a:t>
          </a:r>
          <a:r>
            <a:rPr lang="zh-CN" altLang="en-US" sz="900" kern="1200" dirty="0"/>
            <a:t>进行应用</a:t>
          </a:r>
          <a:r>
            <a:rPr lang="zh-CN" altLang="en-US" sz="900" b="1" kern="1200" dirty="0">
              <a:solidFill>
                <a:srgbClr val="FF0000"/>
              </a:solidFill>
            </a:rPr>
            <a:t>开发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技术外包的服务升级的概念拓展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以技术开发的方式盈利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以技术干股的方式获得分红和技术顾问费用</a:t>
          </a:r>
        </a:p>
      </dsp:txBody>
      <dsp:txXfrm rot="-5400000">
        <a:off x="964535" y="47958"/>
        <a:ext cx="6613571" cy="808197"/>
      </dsp:txXfrm>
    </dsp:sp>
    <dsp:sp modelId="{DD78B28E-FC2A-4B16-96DF-B8067FFF8677}">
      <dsp:nvSpPr>
        <dsp:cNvPr id="0" name=""/>
        <dsp:cNvSpPr/>
      </dsp:nvSpPr>
      <dsp:spPr>
        <a:xfrm rot="5400000">
          <a:off x="-206686" y="1443662"/>
          <a:ext cx="1377906" cy="9645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B</a:t>
          </a:r>
          <a:r>
            <a:rPr lang="zh-CN" altLang="en-US" sz="900" kern="1200" dirty="0"/>
            <a:t>端企业服务升级</a:t>
          </a:r>
          <a:endParaRPr lang="en-US" altLang="zh-CN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2018</a:t>
          </a:r>
          <a:r>
            <a:rPr lang="zh-CN" altLang="en-US" sz="900" kern="1200" dirty="0"/>
            <a:t>年</a:t>
          </a:r>
          <a:r>
            <a:rPr lang="en-US" altLang="zh-CN" sz="900" kern="1200" dirty="0"/>
            <a:t>12</a:t>
          </a:r>
          <a:r>
            <a:rPr lang="zh-CN" altLang="en-US" sz="900" kern="1200" dirty="0"/>
            <a:t>月底</a:t>
          </a:r>
        </a:p>
      </dsp:txBody>
      <dsp:txXfrm rot="-5400000">
        <a:off x="0" y="1719243"/>
        <a:ext cx="964534" cy="413372"/>
      </dsp:txXfrm>
    </dsp:sp>
    <dsp:sp modelId="{D1D76F7C-30B8-45D3-BCEE-726932E9355E}">
      <dsp:nvSpPr>
        <dsp:cNvPr id="0" name=""/>
        <dsp:cNvSpPr/>
      </dsp:nvSpPr>
      <dsp:spPr>
        <a:xfrm rot="5400000">
          <a:off x="3845361" y="-1643849"/>
          <a:ext cx="895639" cy="66572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面向企业技术外包的服务升级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以</a:t>
          </a:r>
          <a:r>
            <a:rPr lang="zh-CN" altLang="en-US" sz="900" b="1" kern="1200" dirty="0">
              <a:solidFill>
                <a:srgbClr val="FF0000"/>
              </a:solidFill>
            </a:rPr>
            <a:t>培训为主</a:t>
          </a:r>
          <a:r>
            <a:rPr lang="zh-CN" altLang="en-US" sz="900" kern="1200" dirty="0"/>
            <a:t>帮助企业做互联网服务的转型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以企业</a:t>
          </a:r>
          <a:r>
            <a:rPr lang="zh-CN" altLang="en-US" sz="900" b="1" kern="1200" dirty="0">
              <a:solidFill>
                <a:srgbClr val="FF0000"/>
              </a:solidFill>
            </a:rPr>
            <a:t>技术顾问</a:t>
          </a:r>
          <a:r>
            <a:rPr lang="zh-CN" altLang="en-US" sz="900" kern="1200" dirty="0"/>
            <a:t>的方式盈利</a:t>
          </a:r>
        </a:p>
      </dsp:txBody>
      <dsp:txXfrm rot="-5400000">
        <a:off x="964535" y="1280698"/>
        <a:ext cx="6613571" cy="808197"/>
      </dsp:txXfrm>
    </dsp:sp>
    <dsp:sp modelId="{6E81B5A4-285F-4473-9E6C-D06E90C95DD5}">
      <dsp:nvSpPr>
        <dsp:cNvPr id="0" name=""/>
        <dsp:cNvSpPr/>
      </dsp:nvSpPr>
      <dsp:spPr>
        <a:xfrm rot="5400000">
          <a:off x="-206686" y="2676402"/>
          <a:ext cx="1377906" cy="9645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创业者的技术孵化</a:t>
          </a:r>
          <a:endParaRPr lang="en-US" altLang="zh-CN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2018</a:t>
          </a:r>
          <a:r>
            <a:rPr lang="zh-CN" altLang="en-US" sz="900" kern="1200" dirty="0"/>
            <a:t>年</a:t>
          </a:r>
          <a:r>
            <a:rPr lang="en-US" altLang="zh-CN" sz="900" kern="1200" dirty="0"/>
            <a:t>12</a:t>
          </a:r>
          <a:r>
            <a:rPr lang="zh-CN" altLang="en-US" sz="900" kern="1200" dirty="0"/>
            <a:t>月底</a:t>
          </a:r>
        </a:p>
      </dsp:txBody>
      <dsp:txXfrm rot="-5400000">
        <a:off x="0" y="2951983"/>
        <a:ext cx="964534" cy="413372"/>
      </dsp:txXfrm>
    </dsp:sp>
    <dsp:sp modelId="{571D63EB-67BE-4263-AA96-02F01A36E900}">
      <dsp:nvSpPr>
        <dsp:cNvPr id="0" name=""/>
        <dsp:cNvSpPr/>
      </dsp:nvSpPr>
      <dsp:spPr>
        <a:xfrm rot="5400000">
          <a:off x="3845361" y="-411110"/>
          <a:ext cx="895639" cy="66572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面向创业者的创业孵化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b="1" kern="1200" dirty="0">
              <a:solidFill>
                <a:srgbClr val="002060"/>
              </a:solidFill>
            </a:rPr>
            <a:t>8</a:t>
          </a:r>
          <a:r>
            <a:rPr lang="zh-CN" altLang="en-US" sz="900" b="1" kern="1200" dirty="0">
              <a:solidFill>
                <a:srgbClr val="002060"/>
              </a:solidFill>
            </a:rPr>
            <a:t>万</a:t>
          </a:r>
          <a:r>
            <a:rPr lang="en-US" altLang="zh-CN" sz="900" b="1" kern="1200" dirty="0">
              <a:solidFill>
                <a:srgbClr val="002060"/>
              </a:solidFill>
            </a:rPr>
            <a:t>8</a:t>
          </a:r>
          <a:r>
            <a:rPr lang="zh-CN" altLang="en-US" sz="900" b="1" kern="1200" dirty="0">
              <a:solidFill>
                <a:srgbClr val="002060"/>
              </a:solidFill>
            </a:rPr>
            <a:t>的梦想的地铁广告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完成创业的全面性服务支持（营销、运营、开发、维护等）</a:t>
          </a:r>
        </a:p>
      </dsp:txBody>
      <dsp:txXfrm rot="-5400000">
        <a:off x="964535" y="2513437"/>
        <a:ext cx="6613571" cy="808197"/>
      </dsp:txXfrm>
    </dsp:sp>
    <dsp:sp modelId="{E59B854A-7D20-4784-B6E7-CB46E4894E1D}">
      <dsp:nvSpPr>
        <dsp:cNvPr id="0" name=""/>
        <dsp:cNvSpPr/>
      </dsp:nvSpPr>
      <dsp:spPr>
        <a:xfrm rot="5400000">
          <a:off x="-206686" y="3909141"/>
          <a:ext cx="1377906" cy="9645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平台产品化</a:t>
          </a:r>
          <a:endParaRPr lang="en-US" altLang="zh-CN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900" kern="1200" dirty="0"/>
            <a:t>2019</a:t>
          </a:r>
          <a:r>
            <a:rPr lang="zh-CN" altLang="en-US" sz="900" kern="1200" dirty="0"/>
            <a:t>年全年</a:t>
          </a:r>
        </a:p>
      </dsp:txBody>
      <dsp:txXfrm rot="-5400000">
        <a:off x="0" y="4184722"/>
        <a:ext cx="964534" cy="413372"/>
      </dsp:txXfrm>
    </dsp:sp>
    <dsp:sp modelId="{DA3B3767-17BC-4E3F-9D76-3D18EA5897B5}">
      <dsp:nvSpPr>
        <dsp:cNvPr id="0" name=""/>
        <dsp:cNvSpPr/>
      </dsp:nvSpPr>
      <dsp:spPr>
        <a:xfrm rot="5400000">
          <a:off x="3816934" y="815798"/>
          <a:ext cx="895639" cy="66572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 err="1"/>
            <a:t>AppLink</a:t>
          </a:r>
          <a:r>
            <a:rPr lang="zh-CN" altLang="en-US" sz="900" kern="1200" dirty="0"/>
            <a:t>平台以私有化的方式销售给企业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 err="1"/>
            <a:t>AppLink</a:t>
          </a:r>
          <a:r>
            <a:rPr lang="zh-CN" altLang="en-US" sz="900" kern="1200" dirty="0"/>
            <a:t>平台以私有化的方式销售给创业者</a:t>
          </a:r>
        </a:p>
      </dsp:txBody>
      <dsp:txXfrm rot="-5400000">
        <a:off x="936108" y="3740346"/>
        <a:ext cx="6613571" cy="808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450CD-482B-4D49-A60E-8425851246C5}">
      <dsp:nvSpPr>
        <dsp:cNvPr id="0" name=""/>
        <dsp:cNvSpPr/>
      </dsp:nvSpPr>
      <dsp:spPr>
        <a:xfrm rot="5400000">
          <a:off x="-206686" y="210923"/>
          <a:ext cx="1377906" cy="9645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软件外包服务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2018</a:t>
          </a:r>
          <a:r>
            <a:rPr lang="zh-CN" altLang="en-US" sz="1100" kern="1200" dirty="0"/>
            <a:t>年</a:t>
          </a:r>
          <a:r>
            <a:rPr lang="en-US" altLang="zh-CN" sz="1100" kern="1200" dirty="0"/>
            <a:t>6</a:t>
          </a:r>
          <a:r>
            <a:rPr lang="zh-CN" altLang="en-US" sz="1100" kern="1200" dirty="0"/>
            <a:t>月底</a:t>
          </a:r>
        </a:p>
      </dsp:txBody>
      <dsp:txXfrm rot="-5400000">
        <a:off x="0" y="486504"/>
        <a:ext cx="964534" cy="413372"/>
      </dsp:txXfrm>
    </dsp:sp>
    <dsp:sp modelId="{5E38369D-DBEB-485B-AEBE-C48B021A5E7A}">
      <dsp:nvSpPr>
        <dsp:cNvPr id="0" name=""/>
        <dsp:cNvSpPr/>
      </dsp:nvSpPr>
      <dsp:spPr>
        <a:xfrm rot="5400000">
          <a:off x="3845361" y="-2876589"/>
          <a:ext cx="895639" cy="66572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低成本的红海战术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在深圳杀出一片天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2018</a:t>
          </a:r>
          <a:r>
            <a:rPr lang="zh-CN" altLang="en-US" sz="1500" kern="1200" dirty="0"/>
            <a:t>年将会经济复苏</a:t>
          </a:r>
        </a:p>
      </dsp:txBody>
      <dsp:txXfrm rot="-5400000">
        <a:off x="964535" y="47958"/>
        <a:ext cx="6613571" cy="808197"/>
      </dsp:txXfrm>
    </dsp:sp>
    <dsp:sp modelId="{DD78B28E-FC2A-4B16-96DF-B8067FFF8677}">
      <dsp:nvSpPr>
        <dsp:cNvPr id="0" name=""/>
        <dsp:cNvSpPr/>
      </dsp:nvSpPr>
      <dsp:spPr>
        <a:xfrm rot="5400000">
          <a:off x="-206686" y="1443662"/>
          <a:ext cx="1377906" cy="9645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打败</a:t>
          </a:r>
          <a:r>
            <a:rPr lang="en-US" altLang="zh-CN" sz="1100" kern="1200" dirty="0"/>
            <a:t>Salesforce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2018</a:t>
          </a:r>
          <a:r>
            <a:rPr lang="zh-CN" altLang="en-US" sz="1100" kern="1200" dirty="0"/>
            <a:t>年</a:t>
          </a:r>
          <a:r>
            <a:rPr lang="en-US" altLang="zh-CN" sz="1100" kern="1200" dirty="0"/>
            <a:t>12</a:t>
          </a:r>
          <a:r>
            <a:rPr lang="zh-CN" altLang="en-US" sz="1100" kern="1200" dirty="0"/>
            <a:t>月底</a:t>
          </a:r>
        </a:p>
      </dsp:txBody>
      <dsp:txXfrm rot="-5400000">
        <a:off x="0" y="1719243"/>
        <a:ext cx="964534" cy="413372"/>
      </dsp:txXfrm>
    </dsp:sp>
    <dsp:sp modelId="{D1D76F7C-30B8-45D3-BCEE-726932E9355E}">
      <dsp:nvSpPr>
        <dsp:cNvPr id="0" name=""/>
        <dsp:cNvSpPr/>
      </dsp:nvSpPr>
      <dsp:spPr>
        <a:xfrm rot="5400000">
          <a:off x="3845361" y="-1643849"/>
          <a:ext cx="895639" cy="66572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瞄准</a:t>
          </a:r>
          <a:r>
            <a:rPr lang="en-US" altLang="zh-CN" sz="1500" kern="1200" dirty="0"/>
            <a:t>Salesforce</a:t>
          </a:r>
          <a:r>
            <a:rPr lang="zh-CN" altLang="en-US" sz="1500" kern="1200" dirty="0"/>
            <a:t>做山寨</a:t>
          </a:r>
        </a:p>
      </dsp:txBody>
      <dsp:txXfrm rot="-5400000">
        <a:off x="964535" y="1280698"/>
        <a:ext cx="6613571" cy="808197"/>
      </dsp:txXfrm>
    </dsp:sp>
    <dsp:sp modelId="{6E81B5A4-285F-4473-9E6C-D06E90C95DD5}">
      <dsp:nvSpPr>
        <dsp:cNvPr id="0" name=""/>
        <dsp:cNvSpPr/>
      </dsp:nvSpPr>
      <dsp:spPr>
        <a:xfrm rot="5400000">
          <a:off x="-206686" y="2676402"/>
          <a:ext cx="1377906" cy="9645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打败</a:t>
          </a:r>
          <a:r>
            <a:rPr lang="en-US" altLang="zh-CN" sz="1100" kern="1200" dirty="0" err="1"/>
            <a:t>Abobe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2019</a:t>
          </a:r>
          <a:r>
            <a:rPr lang="zh-CN" altLang="en-US" sz="1100" kern="1200" dirty="0"/>
            <a:t>年</a:t>
          </a:r>
          <a:r>
            <a:rPr lang="en-US" altLang="zh-CN" sz="1100" kern="1200" dirty="0"/>
            <a:t>12</a:t>
          </a:r>
          <a:r>
            <a:rPr lang="zh-CN" altLang="en-US" sz="1100" kern="1200" dirty="0"/>
            <a:t>月底</a:t>
          </a:r>
        </a:p>
      </dsp:txBody>
      <dsp:txXfrm rot="-5400000">
        <a:off x="0" y="2951983"/>
        <a:ext cx="964534" cy="413372"/>
      </dsp:txXfrm>
    </dsp:sp>
    <dsp:sp modelId="{571D63EB-67BE-4263-AA96-02F01A36E900}">
      <dsp:nvSpPr>
        <dsp:cNvPr id="0" name=""/>
        <dsp:cNvSpPr/>
      </dsp:nvSpPr>
      <dsp:spPr>
        <a:xfrm rot="5400000">
          <a:off x="3845361" y="-411110"/>
          <a:ext cx="895639" cy="66572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击败使用</a:t>
          </a:r>
          <a:r>
            <a:rPr lang="en-US" altLang="zh-CN" sz="1500" kern="1200" dirty="0"/>
            <a:t>Adobe</a:t>
          </a:r>
          <a:r>
            <a:rPr lang="zh-CN" altLang="en-US" sz="1500" kern="1200" dirty="0"/>
            <a:t>的开发工具的软件外包公司</a:t>
          </a:r>
        </a:p>
      </dsp:txBody>
      <dsp:txXfrm rot="-5400000">
        <a:off x="964535" y="2513437"/>
        <a:ext cx="6613571" cy="808197"/>
      </dsp:txXfrm>
    </dsp:sp>
    <dsp:sp modelId="{E59B854A-7D20-4784-B6E7-CB46E4894E1D}">
      <dsp:nvSpPr>
        <dsp:cNvPr id="0" name=""/>
        <dsp:cNvSpPr/>
      </dsp:nvSpPr>
      <dsp:spPr>
        <a:xfrm rot="5400000">
          <a:off x="-206686" y="3909141"/>
          <a:ext cx="1377906" cy="9645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平台产品化</a:t>
          </a:r>
          <a:endParaRPr lang="en-US" altLang="zh-C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/>
            <a:t>2020</a:t>
          </a:r>
          <a:r>
            <a:rPr lang="zh-CN" altLang="en-US" sz="1100" kern="1200" dirty="0"/>
            <a:t>年全年</a:t>
          </a:r>
        </a:p>
      </dsp:txBody>
      <dsp:txXfrm rot="-5400000">
        <a:off x="0" y="4184722"/>
        <a:ext cx="964534" cy="413372"/>
      </dsp:txXfrm>
    </dsp:sp>
    <dsp:sp modelId="{DA3B3767-17BC-4E3F-9D76-3D18EA5897B5}">
      <dsp:nvSpPr>
        <dsp:cNvPr id="0" name=""/>
        <dsp:cNvSpPr/>
      </dsp:nvSpPr>
      <dsp:spPr>
        <a:xfrm rot="5400000">
          <a:off x="3816934" y="815798"/>
          <a:ext cx="895639" cy="66572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 err="1"/>
            <a:t>AppLink</a:t>
          </a:r>
          <a:r>
            <a:rPr lang="zh-CN" altLang="en-US" sz="1500" kern="1200" dirty="0"/>
            <a:t>平台以私有化的方式销售给软件公司</a:t>
          </a:r>
        </a:p>
      </dsp:txBody>
      <dsp:txXfrm rot="-5400000">
        <a:off x="936108" y="3740346"/>
        <a:ext cx="6613571" cy="8081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450CD-482B-4D49-A60E-8425851246C5}">
      <dsp:nvSpPr>
        <dsp:cNvPr id="0" name=""/>
        <dsp:cNvSpPr/>
      </dsp:nvSpPr>
      <dsp:spPr>
        <a:xfrm rot="5400000">
          <a:off x="-273346" y="274164"/>
          <a:ext cx="1822312" cy="12756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研发中心化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2018</a:t>
          </a:r>
          <a:r>
            <a:rPr lang="zh-CN" altLang="en-US" sz="1400" kern="1200" dirty="0"/>
            <a:t>年</a:t>
          </a:r>
          <a:r>
            <a:rPr lang="en-US" altLang="zh-CN" sz="1400" kern="1200" dirty="0"/>
            <a:t>6</a:t>
          </a:r>
          <a:r>
            <a:rPr lang="zh-CN" altLang="en-US" sz="1400" kern="1200" dirty="0"/>
            <a:t>月底</a:t>
          </a:r>
        </a:p>
      </dsp:txBody>
      <dsp:txXfrm rot="-5400000">
        <a:off x="1" y="638626"/>
        <a:ext cx="1275618" cy="546694"/>
      </dsp:txXfrm>
    </dsp:sp>
    <dsp:sp modelId="{5E38369D-DBEB-485B-AEBE-C48B021A5E7A}">
      <dsp:nvSpPr>
        <dsp:cNvPr id="0" name=""/>
        <dsp:cNvSpPr/>
      </dsp:nvSpPr>
      <dsp:spPr>
        <a:xfrm rot="5400000">
          <a:off x="3856471" y="-2580034"/>
          <a:ext cx="1184503" cy="6346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成为纯粹的研发中心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进行行业的分公司开设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对行业进行颠覆性的整合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选择优秀的创业者的孵化方案</a:t>
          </a:r>
        </a:p>
      </dsp:txBody>
      <dsp:txXfrm rot="-5400000">
        <a:off x="1275619" y="58641"/>
        <a:ext cx="6288385" cy="1068857"/>
      </dsp:txXfrm>
    </dsp:sp>
    <dsp:sp modelId="{DD78B28E-FC2A-4B16-96DF-B8067FFF8677}">
      <dsp:nvSpPr>
        <dsp:cNvPr id="0" name=""/>
        <dsp:cNvSpPr/>
      </dsp:nvSpPr>
      <dsp:spPr>
        <a:xfrm rot="5400000">
          <a:off x="-273346" y="1904490"/>
          <a:ext cx="1822312" cy="12756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行业项目开发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2018</a:t>
          </a:r>
          <a:r>
            <a:rPr lang="zh-CN" altLang="en-US" sz="1400" kern="1200" dirty="0"/>
            <a:t>年</a:t>
          </a:r>
          <a:r>
            <a:rPr lang="en-US" altLang="zh-CN" sz="1400" kern="1200" dirty="0"/>
            <a:t>12</a:t>
          </a:r>
          <a:r>
            <a:rPr lang="zh-CN" altLang="en-US" sz="1400" kern="1200" dirty="0"/>
            <a:t>月底</a:t>
          </a:r>
        </a:p>
      </dsp:txBody>
      <dsp:txXfrm rot="-5400000">
        <a:off x="1" y="2268952"/>
        <a:ext cx="1275618" cy="546694"/>
      </dsp:txXfrm>
    </dsp:sp>
    <dsp:sp modelId="{D1D76F7C-30B8-45D3-BCEE-726932E9355E}">
      <dsp:nvSpPr>
        <dsp:cNvPr id="0" name=""/>
        <dsp:cNvSpPr/>
      </dsp:nvSpPr>
      <dsp:spPr>
        <a:xfrm rot="5400000">
          <a:off x="3856471" y="-949708"/>
          <a:ext cx="1184503" cy="6346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把所有的行业相关软件都做一套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研发中心的所有人都是股东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所有人都变成职业经理人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研发中心控股</a:t>
          </a:r>
        </a:p>
      </dsp:txBody>
      <dsp:txXfrm rot="-5400000">
        <a:off x="1275619" y="1688967"/>
        <a:ext cx="6288385" cy="1068857"/>
      </dsp:txXfrm>
    </dsp:sp>
    <dsp:sp modelId="{6E81B5A4-285F-4473-9E6C-D06E90C95DD5}">
      <dsp:nvSpPr>
        <dsp:cNvPr id="0" name=""/>
        <dsp:cNvSpPr/>
      </dsp:nvSpPr>
      <dsp:spPr>
        <a:xfrm rot="5400000">
          <a:off x="-273346" y="3534816"/>
          <a:ext cx="1822312" cy="12756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四大研发中心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2019</a:t>
          </a:r>
          <a:r>
            <a:rPr lang="zh-CN" altLang="en-US" sz="1400" kern="1200" dirty="0"/>
            <a:t>年</a:t>
          </a:r>
          <a:r>
            <a:rPr lang="en-US" altLang="zh-CN" sz="1400" kern="1200" dirty="0"/>
            <a:t>12</a:t>
          </a:r>
          <a:r>
            <a:rPr lang="zh-CN" altLang="en-US" sz="1400" kern="1200" dirty="0"/>
            <a:t>月底</a:t>
          </a:r>
        </a:p>
      </dsp:txBody>
      <dsp:txXfrm rot="-5400000">
        <a:off x="1" y="3899278"/>
        <a:ext cx="1275618" cy="546694"/>
      </dsp:txXfrm>
    </dsp:sp>
    <dsp:sp modelId="{571D63EB-67BE-4263-AA96-02F01A36E900}">
      <dsp:nvSpPr>
        <dsp:cNvPr id="0" name=""/>
        <dsp:cNvSpPr/>
      </dsp:nvSpPr>
      <dsp:spPr>
        <a:xfrm rot="5400000">
          <a:off x="3856471" y="680617"/>
          <a:ext cx="1184503" cy="63462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成都、北京、上海成立研发中心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创造就业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搞好政府关系，做政府的扶贫项目</a:t>
          </a:r>
        </a:p>
      </dsp:txBody>
      <dsp:txXfrm rot="-5400000">
        <a:off x="1275619" y="3319293"/>
        <a:ext cx="6288385" cy="1068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8E558E-341E-4926-BDC4-BE74961A332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2017/11/9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504F60-C6CA-46A1-9C47-107BDD86E35B}" type="datetime1">
              <a:rPr lang="zh-CN" altLang="en-US" noProof="0" smtClean="0"/>
              <a:t>2017/11/9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FB91549-43BF-425A-AF25-75262019208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03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86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仰望玻璃墙建筑包围的云朵和蓝天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8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C3A95C-152C-45F9-B64B-A16245BC57C8}" type="datetime1">
              <a:rPr lang="zh-CN" altLang="en-US" noProof="0" smtClean="0"/>
              <a:t>2017/11/9</a:t>
            </a:fld>
            <a:endParaRPr lang="zh-CN" altLang="en-US" noProof="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0BB27E-E9FD-4281-8B4C-184E6828A274}" type="datetime1">
              <a:rPr lang="zh-CN" altLang="en-US" noProof="0" smtClean="0"/>
              <a:t>2017/11/9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>
            <a:lvl1pPr>
              <a:defRPr spc="-9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C250E6-3561-4E24-8D33-F6660A7BC05C}" type="datetime1">
              <a:rPr lang="zh-CN" altLang="en-US" noProof="0" smtClean="0"/>
              <a:t>2017/11/9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07F562-12D7-43A2-AA82-10A150C3D624}" type="datetime1">
              <a:rPr lang="zh-CN" altLang="en-US" noProof="0" smtClean="0"/>
              <a:t>2017/11/9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35861-59D9-4C18-A041-94A2EB5DBEF0}" type="datetime1">
              <a:rPr lang="zh-CN" altLang="en-US" noProof="0" smtClean="0"/>
              <a:t>2017/11/9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4FB41-319E-46C6-A03D-B5D441BC5F84}" type="datetime1">
              <a:rPr lang="zh-CN" altLang="en-US" noProof="0" smtClean="0"/>
              <a:t>2017/11/9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 spc="-9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 spc="-9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15A53B-FE63-4F8B-9785-6E08D2D2DF8E}" type="datetime1">
              <a:rPr lang="zh-CN" altLang="en-US" noProof="0" smtClean="0"/>
              <a:t>2017/11/9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48099-99B1-49B6-8102-105D44F173C2}" type="datetime1">
              <a:rPr lang="zh-CN" altLang="en-US" noProof="0" smtClean="0"/>
              <a:t>2017/11/9</a:t>
            </a:fld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D04720-08B2-450C-9782-3355463A894F}" type="datetime1">
              <a:rPr lang="zh-CN" altLang="en-US" noProof="0" smtClean="0"/>
              <a:t>2017/11/9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C7304-95F5-4E92-ABC7-B2437D2917EF}" type="datetime1">
              <a:rPr lang="zh-CN" altLang="en-US" noProof="0" smtClean="0"/>
              <a:t>2017/11/9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D4D2-8DE3-46D0-AD96-F7F180D0463F}" type="datetime1">
              <a:rPr lang="zh-CN" altLang="en-US" noProof="0" smtClean="0"/>
              <a:t>2017/11/9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F89AE8-5438-491A-9353-3F11E4538AC3}" type="datetime1">
              <a:rPr lang="zh-CN" altLang="en-US" noProof="0" smtClean="0"/>
              <a:t>2017/11/9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3F31473-23EB-4724-8B59-FE6D21D89FA4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AppLink</a:t>
            </a:r>
            <a:br>
              <a:rPr lang="en-US" altLang="zh-CN" dirty="0"/>
            </a:br>
            <a:r>
              <a:rPr lang="zh-CN" altLang="en-US" dirty="0"/>
              <a:t>企业规划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111514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发展路线梳理</a:t>
            </a:r>
            <a:endParaRPr lang="en-US" altLang="zh-CN" dirty="0"/>
          </a:p>
          <a:p>
            <a:pPr rtl="0"/>
            <a:r>
              <a:rPr lang="en-US" altLang="zh-CN" dirty="0"/>
              <a:t>V1.0 </a:t>
            </a:r>
            <a:r>
              <a:rPr lang="zh-CN" altLang="en-US" dirty="0"/>
              <a:t>蔡笋</a:t>
            </a:r>
            <a:endParaRPr lang="en-US" altLang="zh-CN" dirty="0"/>
          </a:p>
          <a:p>
            <a:pPr rtl="0"/>
            <a:r>
              <a:rPr lang="en-US" altLang="zh-CN" dirty="0"/>
              <a:t>www.App-Link.org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5A035513-8A2E-4651-90BB-1D86A285F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096533"/>
              </p:ext>
            </p:extLst>
          </p:nvPr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2E83D-8C72-408C-8678-5FD307D2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5458544"/>
            <a:ext cx="10971372" cy="1066800"/>
          </a:xfrm>
        </p:spPr>
        <p:txBody>
          <a:bodyPr/>
          <a:lstStyle/>
          <a:p>
            <a:r>
              <a:rPr lang="zh-CN" altLang="en-US" dirty="0"/>
              <a:t>发展路线</a:t>
            </a:r>
            <a:r>
              <a:rPr lang="en-US" altLang="zh-CN" dirty="0"/>
              <a:t>1</a:t>
            </a:r>
            <a:r>
              <a:rPr lang="zh-CN" altLang="en-US" dirty="0"/>
              <a:t>，技术孵化转型，目标：企业体量做大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769E6D9-E590-47D1-8F49-D258E3BE1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936825"/>
              </p:ext>
            </p:extLst>
          </p:nvPr>
        </p:nvGraphicFramePr>
        <p:xfrm>
          <a:off x="1629916" y="332656"/>
          <a:ext cx="7621827" cy="50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4FED4D2-2920-4BD6-B49B-5E7FD8922974}"/>
              </a:ext>
            </a:extLst>
          </p:cNvPr>
          <p:cNvSpPr txBox="1"/>
          <p:nvPr/>
        </p:nvSpPr>
        <p:spPr>
          <a:xfrm>
            <a:off x="5014292" y="343744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平台研发工程师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名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平台案例开发工程师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名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产品经理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名，团队建设为主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0DD0AA-A21D-46A9-9EA6-DE73D4B41EE6}"/>
              </a:ext>
            </a:extLst>
          </p:cNvPr>
          <p:cNvSpPr txBox="1"/>
          <p:nvPr/>
        </p:nvSpPr>
        <p:spPr>
          <a:xfrm>
            <a:off x="5878388" y="278092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云计算概念引入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完成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个创新项目的开发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完成社区第三方人员的建设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37F883-BD81-4C16-B85C-484B287FB76E}"/>
              </a:ext>
            </a:extLst>
          </p:cNvPr>
          <p:cNvSpPr txBox="1"/>
          <p:nvPr/>
        </p:nvSpPr>
        <p:spPr>
          <a:xfrm>
            <a:off x="5014292" y="155679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社区化概念转变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完成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lang="zh-CN" altLang="en-US" dirty="0">
                <a:solidFill>
                  <a:srgbClr val="FF0000"/>
                </a:solidFill>
              </a:rPr>
              <a:t>种主流应用的开发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完成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个项目的开发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3D1EB2-87E8-4EC5-AA94-4EBC89C5F4E7}"/>
              </a:ext>
            </a:extLst>
          </p:cNvPr>
          <p:cNvSpPr txBox="1"/>
          <p:nvPr/>
        </p:nvSpPr>
        <p:spPr>
          <a:xfrm>
            <a:off x="5014292" y="404974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种子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天使阶段的引入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完成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家创新企业的投融资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2E83D-8C72-408C-8678-5FD307D2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5458544"/>
            <a:ext cx="10971372" cy="1066800"/>
          </a:xfrm>
        </p:spPr>
        <p:txBody>
          <a:bodyPr/>
          <a:lstStyle/>
          <a:p>
            <a:r>
              <a:rPr lang="zh-CN" altLang="en-US" dirty="0"/>
              <a:t>发展路线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端市场的服务升级：企业体量做大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769E6D9-E590-47D1-8F49-D258E3BE1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453257"/>
              </p:ext>
            </p:extLst>
          </p:nvPr>
        </p:nvGraphicFramePr>
        <p:xfrm>
          <a:off x="1629916" y="332656"/>
          <a:ext cx="7621827" cy="50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4FED4D2-2920-4BD6-B49B-5E7FD8922974}"/>
              </a:ext>
            </a:extLst>
          </p:cNvPr>
          <p:cNvSpPr txBox="1"/>
          <p:nvPr/>
        </p:nvSpPr>
        <p:spPr>
          <a:xfrm>
            <a:off x="5014292" y="33265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平台研发工程师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软件开发工程师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名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销售经理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名，</a:t>
            </a:r>
            <a:r>
              <a:rPr lang="zh-CN" altLang="en-US" b="1" dirty="0">
                <a:solidFill>
                  <a:srgbClr val="FF0000"/>
                </a:solidFill>
              </a:rPr>
              <a:t>完成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zh-CN" altLang="en-US" b="1" dirty="0">
                <a:solidFill>
                  <a:srgbClr val="FF0000"/>
                </a:solidFill>
              </a:rPr>
              <a:t>个产品的上市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0DD0AA-A21D-46A9-9EA6-DE73D4B41EE6}"/>
              </a:ext>
            </a:extLst>
          </p:cNvPr>
          <p:cNvSpPr txBox="1"/>
          <p:nvPr/>
        </p:nvSpPr>
        <p:spPr>
          <a:xfrm>
            <a:off x="5878388" y="278092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帮助创业者成功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完成一个风险投资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37F883-BD81-4C16-B85C-484B287FB76E}"/>
              </a:ext>
            </a:extLst>
          </p:cNvPr>
          <p:cNvSpPr txBox="1"/>
          <p:nvPr/>
        </p:nvSpPr>
        <p:spPr>
          <a:xfrm>
            <a:off x="5014292" y="1556792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帮助实体企业的互联网化升级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至少完成一家企业的升级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3D1EB2-87E8-4EC5-AA94-4EBC89C5F4E7}"/>
              </a:ext>
            </a:extLst>
          </p:cNvPr>
          <p:cNvSpPr txBox="1"/>
          <p:nvPr/>
        </p:nvSpPr>
        <p:spPr>
          <a:xfrm>
            <a:off x="5014292" y="404974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目标：</a:t>
            </a:r>
            <a:r>
              <a:rPr lang="en-US" altLang="zh-CN" b="1" dirty="0">
                <a:solidFill>
                  <a:srgbClr val="FF0000"/>
                </a:solidFill>
              </a:rPr>
              <a:t>30</a:t>
            </a:r>
            <a:r>
              <a:rPr lang="zh-CN" altLang="en-US" b="1" dirty="0">
                <a:solidFill>
                  <a:srgbClr val="FF0000"/>
                </a:solidFill>
              </a:rPr>
              <a:t>万元至少一个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9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2E83D-8C72-408C-8678-5FD307D2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5458544"/>
            <a:ext cx="10971372" cy="1066800"/>
          </a:xfrm>
        </p:spPr>
        <p:txBody>
          <a:bodyPr/>
          <a:lstStyle/>
          <a:p>
            <a:r>
              <a:rPr lang="zh-CN" altLang="en-US" dirty="0"/>
              <a:t>发展路线</a:t>
            </a:r>
            <a:r>
              <a:rPr lang="en-US" altLang="zh-CN" dirty="0"/>
              <a:t>3</a:t>
            </a:r>
            <a:r>
              <a:rPr lang="zh-CN" altLang="en-US" dirty="0"/>
              <a:t>，外包市场的破坏者：打响名堂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769E6D9-E590-47D1-8F49-D258E3BE1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021477"/>
              </p:ext>
            </p:extLst>
          </p:nvPr>
        </p:nvGraphicFramePr>
        <p:xfrm>
          <a:off x="1629916" y="332656"/>
          <a:ext cx="7621827" cy="50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4FED4D2-2920-4BD6-B49B-5E7FD8922974}"/>
              </a:ext>
            </a:extLst>
          </p:cNvPr>
          <p:cNvSpPr txBox="1"/>
          <p:nvPr/>
        </p:nvSpPr>
        <p:spPr>
          <a:xfrm>
            <a:off x="5014292" y="332656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软件开发工程师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名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销售经理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名，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完成</a:t>
            </a:r>
            <a:r>
              <a:rPr lang="en-US" altLang="zh-CN" b="1" dirty="0">
                <a:solidFill>
                  <a:srgbClr val="FF0000"/>
                </a:solidFill>
              </a:rPr>
              <a:t>30</a:t>
            </a:r>
            <a:r>
              <a:rPr lang="zh-CN" altLang="en-US" b="1" dirty="0">
                <a:solidFill>
                  <a:srgbClr val="FF0000"/>
                </a:solidFill>
              </a:rPr>
              <a:t>个产品的上市，天猫、京东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0DD0AA-A21D-46A9-9EA6-DE73D4B41EE6}"/>
              </a:ext>
            </a:extLst>
          </p:cNvPr>
          <p:cNvSpPr txBox="1"/>
          <p:nvPr/>
        </p:nvSpPr>
        <p:spPr>
          <a:xfrm>
            <a:off x="6598468" y="2874956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10%</a:t>
            </a:r>
            <a:r>
              <a:rPr lang="zh-CN" altLang="en-US" dirty="0">
                <a:solidFill>
                  <a:srgbClr val="00B050"/>
                </a:solidFill>
              </a:rPr>
              <a:t>的价格策略抢</a:t>
            </a:r>
            <a:r>
              <a:rPr lang="en-US" altLang="zh-CN" dirty="0">
                <a:solidFill>
                  <a:srgbClr val="00B050"/>
                </a:solidFill>
              </a:rPr>
              <a:t>Adobe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的生意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37F883-BD81-4C16-B85C-484B287FB76E}"/>
              </a:ext>
            </a:extLst>
          </p:cNvPr>
          <p:cNvSpPr txBox="1"/>
          <p:nvPr/>
        </p:nvSpPr>
        <p:spPr>
          <a:xfrm>
            <a:off x="5014292" y="155679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10%</a:t>
            </a:r>
            <a:r>
              <a:rPr lang="zh-CN" altLang="en-US" b="1" dirty="0">
                <a:solidFill>
                  <a:srgbClr val="00B050"/>
                </a:solidFill>
              </a:rPr>
              <a:t>的价格策略抢</a:t>
            </a:r>
            <a:r>
              <a:rPr lang="en-US" altLang="zh-CN" b="1" dirty="0">
                <a:solidFill>
                  <a:srgbClr val="00B050"/>
                </a:solidFill>
              </a:rPr>
              <a:t>salesforce</a:t>
            </a:r>
            <a:r>
              <a:rPr lang="zh-CN" altLang="en-US" b="1" dirty="0">
                <a:solidFill>
                  <a:srgbClr val="00B050"/>
                </a:solidFill>
              </a:rPr>
              <a:t>的生意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3D1EB2-87E8-4EC5-AA94-4EBC89C5F4E7}"/>
              </a:ext>
            </a:extLst>
          </p:cNvPr>
          <p:cNvSpPr txBox="1"/>
          <p:nvPr/>
        </p:nvSpPr>
        <p:spPr>
          <a:xfrm>
            <a:off x="6597624" y="409909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目标：</a:t>
            </a:r>
            <a:r>
              <a:rPr lang="en-US" altLang="zh-CN" b="1" dirty="0">
                <a:solidFill>
                  <a:srgbClr val="FF0000"/>
                </a:solidFill>
              </a:rPr>
              <a:t>50</a:t>
            </a:r>
            <a:r>
              <a:rPr lang="zh-CN" altLang="en-US" b="1" dirty="0">
                <a:solidFill>
                  <a:srgbClr val="FF0000"/>
                </a:solidFill>
              </a:rPr>
              <a:t>万元至少一个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2E83D-8C72-408C-8678-5FD307D2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5458544"/>
            <a:ext cx="10971372" cy="1066800"/>
          </a:xfrm>
        </p:spPr>
        <p:txBody>
          <a:bodyPr/>
          <a:lstStyle/>
          <a:p>
            <a:r>
              <a:rPr lang="zh-CN" altLang="en-US" dirty="0"/>
              <a:t>发展路线</a:t>
            </a:r>
            <a:r>
              <a:rPr lang="en-US" altLang="zh-CN" dirty="0"/>
              <a:t>4</a:t>
            </a:r>
            <a:r>
              <a:rPr lang="zh-CN" altLang="en-US" dirty="0"/>
              <a:t>，行业破坏者：体量做大、造神计划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769E6D9-E590-47D1-8F49-D258E3BE1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756491"/>
              </p:ext>
            </p:extLst>
          </p:nvPr>
        </p:nvGraphicFramePr>
        <p:xfrm>
          <a:off x="1629916" y="332656"/>
          <a:ext cx="7621827" cy="50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4FED4D2-2920-4BD6-B49B-5E7FD8922974}"/>
              </a:ext>
            </a:extLst>
          </p:cNvPr>
          <p:cNvSpPr txBox="1"/>
          <p:nvPr/>
        </p:nvSpPr>
        <p:spPr>
          <a:xfrm>
            <a:off x="5764444" y="34456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软件开发工程师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名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完成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个行业的分公司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0DD0AA-A21D-46A9-9EA6-DE73D4B41EE6}"/>
              </a:ext>
            </a:extLst>
          </p:cNvPr>
          <p:cNvSpPr txBox="1"/>
          <p:nvPr/>
        </p:nvSpPr>
        <p:spPr>
          <a:xfrm>
            <a:off x="6670476" y="372976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扶贫计划启动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37F883-BD81-4C16-B85C-484B287FB76E}"/>
              </a:ext>
            </a:extLst>
          </p:cNvPr>
          <p:cNvSpPr txBox="1"/>
          <p:nvPr/>
        </p:nvSpPr>
        <p:spPr>
          <a:xfrm>
            <a:off x="5908460" y="2027544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变成</a:t>
            </a:r>
            <a:r>
              <a:rPr lang="en-US" altLang="zh-CN" b="1" dirty="0">
                <a:solidFill>
                  <a:srgbClr val="00B050"/>
                </a:solidFill>
              </a:rPr>
              <a:t>APP</a:t>
            </a:r>
            <a:r>
              <a:rPr lang="zh-CN" altLang="en-US" b="1" dirty="0">
                <a:solidFill>
                  <a:srgbClr val="00B050"/>
                </a:solidFill>
              </a:rPr>
              <a:t>非常多的企业，整合用户，体量做大，哪里有</a:t>
            </a:r>
            <a:r>
              <a:rPr lang="en-US" altLang="zh-CN" b="1" dirty="0">
                <a:solidFill>
                  <a:srgbClr val="00B050"/>
                </a:solidFill>
              </a:rPr>
              <a:t>App</a:t>
            </a:r>
            <a:r>
              <a:rPr lang="zh-CN" altLang="en-US" b="1" dirty="0">
                <a:solidFill>
                  <a:srgbClr val="00B050"/>
                </a:solidFill>
              </a:rPr>
              <a:t>哪里就有</a:t>
            </a:r>
            <a:r>
              <a:rPr lang="en-US" altLang="zh-CN" b="1" dirty="0" err="1">
                <a:solidFill>
                  <a:srgbClr val="00B050"/>
                </a:solidFill>
              </a:rPr>
              <a:t>AppLink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70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营销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5419_TF02801084" id="{B44593C6-D9C7-4E57-AB84-323AFFDBD41D}" vid="{2751B72E-666D-4558-872A-45709E39F041}"/>
    </a:ext>
  </a:extLst>
</a:theme>
</file>

<file path=ppt/theme/theme2.xml><?xml version="1.0" encoding="utf-8"?>
<a:theme xmlns:a="http://schemas.openxmlformats.org/drawingml/2006/main" name="Office 主题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带立体玻璃图案的商业营销演示文稿（宽屏）</Template>
  <TotalTime>100</TotalTime>
  <Words>711</Words>
  <Application>Microsoft Office PowerPoint</Application>
  <PresentationFormat>自定义</PresentationFormat>
  <Paragraphs>125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幼圆</vt:lpstr>
      <vt:lpstr>Arial</vt:lpstr>
      <vt:lpstr>Corbel</vt:lpstr>
      <vt:lpstr>营销 16x9</vt:lpstr>
      <vt:lpstr>AppLink 企业规划</vt:lpstr>
      <vt:lpstr>PowerPoint 演示文稿</vt:lpstr>
      <vt:lpstr>发展路线1，技术孵化转型，目标：企业体量做大</vt:lpstr>
      <vt:lpstr>发展路线2，B端市场的服务升级：企业体量做大</vt:lpstr>
      <vt:lpstr>发展路线3，外包市场的破坏者：打响名堂</vt:lpstr>
      <vt:lpstr>发展路线4，行业破坏者：体量做大、造神计划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AppLink 企业规划</dc:title>
  <dc:creator>alucard</dc:creator>
  <cp:lastModifiedBy>alucard</cp:lastModifiedBy>
  <cp:revision>84</cp:revision>
  <dcterms:created xsi:type="dcterms:W3CDTF">2017-11-09T14:57:23Z</dcterms:created>
  <dcterms:modified xsi:type="dcterms:W3CDTF">2017-11-09T16:38:06Z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