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76" r:id="rId3"/>
    <p:sldId id="312" r:id="rId4"/>
    <p:sldId id="267" r:id="rId5"/>
    <p:sldId id="260" r:id="rId6"/>
    <p:sldId id="327" r:id="rId7"/>
    <p:sldId id="330" r:id="rId8"/>
    <p:sldId id="331" r:id="rId9"/>
    <p:sldId id="328" r:id="rId10"/>
    <p:sldId id="275" r:id="rId11"/>
    <p:sldId id="272" r:id="rId12"/>
    <p:sldId id="307" r:id="rId13"/>
    <p:sldId id="329" r:id="rId14"/>
    <p:sldId id="308" r:id="rId15"/>
    <p:sldId id="309" r:id="rId16"/>
    <p:sldId id="311" r:id="rId17"/>
    <p:sldId id="324" r:id="rId18"/>
    <p:sldId id="310" r:id="rId19"/>
    <p:sldId id="271" r:id="rId20"/>
  </p:sldIdLst>
  <p:sldSz cx="12192000" cy="6858000"/>
  <p:notesSz cx="6735763" cy="9866313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方正兰亭刊黑_GBK" panose="02010600030101010101" charset="-122"/>
      <p:regular r:id="rId27"/>
    </p:embeddedFont>
    <p:embeddedFont>
      <p:font typeface="Impact" panose="020B0806030902050204" pitchFamily="34" charset="0"/>
      <p:regular r:id="rId28"/>
    </p:embeddedFont>
    <p:embeddedFont>
      <p:font typeface="等线" panose="02010600030101010101" pitchFamily="2" charset="-122"/>
      <p:regular r:id="rId29"/>
      <p:bold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3">
          <p15:clr>
            <a:srgbClr val="A4A3A4"/>
          </p15:clr>
        </p15:guide>
        <p15:guide id="2" pos="4921">
          <p15:clr>
            <a:srgbClr val="A4A3A4"/>
          </p15:clr>
        </p15:guide>
        <p15:guide id="3" pos="2792">
          <p15:clr>
            <a:srgbClr val="A4A3A4"/>
          </p15:clr>
        </p15:guide>
        <p15:guide id="4" orient="horz" pos="2078">
          <p15:clr>
            <a:srgbClr val="A4A3A4"/>
          </p15:clr>
        </p15:guide>
        <p15:guide id="5" orient="horz" pos="13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72"/>
      </p:cViewPr>
      <p:guideLst>
        <p:guide pos="3703"/>
        <p:guide pos="4921"/>
        <p:guide pos="2792"/>
        <p:guide orient="horz" pos="2078"/>
        <p:guide orient="horz" pos="13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产值（万）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2-49E5-BA22-187DD20A6EEB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2-49E5-BA22-187DD20A6EEB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17年3月</c:v>
                </c:pt>
                <c:pt idx="1">
                  <c:v>17年12月</c:v>
                </c:pt>
                <c:pt idx="2">
                  <c:v>18年12月</c:v>
                </c:pt>
                <c:pt idx="3">
                  <c:v>19年12月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2-49E5-BA22-187DD20A6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9914523"/>
        <c:axId val="904204388"/>
      </c:barChart>
      <c:catAx>
        <c:axId val="59991452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4204388"/>
        <c:crosses val="autoZero"/>
        <c:auto val="1"/>
        <c:lblAlgn val="ctr"/>
        <c:lblOffset val="100"/>
        <c:noMultiLvlLbl val="0"/>
      </c:catAx>
      <c:valAx>
        <c:axId val="9042043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99145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F271F-CC5B-4B4A-BD75-FA065FECD606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 altLang="zh-CN"/>
        </a:p>
      </dgm:t>
    </dgm:pt>
    <dgm:pt modelId="{AC96E326-27C3-4B49-ADC3-E5BAB4740371}">
      <dgm:prSet phldrT="[Text]"/>
      <dgm:spPr/>
      <dgm:t>
        <a:bodyPr/>
        <a:lstStyle/>
        <a:p>
          <a:r>
            <a:rPr lang="zh-CN" altLang="en-US" dirty="0"/>
            <a:t>技术团队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Cloud</a:t>
          </a:r>
          <a:r>
            <a:rPr lang="zh-CN" altLang="en-US" dirty="0"/>
            <a:t>技术团队）</a:t>
          </a:r>
          <a:endParaRPr lang="en-US" altLang="zh-CN" dirty="0"/>
        </a:p>
      </dgm:t>
    </dgm:pt>
    <dgm:pt modelId="{689E6357-2FB5-438A-A16C-37687051A475}" type="parTrans" cxnId="{40CC7045-83B2-444D-AAE9-052491C9BC36}">
      <dgm:prSet/>
      <dgm:spPr/>
      <dgm:t>
        <a:bodyPr/>
        <a:lstStyle/>
        <a:p>
          <a:endParaRPr lang="en-US" altLang="zh-CN"/>
        </a:p>
      </dgm:t>
    </dgm:pt>
    <dgm:pt modelId="{F24DA87C-3888-4729-93CC-76CB2716BC08}" type="sibTrans" cxnId="{40CC7045-83B2-444D-AAE9-052491C9BC36}">
      <dgm:prSet/>
      <dgm:spPr/>
      <dgm:t>
        <a:bodyPr/>
        <a:lstStyle/>
        <a:p>
          <a:endParaRPr lang="en-US" altLang="zh-CN"/>
        </a:p>
      </dgm:t>
    </dgm:pt>
    <dgm:pt modelId="{91BE4EAA-DD1D-4F7B-A9AF-4359B0156476}">
      <dgm:prSet phldrT="[Text]"/>
      <dgm:spPr/>
      <dgm:t>
        <a:bodyPr/>
        <a:lstStyle/>
        <a:p>
          <a:r>
            <a:rPr lang="zh-CN" altLang="en-US" dirty="0"/>
            <a:t>蔡笋，</a:t>
          </a:r>
          <a:r>
            <a:rPr lang="en-US" altLang="zh-CN" dirty="0"/>
            <a:t>CTO</a:t>
          </a:r>
        </a:p>
        <a:p>
          <a:r>
            <a:rPr lang="en-US" altLang="zh-CN" dirty="0"/>
            <a:t> APP</a:t>
          </a:r>
          <a:r>
            <a:rPr lang="zh-CN" altLang="en-US" dirty="0"/>
            <a:t>后端云创始人，原金蝶</a:t>
          </a:r>
          <a:r>
            <a:rPr lang="en-US" altLang="zh-CN" dirty="0"/>
            <a:t>K3Cloud</a:t>
          </a:r>
          <a:r>
            <a:rPr lang="zh-CN" altLang="en-US" dirty="0"/>
            <a:t>软件架构，原</a:t>
          </a:r>
          <a:r>
            <a:rPr lang="en-US" altLang="zh-CN" dirty="0"/>
            <a:t>ipiao.com</a:t>
          </a:r>
          <a:r>
            <a:rPr lang="zh-CN" altLang="en-US" dirty="0"/>
            <a:t>架构师</a:t>
          </a:r>
          <a:endParaRPr lang="en-US" altLang="zh-CN" dirty="0"/>
        </a:p>
      </dgm:t>
    </dgm:pt>
    <dgm:pt modelId="{16160130-C09E-4B9F-BC90-BEFF116A17EE}" type="parTrans" cxnId="{FAAC86C3-5EA8-46DD-B763-A1FDAAE7FD3F}">
      <dgm:prSet/>
      <dgm:spPr/>
      <dgm:t>
        <a:bodyPr/>
        <a:lstStyle/>
        <a:p>
          <a:endParaRPr lang="en-US" altLang="zh-CN"/>
        </a:p>
      </dgm:t>
    </dgm:pt>
    <dgm:pt modelId="{48153F4B-2A62-438D-A781-A70B91B2E287}" type="sibTrans" cxnId="{FAAC86C3-5EA8-46DD-B763-A1FDAAE7FD3F}">
      <dgm:prSet/>
      <dgm:spPr/>
      <dgm:t>
        <a:bodyPr/>
        <a:lstStyle/>
        <a:p>
          <a:endParaRPr lang="en-US" altLang="zh-CN"/>
        </a:p>
      </dgm:t>
    </dgm:pt>
    <dgm:pt modelId="{EDF23833-5AED-450B-BAF4-D7A31BF0D4AE}">
      <dgm:prSet phldrT="[Text]"/>
      <dgm:spPr/>
      <dgm:t>
        <a:bodyPr/>
        <a:lstStyle/>
        <a:p>
          <a:r>
            <a:rPr lang="zh-CN" altLang="en-US" dirty="0"/>
            <a:t>邝维生，技术总监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供应链产品部经理</a:t>
          </a:r>
          <a:r>
            <a:rPr lang="en-US" altLang="zh-CN" dirty="0"/>
            <a:t> </a:t>
          </a:r>
        </a:p>
      </dgm:t>
    </dgm:pt>
    <dgm:pt modelId="{4519B3B7-4AAC-4F32-BD33-C8DFC903BAA7}" type="parTrans" cxnId="{867D3880-58B7-4B81-9631-D91CEB44BD06}">
      <dgm:prSet/>
      <dgm:spPr/>
      <dgm:t>
        <a:bodyPr/>
        <a:lstStyle/>
        <a:p>
          <a:endParaRPr lang="en-US" altLang="zh-CN"/>
        </a:p>
      </dgm:t>
    </dgm:pt>
    <dgm:pt modelId="{AF6E9C63-EA90-47EA-B28E-4CF8956C03D8}" type="sibTrans" cxnId="{867D3880-58B7-4B81-9631-D91CEB44BD06}">
      <dgm:prSet/>
      <dgm:spPr/>
      <dgm:t>
        <a:bodyPr/>
        <a:lstStyle/>
        <a:p>
          <a:endParaRPr lang="en-US" altLang="zh-CN"/>
        </a:p>
      </dgm:t>
    </dgm:pt>
    <dgm:pt modelId="{C2CC92E4-7E1F-4B47-99CA-0A143385493F}">
      <dgm:prSet phldrT="[Text]"/>
      <dgm:spPr/>
      <dgm:t>
        <a:bodyPr/>
        <a:lstStyle/>
        <a:p>
          <a:r>
            <a:rPr lang="zh-CN" altLang="en-US" dirty="0"/>
            <a:t>市场及运营团队</a:t>
          </a:r>
          <a:endParaRPr lang="en-US" altLang="zh-CN" dirty="0"/>
        </a:p>
        <a:p>
          <a:r>
            <a:rPr lang="zh-CN" altLang="en-US" dirty="0"/>
            <a:t>（原金蝶</a:t>
          </a:r>
          <a:r>
            <a:rPr lang="en-US" altLang="zh-CN" dirty="0"/>
            <a:t>K3 </a:t>
          </a:r>
          <a:r>
            <a:rPr lang="zh-CN" altLang="en-US" dirty="0"/>
            <a:t>产品部团队）</a:t>
          </a:r>
          <a:endParaRPr lang="en-US" altLang="zh-CN" dirty="0"/>
        </a:p>
      </dgm:t>
    </dgm:pt>
    <dgm:pt modelId="{3575FC3D-D6EC-4E9E-9786-978D8CD7215D}" type="parTrans" cxnId="{C55CA777-5561-409D-A6E3-5D9D9A570910}">
      <dgm:prSet/>
      <dgm:spPr/>
      <dgm:t>
        <a:bodyPr/>
        <a:lstStyle/>
        <a:p>
          <a:endParaRPr lang="en-US" altLang="zh-CN"/>
        </a:p>
      </dgm:t>
    </dgm:pt>
    <dgm:pt modelId="{360CD512-F266-483A-A200-4FED7EDE61F8}" type="sibTrans" cxnId="{C55CA777-5561-409D-A6E3-5D9D9A570910}">
      <dgm:prSet/>
      <dgm:spPr/>
      <dgm:t>
        <a:bodyPr/>
        <a:lstStyle/>
        <a:p>
          <a:endParaRPr lang="en-US" altLang="zh-CN"/>
        </a:p>
      </dgm:t>
    </dgm:pt>
    <dgm:pt modelId="{A4B28D1F-71AD-4CE0-BECF-97ECCC147470}">
      <dgm:prSet phldrT="[Text]"/>
      <dgm:spPr/>
      <dgm:t>
        <a:bodyPr/>
        <a:lstStyle/>
        <a:p>
          <a:r>
            <a:rPr lang="zh-CN" altLang="en-US" dirty="0"/>
            <a:t>孟凡俊，</a:t>
          </a:r>
          <a:r>
            <a:rPr lang="en-US" altLang="zh-CN" dirty="0"/>
            <a:t>CEO</a:t>
          </a:r>
        </a:p>
        <a:p>
          <a:r>
            <a:rPr lang="en-US" altLang="zh-CN" dirty="0"/>
            <a:t>APP</a:t>
          </a:r>
          <a:r>
            <a:rPr lang="zh-CN" altLang="en-US" dirty="0"/>
            <a:t>后端云创始人，原金蝶</a:t>
          </a:r>
          <a:r>
            <a:rPr lang="en-US" altLang="zh-CN" dirty="0"/>
            <a:t>K3</a:t>
          </a:r>
          <a:r>
            <a:rPr lang="zh-CN" altLang="en-US" dirty="0"/>
            <a:t>产品部总经理，</a:t>
          </a:r>
          <a:endParaRPr lang="en-US" altLang="zh-CN" dirty="0"/>
        </a:p>
        <a:p>
          <a:r>
            <a:rPr lang="zh-CN" altLang="en-US" dirty="0"/>
            <a:t>互联碗软件总经理</a:t>
          </a:r>
          <a:endParaRPr lang="en-US" altLang="zh-CN" dirty="0"/>
        </a:p>
        <a:p>
          <a:r>
            <a:rPr lang="zh-CN" altLang="en-US" dirty="0"/>
            <a:t>百胜软件副总裁</a:t>
          </a:r>
          <a:endParaRPr lang="en-US" altLang="zh-CN" dirty="0"/>
        </a:p>
      </dgm:t>
    </dgm:pt>
    <dgm:pt modelId="{2CDF23B5-B30E-40E2-9BB7-A7C43EA8DDC6}" type="parTrans" cxnId="{674BC420-53A2-425B-A2B1-721135A0698B}">
      <dgm:prSet/>
      <dgm:spPr/>
      <dgm:t>
        <a:bodyPr/>
        <a:lstStyle/>
        <a:p>
          <a:endParaRPr lang="en-US" altLang="zh-CN"/>
        </a:p>
      </dgm:t>
    </dgm:pt>
    <dgm:pt modelId="{4E693179-E909-4A4D-A523-A753AF125295}" type="sibTrans" cxnId="{674BC420-53A2-425B-A2B1-721135A0698B}">
      <dgm:prSet/>
      <dgm:spPr/>
      <dgm:t>
        <a:bodyPr/>
        <a:lstStyle/>
        <a:p>
          <a:endParaRPr lang="en-US" altLang="zh-CN"/>
        </a:p>
      </dgm:t>
    </dgm:pt>
    <dgm:pt modelId="{D50E32BC-6F33-4655-8BF9-F3A88332A36E}">
      <dgm:prSet phldrT="[Text]"/>
      <dgm:spPr/>
      <dgm:t>
        <a:bodyPr/>
        <a:lstStyle/>
        <a:p>
          <a:r>
            <a:rPr lang="zh-CN" altLang="en-US" dirty="0"/>
            <a:t>刘政宇，</a:t>
          </a:r>
          <a:r>
            <a:rPr lang="en-US" altLang="zh-CN" dirty="0"/>
            <a:t>COO</a:t>
          </a:r>
          <a:r>
            <a:rPr lang="zh-CN" altLang="en-US" dirty="0"/>
            <a:t>，市场总监</a:t>
          </a:r>
          <a:endParaRPr lang="en-US" altLang="zh-CN" dirty="0"/>
        </a:p>
        <a:p>
          <a:r>
            <a:rPr lang="zh-CN" altLang="en-US" b="0" i="0" dirty="0"/>
            <a:t>金蝶软件销售总监、百胜软件副总经理，互联碗软件技术总监</a:t>
          </a:r>
          <a:endParaRPr lang="en-US" altLang="zh-CN" dirty="0"/>
        </a:p>
      </dgm:t>
    </dgm:pt>
    <dgm:pt modelId="{FF8C80FF-F8AD-4D9B-B2F3-1FF7A9B8485B}" type="parTrans" cxnId="{F49BA101-6E24-4631-9C60-C748044DF154}">
      <dgm:prSet/>
      <dgm:spPr/>
      <dgm:t>
        <a:bodyPr/>
        <a:lstStyle/>
        <a:p>
          <a:endParaRPr lang="en-US" altLang="zh-CN"/>
        </a:p>
      </dgm:t>
    </dgm:pt>
    <dgm:pt modelId="{2C0132F7-BB40-4AB1-ABB9-CA1232555865}" type="sibTrans" cxnId="{F49BA101-6E24-4631-9C60-C748044DF154}">
      <dgm:prSet/>
      <dgm:spPr/>
      <dgm:t>
        <a:bodyPr/>
        <a:lstStyle/>
        <a:p>
          <a:endParaRPr lang="en-US" altLang="zh-CN"/>
        </a:p>
      </dgm:t>
    </dgm:pt>
    <dgm:pt modelId="{F52FF1E5-C87C-4BE0-B77F-FD6884EFEDD9}">
      <dgm:prSet/>
      <dgm:spPr/>
      <dgm:t>
        <a:bodyPr/>
        <a:lstStyle/>
        <a:p>
          <a:r>
            <a:rPr lang="zh-CN" altLang="en-US" dirty="0"/>
            <a:t>宋榆林，产品架构师</a:t>
          </a:r>
          <a:endParaRPr lang="en-US" altLang="zh-CN" dirty="0"/>
        </a:p>
        <a:p>
          <a:r>
            <a:rPr lang="zh-CN" altLang="en-US" dirty="0"/>
            <a:t>原金蝶</a:t>
          </a:r>
          <a:r>
            <a:rPr lang="en-US" altLang="zh-CN" dirty="0"/>
            <a:t>K3Cloud</a:t>
          </a:r>
          <a:r>
            <a:rPr lang="zh-CN" altLang="en-US" dirty="0"/>
            <a:t>平台部系统架构师</a:t>
          </a:r>
          <a:endParaRPr lang="en-US" altLang="zh-CN" dirty="0"/>
        </a:p>
      </dgm:t>
    </dgm:pt>
    <dgm:pt modelId="{38FC0FD9-38B5-4EFB-8423-DF91D7DC2066}" type="parTrans" cxnId="{A8B8AF12-1E72-4242-A547-930CCF37102D}">
      <dgm:prSet/>
      <dgm:spPr/>
      <dgm:t>
        <a:bodyPr/>
        <a:lstStyle/>
        <a:p>
          <a:endParaRPr lang="en-US" altLang="zh-CN"/>
        </a:p>
      </dgm:t>
    </dgm:pt>
    <dgm:pt modelId="{6B2F465B-E653-4E0C-8595-E1BF3D568A25}" type="sibTrans" cxnId="{A8B8AF12-1E72-4242-A547-930CCF37102D}">
      <dgm:prSet/>
      <dgm:spPr/>
      <dgm:t>
        <a:bodyPr/>
        <a:lstStyle/>
        <a:p>
          <a:endParaRPr lang="en-US" altLang="zh-CN"/>
        </a:p>
      </dgm:t>
    </dgm:pt>
    <dgm:pt modelId="{EA853B50-8834-4463-98D7-92A85CE956BD}">
      <dgm:prSet/>
      <dgm:spPr/>
      <dgm:t>
        <a:bodyPr/>
        <a:lstStyle/>
        <a:p>
          <a:r>
            <a:rPr lang="zh-CN" altLang="en-US" dirty="0"/>
            <a:t>杨剑，产品总监</a:t>
          </a:r>
          <a:endParaRPr lang="en-US" altLang="zh-CN" dirty="0"/>
        </a:p>
        <a:p>
          <a:r>
            <a:rPr lang="zh-CN" altLang="en-US" dirty="0"/>
            <a:t>原金蝶软件产品经理、</a:t>
          </a:r>
          <a:r>
            <a:rPr lang="en-US" altLang="zh-CN" dirty="0"/>
            <a:t>K3</a:t>
          </a:r>
          <a:r>
            <a:rPr lang="zh-CN" altLang="en-US" dirty="0"/>
            <a:t>系统产品架构师</a:t>
          </a:r>
          <a:endParaRPr lang="en-US" altLang="zh-CN" dirty="0"/>
        </a:p>
      </dgm:t>
    </dgm:pt>
    <dgm:pt modelId="{17DE06A8-B237-4B98-95CF-1ABF872AD4C1}" type="parTrans" cxnId="{60CCE24B-C2EF-4AF6-B062-B2068A44B5A7}">
      <dgm:prSet/>
      <dgm:spPr/>
      <dgm:t>
        <a:bodyPr/>
        <a:lstStyle/>
        <a:p>
          <a:endParaRPr lang="en-US" altLang="zh-CN"/>
        </a:p>
      </dgm:t>
    </dgm:pt>
    <dgm:pt modelId="{FFC7727D-EC46-43C1-A37A-84AC46A14808}" type="sibTrans" cxnId="{60CCE24B-C2EF-4AF6-B062-B2068A44B5A7}">
      <dgm:prSet/>
      <dgm:spPr/>
      <dgm:t>
        <a:bodyPr/>
        <a:lstStyle/>
        <a:p>
          <a:endParaRPr lang="en-US" altLang="zh-CN"/>
        </a:p>
      </dgm:t>
    </dgm:pt>
    <dgm:pt modelId="{EF1C0B58-0751-42DF-B987-A19903FACFE6}" type="pres">
      <dgm:prSet presAssocID="{1F9F271F-CC5B-4B4A-BD75-FA065FECD606}" presName="list" presStyleCnt="0">
        <dgm:presLayoutVars>
          <dgm:dir/>
          <dgm:animLvl val="lvl"/>
        </dgm:presLayoutVars>
      </dgm:prSet>
      <dgm:spPr/>
    </dgm:pt>
    <dgm:pt modelId="{15E6F8EF-6EFB-45FE-AFBE-BBDDFE7A3857}" type="pres">
      <dgm:prSet presAssocID="{AC96E326-27C3-4B49-ADC3-E5BAB4740371}" presName="posSpace" presStyleCnt="0"/>
      <dgm:spPr/>
    </dgm:pt>
    <dgm:pt modelId="{73F04EB7-8D84-4F40-A226-9371D609CE9C}" type="pres">
      <dgm:prSet presAssocID="{AC96E326-27C3-4B49-ADC3-E5BAB4740371}" presName="vertFlow" presStyleCnt="0"/>
      <dgm:spPr/>
    </dgm:pt>
    <dgm:pt modelId="{C187CC34-5397-4C5F-B95D-7F503861DFD3}" type="pres">
      <dgm:prSet presAssocID="{AC96E326-27C3-4B49-ADC3-E5BAB4740371}" presName="topSpace" presStyleCnt="0"/>
      <dgm:spPr/>
    </dgm:pt>
    <dgm:pt modelId="{A4779281-F347-4E24-83AB-072EF0077DC5}" type="pres">
      <dgm:prSet presAssocID="{AC96E326-27C3-4B49-ADC3-E5BAB4740371}" presName="firstComp" presStyleCnt="0"/>
      <dgm:spPr/>
    </dgm:pt>
    <dgm:pt modelId="{3E0EF01D-B0A3-46BF-8BBB-8C129A754B8D}" type="pres">
      <dgm:prSet presAssocID="{AC96E326-27C3-4B49-ADC3-E5BAB4740371}" presName="firstChild" presStyleLbl="bgAccFollowNode1" presStyleIdx="0" presStyleCnt="6"/>
      <dgm:spPr/>
    </dgm:pt>
    <dgm:pt modelId="{6E3DA61D-687D-4405-8384-A43BCDEAB65C}" type="pres">
      <dgm:prSet presAssocID="{AC96E326-27C3-4B49-ADC3-E5BAB4740371}" presName="firstChildTx" presStyleLbl="bgAccFollowNode1" presStyleIdx="0" presStyleCnt="6">
        <dgm:presLayoutVars>
          <dgm:bulletEnabled val="1"/>
        </dgm:presLayoutVars>
      </dgm:prSet>
      <dgm:spPr/>
    </dgm:pt>
    <dgm:pt modelId="{B3B93D22-9C03-4AA7-B0A2-A095E98B9C86}" type="pres">
      <dgm:prSet presAssocID="{EDF23833-5AED-450B-BAF4-D7A31BF0D4AE}" presName="comp" presStyleCnt="0"/>
      <dgm:spPr/>
    </dgm:pt>
    <dgm:pt modelId="{7C99D21A-B888-406B-BCC7-C20864F82286}" type="pres">
      <dgm:prSet presAssocID="{EDF23833-5AED-450B-BAF4-D7A31BF0D4AE}" presName="child" presStyleLbl="bgAccFollowNode1" presStyleIdx="1" presStyleCnt="6"/>
      <dgm:spPr/>
    </dgm:pt>
    <dgm:pt modelId="{640D8B22-9D4E-4F66-A2C1-63B931AEC77E}" type="pres">
      <dgm:prSet presAssocID="{EDF23833-5AED-450B-BAF4-D7A31BF0D4AE}" presName="childTx" presStyleLbl="bgAccFollowNode1" presStyleIdx="1" presStyleCnt="6">
        <dgm:presLayoutVars>
          <dgm:bulletEnabled val="1"/>
        </dgm:presLayoutVars>
      </dgm:prSet>
      <dgm:spPr/>
    </dgm:pt>
    <dgm:pt modelId="{A1BB8A33-BAD5-4E98-BB79-3EBC972FEF6E}" type="pres">
      <dgm:prSet presAssocID="{F52FF1E5-C87C-4BE0-B77F-FD6884EFEDD9}" presName="comp" presStyleCnt="0"/>
      <dgm:spPr/>
    </dgm:pt>
    <dgm:pt modelId="{42397D9E-6A52-47F9-B22C-53BDEF15DDC6}" type="pres">
      <dgm:prSet presAssocID="{F52FF1E5-C87C-4BE0-B77F-FD6884EFEDD9}" presName="child" presStyleLbl="bgAccFollowNode1" presStyleIdx="2" presStyleCnt="6"/>
      <dgm:spPr/>
    </dgm:pt>
    <dgm:pt modelId="{3F8E1D05-DB51-4BE5-8E9A-23C3A5E25675}" type="pres">
      <dgm:prSet presAssocID="{F52FF1E5-C87C-4BE0-B77F-FD6884EFEDD9}" presName="childTx" presStyleLbl="bgAccFollowNode1" presStyleIdx="2" presStyleCnt="6">
        <dgm:presLayoutVars>
          <dgm:bulletEnabled val="1"/>
        </dgm:presLayoutVars>
      </dgm:prSet>
      <dgm:spPr/>
    </dgm:pt>
    <dgm:pt modelId="{48E66C41-CCE9-46E3-8B20-B21F6084385B}" type="pres">
      <dgm:prSet presAssocID="{AC96E326-27C3-4B49-ADC3-E5BAB4740371}" presName="negSpace" presStyleCnt="0"/>
      <dgm:spPr/>
    </dgm:pt>
    <dgm:pt modelId="{8C3BD61E-7DED-4412-845C-8885A48AFCEA}" type="pres">
      <dgm:prSet presAssocID="{AC96E326-27C3-4B49-ADC3-E5BAB4740371}" presName="circle" presStyleLbl="node1" presStyleIdx="0" presStyleCnt="2"/>
      <dgm:spPr/>
    </dgm:pt>
    <dgm:pt modelId="{C5D8844E-6AEF-4427-89F3-B72E749BDD28}" type="pres">
      <dgm:prSet presAssocID="{F24DA87C-3888-4729-93CC-76CB2716BC08}" presName="transSpace" presStyleCnt="0"/>
      <dgm:spPr/>
    </dgm:pt>
    <dgm:pt modelId="{AA76DF78-A472-4EF7-B389-D5CA3B9BADED}" type="pres">
      <dgm:prSet presAssocID="{C2CC92E4-7E1F-4B47-99CA-0A143385493F}" presName="posSpace" presStyleCnt="0"/>
      <dgm:spPr/>
    </dgm:pt>
    <dgm:pt modelId="{E473034D-A3C7-45BB-A2ED-18D6CA8C71BD}" type="pres">
      <dgm:prSet presAssocID="{C2CC92E4-7E1F-4B47-99CA-0A143385493F}" presName="vertFlow" presStyleCnt="0"/>
      <dgm:spPr/>
    </dgm:pt>
    <dgm:pt modelId="{C007DC57-5F2E-4CA6-B111-A4BB8A46D7CB}" type="pres">
      <dgm:prSet presAssocID="{C2CC92E4-7E1F-4B47-99CA-0A143385493F}" presName="topSpace" presStyleCnt="0"/>
      <dgm:spPr/>
    </dgm:pt>
    <dgm:pt modelId="{45F5B736-1774-40E8-B123-92C741295755}" type="pres">
      <dgm:prSet presAssocID="{C2CC92E4-7E1F-4B47-99CA-0A143385493F}" presName="firstComp" presStyleCnt="0"/>
      <dgm:spPr/>
    </dgm:pt>
    <dgm:pt modelId="{9FA0D64E-8376-4E58-86ED-8B4F00BED643}" type="pres">
      <dgm:prSet presAssocID="{C2CC92E4-7E1F-4B47-99CA-0A143385493F}" presName="firstChild" presStyleLbl="bgAccFollowNode1" presStyleIdx="3" presStyleCnt="6"/>
      <dgm:spPr/>
    </dgm:pt>
    <dgm:pt modelId="{E636D1ED-307A-4D72-BA1A-1985A7AFACD4}" type="pres">
      <dgm:prSet presAssocID="{C2CC92E4-7E1F-4B47-99CA-0A143385493F}" presName="firstChildTx" presStyleLbl="bgAccFollowNode1" presStyleIdx="3" presStyleCnt="6">
        <dgm:presLayoutVars>
          <dgm:bulletEnabled val="1"/>
        </dgm:presLayoutVars>
      </dgm:prSet>
      <dgm:spPr/>
    </dgm:pt>
    <dgm:pt modelId="{31C2AF9A-E90F-4911-B8EA-0430E2AA9484}" type="pres">
      <dgm:prSet presAssocID="{D50E32BC-6F33-4655-8BF9-F3A88332A36E}" presName="comp" presStyleCnt="0"/>
      <dgm:spPr/>
    </dgm:pt>
    <dgm:pt modelId="{0AF2C4DD-D884-462B-BCF0-26E824725286}" type="pres">
      <dgm:prSet presAssocID="{D50E32BC-6F33-4655-8BF9-F3A88332A36E}" presName="child" presStyleLbl="bgAccFollowNode1" presStyleIdx="4" presStyleCnt="6"/>
      <dgm:spPr/>
    </dgm:pt>
    <dgm:pt modelId="{F8AA5147-E0D1-401B-AB4C-A8546FB56467}" type="pres">
      <dgm:prSet presAssocID="{D50E32BC-6F33-4655-8BF9-F3A88332A36E}" presName="childTx" presStyleLbl="bgAccFollowNode1" presStyleIdx="4" presStyleCnt="6">
        <dgm:presLayoutVars>
          <dgm:bulletEnabled val="1"/>
        </dgm:presLayoutVars>
      </dgm:prSet>
      <dgm:spPr/>
    </dgm:pt>
    <dgm:pt modelId="{2E776B99-0CA1-4FBD-B1BF-07854032A32B}" type="pres">
      <dgm:prSet presAssocID="{EA853B50-8834-4463-98D7-92A85CE956BD}" presName="comp" presStyleCnt="0"/>
      <dgm:spPr/>
    </dgm:pt>
    <dgm:pt modelId="{E0A718C7-01E4-44AD-9F72-A7E11114E2A3}" type="pres">
      <dgm:prSet presAssocID="{EA853B50-8834-4463-98D7-92A85CE956BD}" presName="child" presStyleLbl="bgAccFollowNode1" presStyleIdx="5" presStyleCnt="6"/>
      <dgm:spPr/>
    </dgm:pt>
    <dgm:pt modelId="{4B24F07C-6180-42DB-8E85-0326B5C392C1}" type="pres">
      <dgm:prSet presAssocID="{EA853B50-8834-4463-98D7-92A85CE956BD}" presName="childTx" presStyleLbl="bgAccFollowNode1" presStyleIdx="5" presStyleCnt="6">
        <dgm:presLayoutVars>
          <dgm:bulletEnabled val="1"/>
        </dgm:presLayoutVars>
      </dgm:prSet>
      <dgm:spPr/>
    </dgm:pt>
    <dgm:pt modelId="{29D6F023-B249-41DA-A90B-DBACB6270407}" type="pres">
      <dgm:prSet presAssocID="{C2CC92E4-7E1F-4B47-99CA-0A143385493F}" presName="negSpace" presStyleCnt="0"/>
      <dgm:spPr/>
    </dgm:pt>
    <dgm:pt modelId="{E998396D-049E-4EFE-86A2-B714E96C0C34}" type="pres">
      <dgm:prSet presAssocID="{C2CC92E4-7E1F-4B47-99CA-0A143385493F}" presName="circle" presStyleLbl="node1" presStyleIdx="1" presStyleCnt="2"/>
      <dgm:spPr/>
    </dgm:pt>
  </dgm:ptLst>
  <dgm:cxnLst>
    <dgm:cxn modelId="{F49BA101-6E24-4631-9C60-C748044DF154}" srcId="{C2CC92E4-7E1F-4B47-99CA-0A143385493F}" destId="{D50E32BC-6F33-4655-8BF9-F3A88332A36E}" srcOrd="1" destOrd="0" parTransId="{FF8C80FF-F8AD-4D9B-B2F3-1FF7A9B8485B}" sibTransId="{2C0132F7-BB40-4AB1-ABB9-CA1232555865}"/>
    <dgm:cxn modelId="{A8B8AF12-1E72-4242-A547-930CCF37102D}" srcId="{AC96E326-27C3-4B49-ADC3-E5BAB4740371}" destId="{F52FF1E5-C87C-4BE0-B77F-FD6884EFEDD9}" srcOrd="2" destOrd="0" parTransId="{38FC0FD9-38B5-4EFB-8423-DF91D7DC2066}" sibTransId="{6B2F465B-E653-4E0C-8595-E1BF3D568A25}"/>
    <dgm:cxn modelId="{674BC420-53A2-425B-A2B1-721135A0698B}" srcId="{C2CC92E4-7E1F-4B47-99CA-0A143385493F}" destId="{A4B28D1F-71AD-4CE0-BECF-97ECCC147470}" srcOrd="0" destOrd="0" parTransId="{2CDF23B5-B30E-40E2-9BB7-A7C43EA8DDC6}" sibTransId="{4E693179-E909-4A4D-A523-A753AF125295}"/>
    <dgm:cxn modelId="{F6995561-CB09-4583-B486-489FC922EB88}" type="presOf" srcId="{A4B28D1F-71AD-4CE0-BECF-97ECCC147470}" destId="{9FA0D64E-8376-4E58-86ED-8B4F00BED643}" srcOrd="0" destOrd="0" presId="urn:microsoft.com/office/officeart/2005/8/layout/hList9#1"/>
    <dgm:cxn modelId="{40CC7045-83B2-444D-AAE9-052491C9BC36}" srcId="{1F9F271F-CC5B-4B4A-BD75-FA065FECD606}" destId="{AC96E326-27C3-4B49-ADC3-E5BAB4740371}" srcOrd="0" destOrd="0" parTransId="{689E6357-2FB5-438A-A16C-37687051A475}" sibTransId="{F24DA87C-3888-4729-93CC-76CB2716BC08}"/>
    <dgm:cxn modelId="{60CCE24B-C2EF-4AF6-B062-B2068A44B5A7}" srcId="{C2CC92E4-7E1F-4B47-99CA-0A143385493F}" destId="{EA853B50-8834-4463-98D7-92A85CE956BD}" srcOrd="2" destOrd="0" parTransId="{17DE06A8-B237-4B98-95CF-1ABF872AD4C1}" sibTransId="{FFC7727D-EC46-43C1-A37A-84AC46A14808}"/>
    <dgm:cxn modelId="{1BFA5450-29DC-4D0E-92A3-FC66B0D591FB}" type="presOf" srcId="{D50E32BC-6F33-4655-8BF9-F3A88332A36E}" destId="{F8AA5147-E0D1-401B-AB4C-A8546FB56467}" srcOrd="1" destOrd="0" presId="urn:microsoft.com/office/officeart/2005/8/layout/hList9#1"/>
    <dgm:cxn modelId="{0F272D71-8167-4CF5-A250-5360EBBAC7A4}" type="presOf" srcId="{A4B28D1F-71AD-4CE0-BECF-97ECCC147470}" destId="{E636D1ED-307A-4D72-BA1A-1985A7AFACD4}" srcOrd="1" destOrd="0" presId="urn:microsoft.com/office/officeart/2005/8/layout/hList9#1"/>
    <dgm:cxn modelId="{C55CA777-5561-409D-A6E3-5D9D9A570910}" srcId="{1F9F271F-CC5B-4B4A-BD75-FA065FECD606}" destId="{C2CC92E4-7E1F-4B47-99CA-0A143385493F}" srcOrd="1" destOrd="0" parTransId="{3575FC3D-D6EC-4E9E-9786-978D8CD7215D}" sibTransId="{360CD512-F266-483A-A200-4FED7EDE61F8}"/>
    <dgm:cxn modelId="{867D3880-58B7-4B81-9631-D91CEB44BD06}" srcId="{AC96E326-27C3-4B49-ADC3-E5BAB4740371}" destId="{EDF23833-5AED-450B-BAF4-D7A31BF0D4AE}" srcOrd="1" destOrd="0" parTransId="{4519B3B7-4AAC-4F32-BD33-C8DFC903BAA7}" sibTransId="{AF6E9C63-EA90-47EA-B28E-4CF8956C03D8}"/>
    <dgm:cxn modelId="{98F64B90-4821-426D-B6C5-15F3A85B0A4F}" type="presOf" srcId="{EA853B50-8834-4463-98D7-92A85CE956BD}" destId="{4B24F07C-6180-42DB-8E85-0326B5C392C1}" srcOrd="1" destOrd="0" presId="urn:microsoft.com/office/officeart/2005/8/layout/hList9#1"/>
    <dgm:cxn modelId="{A38BBF99-6ACD-4835-B38C-37C7E90D3CBF}" type="presOf" srcId="{91BE4EAA-DD1D-4F7B-A9AF-4359B0156476}" destId="{6E3DA61D-687D-4405-8384-A43BCDEAB65C}" srcOrd="1" destOrd="0" presId="urn:microsoft.com/office/officeart/2005/8/layout/hList9#1"/>
    <dgm:cxn modelId="{DFCCE4A7-730A-40CD-B4B4-34AD16023957}" type="presOf" srcId="{D50E32BC-6F33-4655-8BF9-F3A88332A36E}" destId="{0AF2C4DD-D884-462B-BCF0-26E824725286}" srcOrd="0" destOrd="0" presId="urn:microsoft.com/office/officeart/2005/8/layout/hList9#1"/>
    <dgm:cxn modelId="{C0F3DDB3-F041-415F-A0DC-755217253620}" type="presOf" srcId="{F52FF1E5-C87C-4BE0-B77F-FD6884EFEDD9}" destId="{42397D9E-6A52-47F9-B22C-53BDEF15DDC6}" srcOrd="0" destOrd="0" presId="urn:microsoft.com/office/officeart/2005/8/layout/hList9#1"/>
    <dgm:cxn modelId="{488F1ABC-FB73-407A-8FE2-20942CE3064F}" type="presOf" srcId="{F52FF1E5-C87C-4BE0-B77F-FD6884EFEDD9}" destId="{3F8E1D05-DB51-4BE5-8E9A-23C3A5E25675}" srcOrd="1" destOrd="0" presId="urn:microsoft.com/office/officeart/2005/8/layout/hList9#1"/>
    <dgm:cxn modelId="{FAAC86C3-5EA8-46DD-B763-A1FDAAE7FD3F}" srcId="{AC96E326-27C3-4B49-ADC3-E5BAB4740371}" destId="{91BE4EAA-DD1D-4F7B-A9AF-4359B0156476}" srcOrd="0" destOrd="0" parTransId="{16160130-C09E-4B9F-BC90-BEFF116A17EE}" sibTransId="{48153F4B-2A62-438D-A781-A70B91B2E287}"/>
    <dgm:cxn modelId="{7AC12CC5-C544-49D2-8B5C-BC365F6461AA}" type="presOf" srcId="{C2CC92E4-7E1F-4B47-99CA-0A143385493F}" destId="{E998396D-049E-4EFE-86A2-B714E96C0C34}" srcOrd="0" destOrd="0" presId="urn:microsoft.com/office/officeart/2005/8/layout/hList9#1"/>
    <dgm:cxn modelId="{68E29CCB-292C-4236-9977-F6F583538E05}" type="presOf" srcId="{AC96E326-27C3-4B49-ADC3-E5BAB4740371}" destId="{8C3BD61E-7DED-4412-845C-8885A48AFCEA}" srcOrd="0" destOrd="0" presId="urn:microsoft.com/office/officeart/2005/8/layout/hList9#1"/>
    <dgm:cxn modelId="{195609D1-3F28-4A49-994A-51A7CC042AF0}" type="presOf" srcId="{EDF23833-5AED-450B-BAF4-D7A31BF0D4AE}" destId="{640D8B22-9D4E-4F66-A2C1-63B931AEC77E}" srcOrd="1" destOrd="0" presId="urn:microsoft.com/office/officeart/2005/8/layout/hList9#1"/>
    <dgm:cxn modelId="{CACC6CD2-CBDA-4143-95E0-547A15901242}" type="presOf" srcId="{91BE4EAA-DD1D-4F7B-A9AF-4359B0156476}" destId="{3E0EF01D-B0A3-46BF-8BBB-8C129A754B8D}" srcOrd="0" destOrd="0" presId="urn:microsoft.com/office/officeart/2005/8/layout/hList9#1"/>
    <dgm:cxn modelId="{2A4461DA-78BB-4912-A6CD-DDAE8313841F}" type="presOf" srcId="{EA853B50-8834-4463-98D7-92A85CE956BD}" destId="{E0A718C7-01E4-44AD-9F72-A7E11114E2A3}" srcOrd="0" destOrd="0" presId="urn:microsoft.com/office/officeart/2005/8/layout/hList9#1"/>
    <dgm:cxn modelId="{C2CDEDF3-089A-484F-B869-198B5C360C2A}" type="presOf" srcId="{1F9F271F-CC5B-4B4A-BD75-FA065FECD606}" destId="{EF1C0B58-0751-42DF-B987-A19903FACFE6}" srcOrd="0" destOrd="0" presId="urn:microsoft.com/office/officeart/2005/8/layout/hList9#1"/>
    <dgm:cxn modelId="{53026CF8-EE8D-4CB7-9D01-69CE0C9FB65C}" type="presOf" srcId="{EDF23833-5AED-450B-BAF4-D7A31BF0D4AE}" destId="{7C99D21A-B888-406B-BCC7-C20864F82286}" srcOrd="0" destOrd="0" presId="urn:microsoft.com/office/officeart/2005/8/layout/hList9#1"/>
    <dgm:cxn modelId="{A3B10ED2-8711-4EB4-A6E4-34A89872D703}" type="presParOf" srcId="{EF1C0B58-0751-42DF-B987-A19903FACFE6}" destId="{15E6F8EF-6EFB-45FE-AFBE-BBDDFE7A3857}" srcOrd="0" destOrd="0" presId="urn:microsoft.com/office/officeart/2005/8/layout/hList9#1"/>
    <dgm:cxn modelId="{8813FEBB-B46A-4C91-A52A-EBB859794AEA}" type="presParOf" srcId="{EF1C0B58-0751-42DF-B987-A19903FACFE6}" destId="{73F04EB7-8D84-4F40-A226-9371D609CE9C}" srcOrd="1" destOrd="0" presId="urn:microsoft.com/office/officeart/2005/8/layout/hList9#1"/>
    <dgm:cxn modelId="{A532C052-292D-411A-B6BB-146950CFF856}" type="presParOf" srcId="{73F04EB7-8D84-4F40-A226-9371D609CE9C}" destId="{C187CC34-5397-4C5F-B95D-7F503861DFD3}" srcOrd="0" destOrd="0" presId="urn:microsoft.com/office/officeart/2005/8/layout/hList9#1"/>
    <dgm:cxn modelId="{DF2953F6-C5B8-4F0E-BFBA-EB1A2A1A1FC5}" type="presParOf" srcId="{73F04EB7-8D84-4F40-A226-9371D609CE9C}" destId="{A4779281-F347-4E24-83AB-072EF0077DC5}" srcOrd="1" destOrd="0" presId="urn:microsoft.com/office/officeart/2005/8/layout/hList9#1"/>
    <dgm:cxn modelId="{426F37AC-E96E-4E4F-95F0-29B9706B832A}" type="presParOf" srcId="{A4779281-F347-4E24-83AB-072EF0077DC5}" destId="{3E0EF01D-B0A3-46BF-8BBB-8C129A754B8D}" srcOrd="0" destOrd="0" presId="urn:microsoft.com/office/officeart/2005/8/layout/hList9#1"/>
    <dgm:cxn modelId="{4D9F8CE6-7FFF-46BC-8866-4CA3C1BA8561}" type="presParOf" srcId="{A4779281-F347-4E24-83AB-072EF0077DC5}" destId="{6E3DA61D-687D-4405-8384-A43BCDEAB65C}" srcOrd="1" destOrd="0" presId="urn:microsoft.com/office/officeart/2005/8/layout/hList9#1"/>
    <dgm:cxn modelId="{E10CC885-C9BF-479F-B7C6-A39A2F7CC411}" type="presParOf" srcId="{73F04EB7-8D84-4F40-A226-9371D609CE9C}" destId="{B3B93D22-9C03-4AA7-B0A2-A095E98B9C86}" srcOrd="2" destOrd="0" presId="urn:microsoft.com/office/officeart/2005/8/layout/hList9#1"/>
    <dgm:cxn modelId="{095BC697-6A03-4C6C-9D7C-D1AFD06600C0}" type="presParOf" srcId="{B3B93D22-9C03-4AA7-B0A2-A095E98B9C86}" destId="{7C99D21A-B888-406B-BCC7-C20864F82286}" srcOrd="0" destOrd="0" presId="urn:microsoft.com/office/officeart/2005/8/layout/hList9#1"/>
    <dgm:cxn modelId="{485FFDCD-B9F2-4FFE-9AC9-4F0B81A61D44}" type="presParOf" srcId="{B3B93D22-9C03-4AA7-B0A2-A095E98B9C86}" destId="{640D8B22-9D4E-4F66-A2C1-63B931AEC77E}" srcOrd="1" destOrd="0" presId="urn:microsoft.com/office/officeart/2005/8/layout/hList9#1"/>
    <dgm:cxn modelId="{986EF2DA-C549-4DFC-BB7F-160926A979FD}" type="presParOf" srcId="{73F04EB7-8D84-4F40-A226-9371D609CE9C}" destId="{A1BB8A33-BAD5-4E98-BB79-3EBC972FEF6E}" srcOrd="3" destOrd="0" presId="urn:microsoft.com/office/officeart/2005/8/layout/hList9#1"/>
    <dgm:cxn modelId="{A47B8F65-E56D-425C-AF03-76CD0653A361}" type="presParOf" srcId="{A1BB8A33-BAD5-4E98-BB79-3EBC972FEF6E}" destId="{42397D9E-6A52-47F9-B22C-53BDEF15DDC6}" srcOrd="0" destOrd="0" presId="urn:microsoft.com/office/officeart/2005/8/layout/hList9#1"/>
    <dgm:cxn modelId="{7C4CEDC6-5EFD-49A4-A6B8-59AFE27E33F9}" type="presParOf" srcId="{A1BB8A33-BAD5-4E98-BB79-3EBC972FEF6E}" destId="{3F8E1D05-DB51-4BE5-8E9A-23C3A5E25675}" srcOrd="1" destOrd="0" presId="urn:microsoft.com/office/officeart/2005/8/layout/hList9#1"/>
    <dgm:cxn modelId="{579F8690-FD23-41F4-AAB3-0CCF3748E8D2}" type="presParOf" srcId="{EF1C0B58-0751-42DF-B987-A19903FACFE6}" destId="{48E66C41-CCE9-46E3-8B20-B21F6084385B}" srcOrd="2" destOrd="0" presId="urn:microsoft.com/office/officeart/2005/8/layout/hList9#1"/>
    <dgm:cxn modelId="{175ED4B2-EEC1-48B9-8A86-DB90924FA33D}" type="presParOf" srcId="{EF1C0B58-0751-42DF-B987-A19903FACFE6}" destId="{8C3BD61E-7DED-4412-845C-8885A48AFCEA}" srcOrd="3" destOrd="0" presId="urn:microsoft.com/office/officeart/2005/8/layout/hList9#1"/>
    <dgm:cxn modelId="{BAB68F0A-18E6-4D7F-A11A-857F51E04879}" type="presParOf" srcId="{EF1C0B58-0751-42DF-B987-A19903FACFE6}" destId="{C5D8844E-6AEF-4427-89F3-B72E749BDD28}" srcOrd="4" destOrd="0" presId="urn:microsoft.com/office/officeart/2005/8/layout/hList9#1"/>
    <dgm:cxn modelId="{2A429768-DCB1-4B74-B191-EA4785996A20}" type="presParOf" srcId="{EF1C0B58-0751-42DF-B987-A19903FACFE6}" destId="{AA76DF78-A472-4EF7-B389-D5CA3B9BADED}" srcOrd="5" destOrd="0" presId="urn:microsoft.com/office/officeart/2005/8/layout/hList9#1"/>
    <dgm:cxn modelId="{EEDE00F3-8592-4371-8CF7-318BD5DA6CD6}" type="presParOf" srcId="{EF1C0B58-0751-42DF-B987-A19903FACFE6}" destId="{E473034D-A3C7-45BB-A2ED-18D6CA8C71BD}" srcOrd="6" destOrd="0" presId="urn:microsoft.com/office/officeart/2005/8/layout/hList9#1"/>
    <dgm:cxn modelId="{394E350D-522D-4F33-891D-D596D23FC85D}" type="presParOf" srcId="{E473034D-A3C7-45BB-A2ED-18D6CA8C71BD}" destId="{C007DC57-5F2E-4CA6-B111-A4BB8A46D7CB}" srcOrd="0" destOrd="0" presId="urn:microsoft.com/office/officeart/2005/8/layout/hList9#1"/>
    <dgm:cxn modelId="{155683C9-E990-4C73-ACC6-BC52B13EE92B}" type="presParOf" srcId="{E473034D-A3C7-45BB-A2ED-18D6CA8C71BD}" destId="{45F5B736-1774-40E8-B123-92C741295755}" srcOrd="1" destOrd="0" presId="urn:microsoft.com/office/officeart/2005/8/layout/hList9#1"/>
    <dgm:cxn modelId="{248FF91A-E618-4399-94CD-760A9C07A8C4}" type="presParOf" srcId="{45F5B736-1774-40E8-B123-92C741295755}" destId="{9FA0D64E-8376-4E58-86ED-8B4F00BED643}" srcOrd="0" destOrd="0" presId="urn:microsoft.com/office/officeart/2005/8/layout/hList9#1"/>
    <dgm:cxn modelId="{68002E76-49A5-40E6-8795-C099D8C1EE49}" type="presParOf" srcId="{45F5B736-1774-40E8-B123-92C741295755}" destId="{E636D1ED-307A-4D72-BA1A-1985A7AFACD4}" srcOrd="1" destOrd="0" presId="urn:microsoft.com/office/officeart/2005/8/layout/hList9#1"/>
    <dgm:cxn modelId="{04988FED-FEA0-4D9A-9DB8-5C7520EAD2B5}" type="presParOf" srcId="{E473034D-A3C7-45BB-A2ED-18D6CA8C71BD}" destId="{31C2AF9A-E90F-4911-B8EA-0430E2AA9484}" srcOrd="2" destOrd="0" presId="urn:microsoft.com/office/officeart/2005/8/layout/hList9#1"/>
    <dgm:cxn modelId="{5D212B0B-9E44-4F50-893E-C60D50896D10}" type="presParOf" srcId="{31C2AF9A-E90F-4911-B8EA-0430E2AA9484}" destId="{0AF2C4DD-D884-462B-BCF0-26E824725286}" srcOrd="0" destOrd="0" presId="urn:microsoft.com/office/officeart/2005/8/layout/hList9#1"/>
    <dgm:cxn modelId="{70557F12-D726-4BAB-9C0F-4BB1A7AD1737}" type="presParOf" srcId="{31C2AF9A-E90F-4911-B8EA-0430E2AA9484}" destId="{F8AA5147-E0D1-401B-AB4C-A8546FB56467}" srcOrd="1" destOrd="0" presId="urn:microsoft.com/office/officeart/2005/8/layout/hList9#1"/>
    <dgm:cxn modelId="{E531A865-BC03-4349-B047-97FC962A8AA3}" type="presParOf" srcId="{E473034D-A3C7-45BB-A2ED-18D6CA8C71BD}" destId="{2E776B99-0CA1-4FBD-B1BF-07854032A32B}" srcOrd="3" destOrd="0" presId="urn:microsoft.com/office/officeart/2005/8/layout/hList9#1"/>
    <dgm:cxn modelId="{300582E7-B5EB-49B4-8165-F9035D150CB9}" type="presParOf" srcId="{2E776B99-0CA1-4FBD-B1BF-07854032A32B}" destId="{E0A718C7-01E4-44AD-9F72-A7E11114E2A3}" srcOrd="0" destOrd="0" presId="urn:microsoft.com/office/officeart/2005/8/layout/hList9#1"/>
    <dgm:cxn modelId="{1CF409DD-0E37-4D90-9B95-7A545F113D78}" type="presParOf" srcId="{2E776B99-0CA1-4FBD-B1BF-07854032A32B}" destId="{4B24F07C-6180-42DB-8E85-0326B5C392C1}" srcOrd="1" destOrd="0" presId="urn:microsoft.com/office/officeart/2005/8/layout/hList9#1"/>
    <dgm:cxn modelId="{7781AC7F-FE97-44CA-8924-694C6930CD08}" type="presParOf" srcId="{EF1C0B58-0751-42DF-B987-A19903FACFE6}" destId="{29D6F023-B249-41DA-A90B-DBACB6270407}" srcOrd="7" destOrd="0" presId="urn:microsoft.com/office/officeart/2005/8/layout/hList9#1"/>
    <dgm:cxn modelId="{B940EA4B-EEA2-4688-AB3F-3FB48256F1BF}" type="presParOf" srcId="{EF1C0B58-0751-42DF-B987-A19903FACFE6}" destId="{E998396D-049E-4EFE-86A2-B714E96C0C34}" srcOrd="8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EF01D-B0A3-46BF-8BBB-8C129A754B8D}">
      <dsp:nvSpPr>
        <dsp:cNvPr id="0" name=""/>
        <dsp:cNvSpPr/>
      </dsp:nvSpPr>
      <dsp:spPr>
        <a:xfrm>
          <a:off x="2098494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蔡笋，</a:t>
          </a:r>
          <a:r>
            <a:rPr lang="en-US" altLang="zh-CN" sz="1300" kern="1200" dirty="0"/>
            <a:t>CTO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 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软件架构，原</a:t>
          </a:r>
          <a:r>
            <a:rPr lang="en-US" altLang="zh-CN" sz="1300" kern="1200" dirty="0"/>
            <a:t>ipiao.com</a:t>
          </a:r>
          <a:r>
            <a:rPr lang="zh-CN" altLang="en-US" sz="1300" kern="1200" dirty="0"/>
            <a:t>架构师</a:t>
          </a:r>
          <a:endParaRPr lang="en-US" altLang="zh-CN" sz="1300" kern="1200" dirty="0"/>
        </a:p>
      </dsp:txBody>
      <dsp:txXfrm>
        <a:off x="2480797" y="637328"/>
        <a:ext cx="2007093" cy="1593727"/>
      </dsp:txXfrm>
    </dsp:sp>
    <dsp:sp modelId="{7C99D21A-B888-406B-BCC7-C20864F82286}">
      <dsp:nvSpPr>
        <dsp:cNvPr id="0" name=""/>
        <dsp:cNvSpPr/>
      </dsp:nvSpPr>
      <dsp:spPr>
        <a:xfrm>
          <a:off x="2098494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邝维生，技术总监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供应链产品部经理</a:t>
          </a:r>
          <a:r>
            <a:rPr lang="en-US" altLang="zh-CN" sz="1300" kern="1200" dirty="0"/>
            <a:t> </a:t>
          </a:r>
        </a:p>
      </dsp:txBody>
      <dsp:txXfrm>
        <a:off x="2480797" y="2231055"/>
        <a:ext cx="2007093" cy="1593727"/>
      </dsp:txXfrm>
    </dsp:sp>
    <dsp:sp modelId="{42397D9E-6A52-47F9-B22C-53BDEF15DDC6}">
      <dsp:nvSpPr>
        <dsp:cNvPr id="0" name=""/>
        <dsp:cNvSpPr/>
      </dsp:nvSpPr>
      <dsp:spPr>
        <a:xfrm>
          <a:off x="2098494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宋榆林，产品架构师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</a:t>
          </a:r>
          <a:r>
            <a:rPr lang="en-US" altLang="zh-CN" sz="1300" kern="1200" dirty="0"/>
            <a:t>K3Cloud</a:t>
          </a:r>
          <a:r>
            <a:rPr lang="zh-CN" altLang="en-US" sz="1300" kern="1200" dirty="0"/>
            <a:t>平台部系统架构师</a:t>
          </a:r>
          <a:endParaRPr lang="en-US" altLang="zh-CN" sz="1300" kern="1200" dirty="0"/>
        </a:p>
      </dsp:txBody>
      <dsp:txXfrm>
        <a:off x="2480797" y="3824783"/>
        <a:ext cx="2007093" cy="1593727"/>
      </dsp:txXfrm>
    </dsp:sp>
    <dsp:sp modelId="{8C3BD61E-7DED-4412-845C-8885A48AFCEA}">
      <dsp:nvSpPr>
        <dsp:cNvPr id="0" name=""/>
        <dsp:cNvSpPr/>
      </dsp:nvSpPr>
      <dsp:spPr>
        <a:xfrm>
          <a:off x="824149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技术团队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Cloud</a:t>
          </a:r>
          <a:r>
            <a:rPr lang="zh-CN" altLang="en-US" sz="1400" kern="1200" dirty="0"/>
            <a:t>技术团队）</a:t>
          </a:r>
          <a:endParaRPr lang="en-US" altLang="zh-CN" sz="1400" kern="1200" dirty="0"/>
        </a:p>
      </dsp:txBody>
      <dsp:txXfrm>
        <a:off x="1057428" y="233434"/>
        <a:ext cx="1126373" cy="1126373"/>
      </dsp:txXfrm>
    </dsp:sp>
    <dsp:sp modelId="{9FA0D64E-8376-4E58-86ED-8B4F00BED643}">
      <dsp:nvSpPr>
        <dsp:cNvPr id="0" name=""/>
        <dsp:cNvSpPr/>
      </dsp:nvSpPr>
      <dsp:spPr>
        <a:xfrm>
          <a:off x="6080822" y="637328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孟凡俊，</a:t>
          </a:r>
          <a:r>
            <a:rPr lang="en-US" altLang="zh-CN" sz="1300" kern="1200" dirty="0"/>
            <a:t>CEO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APP</a:t>
          </a:r>
          <a:r>
            <a:rPr lang="zh-CN" altLang="en-US" sz="1300" kern="1200" dirty="0"/>
            <a:t>后端云创始人，原金蝶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产品部总经理，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互联碗软件总经理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百胜软件副总裁</a:t>
          </a:r>
          <a:endParaRPr lang="en-US" altLang="zh-CN" sz="1300" kern="1200" dirty="0"/>
        </a:p>
      </dsp:txBody>
      <dsp:txXfrm>
        <a:off x="6463125" y="637328"/>
        <a:ext cx="2007093" cy="1593727"/>
      </dsp:txXfrm>
    </dsp:sp>
    <dsp:sp modelId="{0AF2C4DD-D884-462B-BCF0-26E824725286}">
      <dsp:nvSpPr>
        <dsp:cNvPr id="0" name=""/>
        <dsp:cNvSpPr/>
      </dsp:nvSpPr>
      <dsp:spPr>
        <a:xfrm>
          <a:off x="6080822" y="2231055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刘政宇，</a:t>
          </a:r>
          <a:r>
            <a:rPr lang="en-US" altLang="zh-CN" sz="1300" kern="1200" dirty="0"/>
            <a:t>COO</a:t>
          </a:r>
          <a:r>
            <a:rPr lang="zh-CN" altLang="en-US" sz="1300" kern="1200" dirty="0"/>
            <a:t>，市场总监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0" i="0" kern="1200" dirty="0"/>
            <a:t>金蝶软件销售总监、百胜软件副总经理，互联碗软件技术总监</a:t>
          </a:r>
          <a:endParaRPr lang="en-US" altLang="zh-CN" sz="1300" kern="1200" dirty="0"/>
        </a:p>
      </dsp:txBody>
      <dsp:txXfrm>
        <a:off x="6463125" y="2231055"/>
        <a:ext cx="2007093" cy="1593727"/>
      </dsp:txXfrm>
    </dsp:sp>
    <dsp:sp modelId="{E0A718C7-01E4-44AD-9F72-A7E11114E2A3}">
      <dsp:nvSpPr>
        <dsp:cNvPr id="0" name=""/>
        <dsp:cNvSpPr/>
      </dsp:nvSpPr>
      <dsp:spPr>
        <a:xfrm>
          <a:off x="6080822" y="3824783"/>
          <a:ext cx="2389396" cy="1593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杨剑，产品总监</a:t>
          </a:r>
          <a:endParaRPr lang="en-US" altLang="zh-CN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原金蝶软件产品经理、</a:t>
          </a:r>
          <a:r>
            <a:rPr lang="en-US" altLang="zh-CN" sz="1300" kern="1200" dirty="0"/>
            <a:t>K3</a:t>
          </a:r>
          <a:r>
            <a:rPr lang="zh-CN" altLang="en-US" sz="1300" kern="1200" dirty="0"/>
            <a:t>系统产品架构师</a:t>
          </a:r>
          <a:endParaRPr lang="en-US" altLang="zh-CN" sz="1300" kern="1200" dirty="0"/>
        </a:p>
      </dsp:txBody>
      <dsp:txXfrm>
        <a:off x="6463125" y="3824783"/>
        <a:ext cx="2007093" cy="1593727"/>
      </dsp:txXfrm>
    </dsp:sp>
    <dsp:sp modelId="{E998396D-049E-4EFE-86A2-B714E96C0C34}">
      <dsp:nvSpPr>
        <dsp:cNvPr id="0" name=""/>
        <dsp:cNvSpPr/>
      </dsp:nvSpPr>
      <dsp:spPr>
        <a:xfrm>
          <a:off x="4806477" y="155"/>
          <a:ext cx="1592931" cy="1592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市场及运营团队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（原金蝶</a:t>
          </a:r>
          <a:r>
            <a:rPr lang="en-US" altLang="zh-CN" sz="1400" kern="1200" dirty="0"/>
            <a:t>K3 </a:t>
          </a:r>
          <a:r>
            <a:rPr lang="zh-CN" altLang="en-US" sz="1400" kern="1200" dirty="0"/>
            <a:t>产品部团队）</a:t>
          </a:r>
          <a:endParaRPr lang="en-US" altLang="zh-CN" sz="1400" kern="1200" dirty="0"/>
        </a:p>
      </dsp:txBody>
      <dsp:txXfrm>
        <a:off x="5039756" y="233434"/>
        <a:ext cx="1126373" cy="112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5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2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e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piao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pp-link.org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notesSlide" Target="../notesSlides/notesSlide4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5671168" y="3239955"/>
            <a:ext cx="5801360" cy="717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后端云 商业计划书</a:t>
            </a: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48" y="2345728"/>
            <a:ext cx="677108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让移动开发超神速</a:t>
            </a: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构建移动应用开发的开发生态圈</a:t>
            </a: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一个专门协助移动应用开发者的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PaaS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</a:t>
            </a: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，中国的移动应用的资本市场将到达万亿的顶峰，届时将会出现数百家百亿级的移动互联网企业。我们更多是为这些未来的企业提供早起服务，同时覆盖中后期。</a:t>
            </a: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面向万亿的市场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Android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Cordova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为首的移动前端开发技术已经发展到瓶颈，那么将会对数据后端的技术开始研发，最后前后端整合为开发者提供技术支持。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界面前端和数据后端的软件开发技术将整合为一体。</a:t>
            </a:r>
          </a:p>
        </p:txBody>
      </p:sp>
      <p:sp>
        <p:nvSpPr>
          <p:cNvPr id="66" name="矩形 65"/>
          <p:cNvSpPr/>
          <p:nvPr/>
        </p:nvSpPr>
        <p:spPr>
          <a:xfrm>
            <a:off x="7835265" y="2224405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移动应用开发的技术趋势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现在的云计算，依然是以服务提供为主，如服务器和宽带的使用，直播服务的提供等。未来，云计算必然是在服务之上直接提供整合性的服务，云计算真正转换为云服务，直接切入到开发者的开发过程中。</a:t>
            </a:r>
          </a:p>
          <a:p>
            <a:pPr algn="just"/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以亚马逊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 Mobile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，腾讯</a:t>
            </a:r>
            <a:r>
              <a:rPr lang="en-US" altLang="zh-CN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TAB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为代表。</a:t>
            </a: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云计算的技术发展趋势</a:t>
            </a:r>
            <a:endParaRPr lang="zh-CN" b="1" dirty="0">
              <a:solidFill>
                <a:schemeClr val="accent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面对着怎样的市场前景</a:t>
            </a:r>
          </a:p>
        </p:txBody>
      </p:sp>
      <p:sp>
        <p:nvSpPr>
          <p:cNvPr id="52" name="矩形 51"/>
          <p:cNvSpPr/>
          <p:nvPr/>
        </p:nvSpPr>
        <p:spPr>
          <a:xfrm>
            <a:off x="694690" y="544522"/>
            <a:ext cx="14224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市场前景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这三个是一个典型产品，直接整合分析、消息和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管理的一个服务。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近期已经和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IONIC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一个前端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开发平台达成战略合作。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事实上，依然只是在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提供服务器或者功能性服务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735455" y="2230120"/>
            <a:ext cx="356743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AWS Mobile/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腾讯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TAB/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阿里云移动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V-Layout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团队是淘宝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和天猫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的前端设计的开发团队。未来，将有计划开发期后端管理工具，那么，开发者将可以直接定制化一个淘宝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，不需要写任何代码。</a:t>
            </a: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阿里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V-Layout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团队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为开发者提供基础的产品方案以方便进行二次开发的系统。</a:t>
            </a:r>
          </a:p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但是，面向的是企业和业务流程几乎是固定的产品。</a:t>
            </a:r>
          </a:p>
        </p:txBody>
      </p:sp>
      <p:sp>
        <p:nvSpPr>
          <p:cNvPr id="66" name="矩形 65"/>
          <p:cNvSpPr/>
          <p:nvPr/>
        </p:nvSpPr>
        <p:spPr>
          <a:xfrm>
            <a:off x="1623060" y="4667885"/>
            <a:ext cx="2898775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SalesForce CRM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Bomb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泰达科技数百万元</a:t>
            </a: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Serenity 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框架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数百万美元风投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等等</a:t>
            </a: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378444" y="1042513"/>
            <a:ext cx="14579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面对的</a:t>
            </a: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竞争对手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5396224" y="1042513"/>
            <a:ext cx="14224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第一步我们要做的</a:t>
            </a:r>
          </a:p>
        </p:txBody>
      </p:sp>
      <p:sp>
        <p:nvSpPr>
          <p:cNvPr id="59" name="矩形 58"/>
          <p:cNvSpPr/>
          <p:nvPr/>
        </p:nvSpPr>
        <p:spPr>
          <a:xfrm>
            <a:off x="4044315" y="514985"/>
            <a:ext cx="405638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构建移动开发生态圈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1201188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对于开发者来说，他可以免费使用我们的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后端云上的服务为开发做准备，积累人气，并且让足够多的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开发者形成聚落</a:t>
            </a:r>
          </a:p>
        </p:txBody>
      </p:sp>
      <p:sp>
        <p:nvSpPr>
          <p:cNvPr id="28" name="矩形 27"/>
          <p:cNvSpPr/>
          <p:nvPr/>
        </p:nvSpPr>
        <p:spPr>
          <a:xfrm>
            <a:off x="1508760" y="2230120"/>
            <a:ext cx="2898775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为开发者提供开发支持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2011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2011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开发者在平台中足够多之后，我们可以让创客们来平台</a:t>
            </a:r>
            <a:r>
              <a:rPr 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寻找开发者资源，让他们可以让自己的想法在这里实现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为创客提供开发资源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整合</a:t>
            </a:r>
            <a:r>
              <a:rPr 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产品经理，测试人员，发布工程师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等资源，为开发流程的流水线提供准备，让各种人员为一个应用开发提供服务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整合完成生态链上下游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后端云为整个移动开发生态圈提供技术上的支持，让生态链流畅运转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275" y="4667885"/>
            <a:ext cx="264033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强大的开发平台技术支持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67244" y="1042513"/>
            <a:ext cx="28803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APP后端云</a:t>
            </a:r>
            <a:r>
              <a:rPr lang="zh-CN" altLang="en-US" sz="1400" dirty="0">
                <a:solidFill>
                  <a:schemeClr val="accent1"/>
                </a:solidFill>
              </a:rPr>
              <a:t>将会这么设计</a:t>
            </a: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开发者服务平台与社区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面向非技术性创客和</a:t>
            </a: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需求者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面向产品设计经理（规划与验收）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面向产品测试</a:t>
            </a:r>
          </a:p>
          <a:p>
            <a:pPr algn="just"/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移动开发生态圈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项目应用授权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企业级平台应用授权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MYSQL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模式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商业化应用授权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42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直接孵化平台上的优秀项目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提供平台服务与孵化器合作</a:t>
            </a: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孵化器产业私有服务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后端云完成社区化和商业化之后，我们希望能够成立投资基金对平台上的项目进行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众筹和天使投资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等，成为早期投资的一环，让开发者不仅在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后端云提高开发速度，更加能够完成项目的蜕变。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因为我们的开发技术和创业者的价值在一起。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风险投资计划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上弧形箭头 3"/>
          <p:cNvSpPr/>
          <p:nvPr/>
        </p:nvSpPr>
        <p:spPr>
          <a:xfrm>
            <a:off x="2765425" y="1363980"/>
            <a:ext cx="7221855" cy="7861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083560" y="3558540"/>
            <a:ext cx="445135" cy="95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弧形箭头 6"/>
          <p:cNvSpPr/>
          <p:nvPr/>
        </p:nvSpPr>
        <p:spPr>
          <a:xfrm>
            <a:off x="2726055" y="5801995"/>
            <a:ext cx="4998720" cy="9474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5396227" y="1042513"/>
            <a:ext cx="14224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我们要怎么来设计</a:t>
            </a: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现在与将来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23570" y="1466215"/>
            <a:ext cx="10509250" cy="455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后端云平台正式发布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位开发者带着价值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万元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的合同入驻平台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到目前为止，通过权限授予获得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3*2000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元的授权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费用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17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商业化支持，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位开发者入驻，完成移动应用开发生态圈环境，授权数超过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18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孵化性特性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计划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月完成平台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4.0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投资性特性</a:t>
            </a:r>
          </a:p>
          <a:p>
            <a:pPr marL="360045" indent="-285750" algn="l" fontAlgn="auto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7164705" y="3300095"/>
          <a:ext cx="4213860" cy="31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795363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我们的团队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/>
        </p:nvGraphicFramePr>
        <p:xfrm>
          <a:off x="419989" y="1143719"/>
          <a:ext cx="92943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78" y="292946"/>
            <a:ext cx="2213794" cy="26850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52635" y="3240405"/>
            <a:ext cx="147574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CEO </a:t>
            </a:r>
            <a:r>
              <a:rPr lang="zh-CN" altLang="en-US"/>
              <a:t>孟凡俊</a:t>
            </a:r>
          </a:p>
        </p:txBody>
      </p:sp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13485" y="1278890"/>
            <a:ext cx="87210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</a:t>
            </a:r>
            <a:r>
              <a:rPr lang="en-US" altLang="zh-CN" sz="2400" b="1" dirty="0" err="1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APP后端云</a:t>
            </a:r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创始人，深圳大学硕士</a:t>
            </a:r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256155"/>
            <a:ext cx="9958070" cy="356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2"/>
              </a:rPr>
              <a:t>ipiao.com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主要开发者，目前已被星美国际收购</a:t>
            </a: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</a:p>
          <a:p>
            <a:pPr algn="just"/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十年的业务外包生涯，真正明白业余软件外包的需求</a:t>
            </a:r>
          </a:p>
          <a:p>
            <a:pPr algn="just"/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2013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年创立深圳市海富特资讯管理有限公司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2846705" y="514350"/>
            <a:ext cx="6498590" cy="97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天使阶段</a:t>
            </a:r>
            <a:endParaRPr lang="en-US" alt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期望融资需求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出让 </a:t>
            </a:r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股权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487045" y="1637665"/>
          <a:ext cx="11042650" cy="466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0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持股状态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100%自然人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融资需求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500</a:t>
                      </a: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万元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>
                          <a:solidFill>
                            <a:schemeClr val="dk1"/>
                          </a:solidFill>
                        </a:rPr>
                        <a:t>股权出让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20%</a:t>
                      </a:r>
                    </a:p>
                  </a:txBody>
                  <a:tcPr anchor="ctr" anchorCtr="1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 gridSpan="6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资金主要用途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产品研发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用于未来两年内产品的迭代更新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团队扩充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计划技术团队扩展至</a:t>
                      </a:r>
                      <a:r>
                        <a:rPr lang="en-US" altLang="zh-CN"/>
                        <a:t>15</a:t>
                      </a:r>
                      <a:r>
                        <a:rPr lang="zh-CN" altLang="en-US"/>
                        <a:t>人，市场及运营团队扩展至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人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市场推广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让市场团队有足够资金将饼做大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内容制作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技术团队开发行业项目以供开发者使用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线上维护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需要管理员对平台进行维护和指导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其它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10%</a:t>
                      </a:r>
                    </a:p>
                  </a:txBody>
                  <a:tcPr anchor="ctr" anchorCtr="1"/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用于服务器扩展、办公室租赁、设备购买及现金流动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目标：在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年内实现自给自足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28448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联系人及联系方式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64005" y="1383030"/>
            <a:ext cx="86995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7415" y="2142490"/>
            <a:ext cx="371983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微信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/QQ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：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359304951</a:t>
            </a:r>
          </a:p>
          <a:p>
            <a:pPr algn="l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邮箱：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alucard263096@126.com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74568" y="202159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574648" y="288990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564098" y="371848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71770" y="40919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9277" y="486220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5" name="矩形 4"/>
          <p:cNvSpPr/>
          <p:nvPr/>
        </p:nvSpPr>
        <p:spPr>
          <a:xfrm>
            <a:off x="4529277" y="566066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44B7C0F4-79DB-4F8B-9303-0E098D69D8BE-1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75" y="2102485"/>
            <a:ext cx="1483995" cy="1483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77685" y="3626485"/>
            <a:ext cx="942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联系我</a:t>
            </a:r>
          </a:p>
        </p:txBody>
      </p:sp>
      <p:pic>
        <p:nvPicPr>
          <p:cNvPr id="8" name="44B7C0F4-79DB-4F8B-9303-0E098D69D8BE-2" descr="qt_te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0" y="1774825"/>
            <a:ext cx="1851660" cy="18516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72550" y="3718560"/>
            <a:ext cx="146304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5"/>
              </a:rPr>
              <a:t>访问</a:t>
            </a:r>
            <a:r>
              <a:rPr lang="en-US" altLang="zh-CN" sz="1400">
                <a:hlinkClick r:id="rId5"/>
              </a:rPr>
              <a:t>APP</a:t>
            </a:r>
            <a:r>
              <a:rPr lang="zh-CN" altLang="en-US" sz="1400">
                <a:hlinkClick r:id="rId5"/>
              </a:rPr>
              <a:t>后端云</a:t>
            </a:r>
            <a:endParaRPr lang="zh-CN" altLang="en-US" sz="1400"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5018779" y="959963"/>
            <a:ext cx="21544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FF0000"/>
                </a:solidFill>
              </a:rPr>
              <a:t>简单的数据说明了一些问题</a:t>
            </a:r>
          </a:p>
        </p:txBody>
      </p:sp>
      <p:sp>
        <p:nvSpPr>
          <p:cNvPr id="84" name="矩形 83"/>
          <p:cNvSpPr/>
          <p:nvPr/>
        </p:nvSpPr>
        <p:spPr>
          <a:xfrm>
            <a:off x="4567376" y="313890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8367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5315" y="1421130"/>
          <a:ext cx="4991100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8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3-10</a:t>
                      </a:r>
                      <a:r>
                        <a:rPr lang="zh-CN" altLang="en-US" dirty="0"/>
                        <a:t>年工作经验的开发者采样调查</a:t>
                      </a:r>
                    </a:p>
                    <a:p>
                      <a:pPr algn="ctr"/>
                      <a:r>
                        <a:rPr lang="zh-CN" altLang="en-US" dirty="0"/>
                        <a:t>（截止至</a:t>
                      </a:r>
                      <a:r>
                        <a:rPr lang="en-US" altLang="zh-CN" dirty="0"/>
                        <a:t>17.04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每年邀请的私人外包项目的数量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实际接受的数量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最终完成收到尾款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r>
                        <a:rPr lang="zh-CN" altLang="en-US" dirty="0"/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完成周期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约</a:t>
                      </a:r>
                      <a:r>
                        <a:rPr lang="en-US" altLang="zh-CN" dirty="0"/>
                        <a:t>2-4</a:t>
                      </a:r>
                      <a:r>
                        <a:rPr lang="zh-CN" altLang="en-US" dirty="0"/>
                        <a:t>个月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8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不接受邀请的原因</a:t>
                      </a:r>
                      <a:endParaRPr lang="zh-CN" altLang="en-US" sz="1800" dirty="0">
                        <a:sym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800" dirty="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52%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不够时间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2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33%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一个人搞不完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84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9% </a:t>
                      </a:r>
                      <a:r>
                        <a:rPr lang="zh-CN" altLang="en-US" sz="1800" dirty="0">
                          <a:sym typeface="+mn-ea"/>
                        </a:rPr>
                        <a:t>技术难度大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5815330" y="1421130"/>
          <a:ext cx="6137116" cy="47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7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移动应用市场的现状</a:t>
                      </a:r>
                    </a:p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（截止至</a:t>
                      </a:r>
                      <a:r>
                        <a:rPr lang="en-US" altLang="zh-CN" sz="1800" dirty="0">
                          <a:sym typeface="+mn-ea"/>
                        </a:rPr>
                        <a:t>17.04</a:t>
                      </a:r>
                      <a:r>
                        <a:rPr lang="zh-CN" altLang="en-US" sz="1800" dirty="0">
                          <a:sym typeface="+mn-ea"/>
                        </a:rPr>
                        <a:t>）</a:t>
                      </a:r>
                      <a:endParaRPr lang="en-US" altLang="zh-C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私人价格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企业</a:t>
                      </a:r>
                      <a:r>
                        <a:rPr lang="zh-CN" altLang="en-US" sz="1800" dirty="0">
                          <a:sym typeface="+mn-ea"/>
                        </a:rPr>
                        <a:t>价格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共享单车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r>
                        <a:rPr lang="zh-CN" altLang="en-US" dirty="0"/>
                        <a:t>个以上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10-20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O2O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15-50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商城购物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20-50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视频直播平台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400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5-8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30-50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新媒体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1-3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5-10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远程教育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300</a:t>
                      </a:r>
                      <a:r>
                        <a:rPr lang="zh-CN" altLang="en-US" dirty="0"/>
                        <a:t>个以上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15-30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椭圆 81"/>
          <p:cNvSpPr/>
          <p:nvPr/>
        </p:nvSpPr>
        <p:spPr>
          <a:xfrm flipV="1">
            <a:off x="4781550" y="5438301"/>
            <a:ext cx="2545776" cy="962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32315" y="2240902"/>
            <a:ext cx="3614405" cy="3260341"/>
            <a:chOff x="3873499" y="1808163"/>
            <a:chExt cx="4278314" cy="3859214"/>
          </a:xfrm>
        </p:grpSpPr>
        <p:grpSp>
          <p:nvGrpSpPr>
            <p:cNvPr id="73" name="组合 72"/>
            <p:cNvGrpSpPr/>
            <p:nvPr/>
          </p:nvGrpSpPr>
          <p:grpSpPr>
            <a:xfrm>
              <a:off x="5935662" y="1808163"/>
              <a:ext cx="2216151" cy="2219325"/>
              <a:chOff x="4987925" y="2319338"/>
              <a:chExt cx="2216151" cy="2219325"/>
            </a:xfrm>
          </p:grpSpPr>
          <p:sp>
            <p:nvSpPr>
              <p:cNvPr id="59" name="Freeform 56"/>
              <p:cNvSpPr/>
              <p:nvPr/>
            </p:nvSpPr>
            <p:spPr bwMode="auto">
              <a:xfrm>
                <a:off x="5421313" y="4389438"/>
                <a:ext cx="374650" cy="144463"/>
              </a:xfrm>
              <a:custGeom>
                <a:avLst/>
                <a:gdLst>
                  <a:gd name="T0" fmla="*/ 236 w 236"/>
                  <a:gd name="T1" fmla="*/ 91 h 91"/>
                  <a:gd name="T2" fmla="*/ 141 w 236"/>
                  <a:gd name="T3" fmla="*/ 59 h 91"/>
                  <a:gd name="T4" fmla="*/ 0 w 236"/>
                  <a:gd name="T5" fmla="*/ 0 h 91"/>
                  <a:gd name="T6" fmla="*/ 58 w 236"/>
                  <a:gd name="T7" fmla="*/ 15 h 91"/>
                  <a:gd name="T8" fmla="*/ 236 w 236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91">
                    <a:moveTo>
                      <a:pt x="236" y="91"/>
                    </a:moveTo>
                    <a:lnTo>
                      <a:pt x="141" y="59"/>
                    </a:lnTo>
                    <a:lnTo>
                      <a:pt x="0" y="0"/>
                    </a:lnTo>
                    <a:lnTo>
                      <a:pt x="58" y="15"/>
                    </a:lnTo>
                    <a:lnTo>
                      <a:pt x="236" y="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5964238" y="4232276"/>
                <a:ext cx="414338" cy="304800"/>
              </a:xfrm>
              <a:custGeom>
                <a:avLst/>
                <a:gdLst>
                  <a:gd name="T0" fmla="*/ 261 w 261"/>
                  <a:gd name="T1" fmla="*/ 192 h 192"/>
                  <a:gd name="T2" fmla="*/ 90 w 261"/>
                  <a:gd name="T3" fmla="*/ 160 h 192"/>
                  <a:gd name="T4" fmla="*/ 0 w 261"/>
                  <a:gd name="T5" fmla="*/ 8 h 192"/>
                  <a:gd name="T6" fmla="*/ 148 w 261"/>
                  <a:gd name="T7" fmla="*/ 0 h 192"/>
                  <a:gd name="T8" fmla="*/ 261 w 261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92">
                    <a:moveTo>
                      <a:pt x="261" y="192"/>
                    </a:moveTo>
                    <a:lnTo>
                      <a:pt x="90" y="160"/>
                    </a:lnTo>
                    <a:lnTo>
                      <a:pt x="0" y="8"/>
                    </a:lnTo>
                    <a:lnTo>
                      <a:pt x="148" y="0"/>
                    </a:lnTo>
                    <a:lnTo>
                      <a:pt x="261" y="19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4987926" y="2319338"/>
                <a:ext cx="2216150" cy="2219325"/>
              </a:xfrm>
              <a:custGeom>
                <a:avLst/>
                <a:gdLst>
                  <a:gd name="T0" fmla="*/ 886 w 1027"/>
                  <a:gd name="T1" fmla="*/ 563 h 1026"/>
                  <a:gd name="T2" fmla="*/ 1026 w 1027"/>
                  <a:gd name="T3" fmla="*/ 651 h 1026"/>
                  <a:gd name="T4" fmla="*/ 970 w 1027"/>
                  <a:gd name="T5" fmla="*/ 782 h 1026"/>
                  <a:gd name="T6" fmla="*/ 812 w 1027"/>
                  <a:gd name="T7" fmla="*/ 742 h 1026"/>
                  <a:gd name="T8" fmla="*/ 740 w 1027"/>
                  <a:gd name="T9" fmla="*/ 813 h 1026"/>
                  <a:gd name="T10" fmla="*/ 777 w 1027"/>
                  <a:gd name="T11" fmla="*/ 972 h 1026"/>
                  <a:gd name="T12" fmla="*/ 645 w 1027"/>
                  <a:gd name="T13" fmla="*/ 1026 h 1026"/>
                  <a:gd name="T14" fmla="*/ 562 w 1027"/>
                  <a:gd name="T15" fmla="*/ 885 h 1026"/>
                  <a:gd name="T16" fmla="*/ 463 w 1027"/>
                  <a:gd name="T17" fmla="*/ 884 h 1026"/>
                  <a:gd name="T18" fmla="*/ 375 w 1027"/>
                  <a:gd name="T19" fmla="*/ 1024 h 1026"/>
                  <a:gd name="T20" fmla="*/ 244 w 1027"/>
                  <a:gd name="T21" fmla="*/ 969 h 1026"/>
                  <a:gd name="T22" fmla="*/ 285 w 1027"/>
                  <a:gd name="T23" fmla="*/ 809 h 1026"/>
                  <a:gd name="T24" fmla="*/ 214 w 1027"/>
                  <a:gd name="T25" fmla="*/ 738 h 1026"/>
                  <a:gd name="T26" fmla="*/ 55 w 1027"/>
                  <a:gd name="T27" fmla="*/ 776 h 1026"/>
                  <a:gd name="T28" fmla="*/ 0 w 1027"/>
                  <a:gd name="T29" fmla="*/ 645 h 1026"/>
                  <a:gd name="T30" fmla="*/ 143 w 1027"/>
                  <a:gd name="T31" fmla="*/ 560 h 1026"/>
                  <a:gd name="T32" fmla="*/ 143 w 1027"/>
                  <a:gd name="T33" fmla="*/ 464 h 1026"/>
                  <a:gd name="T34" fmla="*/ 1 w 1027"/>
                  <a:gd name="T35" fmla="*/ 375 h 1026"/>
                  <a:gd name="T36" fmla="*/ 57 w 1027"/>
                  <a:gd name="T37" fmla="*/ 244 h 1026"/>
                  <a:gd name="T38" fmla="*/ 218 w 1027"/>
                  <a:gd name="T39" fmla="*/ 285 h 1026"/>
                  <a:gd name="T40" fmla="*/ 287 w 1027"/>
                  <a:gd name="T41" fmla="*/ 216 h 1026"/>
                  <a:gd name="T42" fmla="*/ 250 w 1027"/>
                  <a:gd name="T43" fmla="*/ 53 h 1026"/>
                  <a:gd name="T44" fmla="*/ 381 w 1027"/>
                  <a:gd name="T45" fmla="*/ 0 h 1026"/>
                  <a:gd name="T46" fmla="*/ 465 w 1027"/>
                  <a:gd name="T47" fmla="*/ 142 h 1026"/>
                  <a:gd name="T48" fmla="*/ 563 w 1027"/>
                  <a:gd name="T49" fmla="*/ 142 h 1026"/>
                  <a:gd name="T50" fmla="*/ 652 w 1027"/>
                  <a:gd name="T51" fmla="*/ 1 h 1026"/>
                  <a:gd name="T52" fmla="*/ 783 w 1027"/>
                  <a:gd name="T53" fmla="*/ 56 h 1026"/>
                  <a:gd name="T54" fmla="*/ 742 w 1027"/>
                  <a:gd name="T55" fmla="*/ 216 h 1026"/>
                  <a:gd name="T56" fmla="*/ 813 w 1027"/>
                  <a:gd name="T57" fmla="*/ 288 h 1026"/>
                  <a:gd name="T58" fmla="*/ 972 w 1027"/>
                  <a:gd name="T59" fmla="*/ 249 h 1026"/>
                  <a:gd name="T60" fmla="*/ 1027 w 1027"/>
                  <a:gd name="T61" fmla="*/ 380 h 1026"/>
                  <a:gd name="T62" fmla="*/ 886 w 1027"/>
                  <a:gd name="T63" fmla="*/ 464 h 1026"/>
                  <a:gd name="T64" fmla="*/ 886 w 1027"/>
                  <a:gd name="T65" fmla="*/ 563 h 1026"/>
                  <a:gd name="T66" fmla="*/ 886 w 1027"/>
                  <a:gd name="T67" fmla="*/ 563 h 1026"/>
                  <a:gd name="T68" fmla="*/ 569 w 1027"/>
                  <a:gd name="T69" fmla="*/ 648 h 1026"/>
                  <a:gd name="T70" fmla="*/ 617 w 1027"/>
                  <a:gd name="T71" fmla="*/ 616 h 1026"/>
                  <a:gd name="T72" fmla="*/ 649 w 1027"/>
                  <a:gd name="T73" fmla="*/ 570 h 1026"/>
                  <a:gd name="T74" fmla="*/ 659 w 1027"/>
                  <a:gd name="T75" fmla="*/ 515 h 1026"/>
                  <a:gd name="T76" fmla="*/ 649 w 1027"/>
                  <a:gd name="T77" fmla="*/ 458 h 1026"/>
                  <a:gd name="T78" fmla="*/ 626 w 1027"/>
                  <a:gd name="T79" fmla="*/ 421 h 1026"/>
                  <a:gd name="T80" fmla="*/ 594 w 1027"/>
                  <a:gd name="T81" fmla="*/ 392 h 1026"/>
                  <a:gd name="T82" fmla="*/ 555 w 1027"/>
                  <a:gd name="T83" fmla="*/ 375 h 1026"/>
                  <a:gd name="T84" fmla="*/ 514 w 1027"/>
                  <a:gd name="T85" fmla="*/ 368 h 1026"/>
                  <a:gd name="T86" fmla="*/ 459 w 1027"/>
                  <a:gd name="T87" fmla="*/ 379 h 1026"/>
                  <a:gd name="T88" fmla="*/ 412 w 1027"/>
                  <a:gd name="T89" fmla="*/ 411 h 1026"/>
                  <a:gd name="T90" fmla="*/ 381 w 1027"/>
                  <a:gd name="T91" fmla="*/ 457 h 1026"/>
                  <a:gd name="T92" fmla="*/ 369 w 1027"/>
                  <a:gd name="T93" fmla="*/ 511 h 1026"/>
                  <a:gd name="T94" fmla="*/ 380 w 1027"/>
                  <a:gd name="T95" fmla="*/ 568 h 1026"/>
                  <a:gd name="T96" fmla="*/ 404 w 1027"/>
                  <a:gd name="T97" fmla="*/ 605 h 1026"/>
                  <a:gd name="T98" fmla="*/ 434 w 1027"/>
                  <a:gd name="T99" fmla="*/ 634 h 1026"/>
                  <a:gd name="T100" fmla="*/ 472 w 1027"/>
                  <a:gd name="T101" fmla="*/ 652 h 1026"/>
                  <a:gd name="T102" fmla="*/ 514 w 1027"/>
                  <a:gd name="T103" fmla="*/ 658 h 1026"/>
                  <a:gd name="T104" fmla="*/ 569 w 1027"/>
                  <a:gd name="T105" fmla="*/ 648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27" h="1026">
                    <a:moveTo>
                      <a:pt x="886" y="563"/>
                    </a:moveTo>
                    <a:cubicBezTo>
                      <a:pt x="1026" y="651"/>
                      <a:pt x="1026" y="651"/>
                      <a:pt x="1026" y="651"/>
                    </a:cubicBezTo>
                    <a:cubicBezTo>
                      <a:pt x="970" y="782"/>
                      <a:pt x="970" y="782"/>
                      <a:pt x="970" y="782"/>
                    </a:cubicBezTo>
                    <a:cubicBezTo>
                      <a:pt x="812" y="742"/>
                      <a:pt x="812" y="742"/>
                      <a:pt x="812" y="742"/>
                    </a:cubicBezTo>
                    <a:cubicBezTo>
                      <a:pt x="790" y="768"/>
                      <a:pt x="767" y="792"/>
                      <a:pt x="740" y="813"/>
                    </a:cubicBezTo>
                    <a:cubicBezTo>
                      <a:pt x="777" y="972"/>
                      <a:pt x="777" y="972"/>
                      <a:pt x="777" y="972"/>
                    </a:cubicBezTo>
                    <a:cubicBezTo>
                      <a:pt x="645" y="1026"/>
                      <a:pt x="645" y="1026"/>
                      <a:pt x="645" y="1026"/>
                    </a:cubicBezTo>
                    <a:cubicBezTo>
                      <a:pt x="562" y="885"/>
                      <a:pt x="562" y="885"/>
                      <a:pt x="562" y="885"/>
                    </a:cubicBezTo>
                    <a:cubicBezTo>
                      <a:pt x="530" y="889"/>
                      <a:pt x="496" y="889"/>
                      <a:pt x="463" y="884"/>
                    </a:cubicBezTo>
                    <a:cubicBezTo>
                      <a:pt x="375" y="1024"/>
                      <a:pt x="375" y="1024"/>
                      <a:pt x="375" y="1024"/>
                    </a:cubicBezTo>
                    <a:cubicBezTo>
                      <a:pt x="244" y="969"/>
                      <a:pt x="244" y="969"/>
                      <a:pt x="244" y="969"/>
                    </a:cubicBezTo>
                    <a:cubicBezTo>
                      <a:pt x="285" y="809"/>
                      <a:pt x="285" y="809"/>
                      <a:pt x="285" y="809"/>
                    </a:cubicBezTo>
                    <a:cubicBezTo>
                      <a:pt x="259" y="788"/>
                      <a:pt x="235" y="766"/>
                      <a:pt x="214" y="738"/>
                    </a:cubicBezTo>
                    <a:cubicBezTo>
                      <a:pt x="55" y="776"/>
                      <a:pt x="55" y="776"/>
                      <a:pt x="55" y="776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43" y="560"/>
                      <a:pt x="143" y="560"/>
                      <a:pt x="143" y="560"/>
                    </a:cubicBezTo>
                    <a:cubicBezTo>
                      <a:pt x="139" y="529"/>
                      <a:pt x="139" y="496"/>
                      <a:pt x="143" y="464"/>
                    </a:cubicBezTo>
                    <a:cubicBezTo>
                      <a:pt x="1" y="375"/>
                      <a:pt x="1" y="375"/>
                      <a:pt x="1" y="375"/>
                    </a:cubicBezTo>
                    <a:cubicBezTo>
                      <a:pt x="57" y="244"/>
                      <a:pt x="57" y="244"/>
                      <a:pt x="57" y="244"/>
                    </a:cubicBezTo>
                    <a:cubicBezTo>
                      <a:pt x="218" y="285"/>
                      <a:pt x="218" y="285"/>
                      <a:pt x="218" y="285"/>
                    </a:cubicBezTo>
                    <a:cubicBezTo>
                      <a:pt x="238" y="259"/>
                      <a:pt x="261" y="236"/>
                      <a:pt x="287" y="216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98" y="138"/>
                      <a:pt x="530" y="138"/>
                      <a:pt x="563" y="142"/>
                    </a:cubicBezTo>
                    <a:cubicBezTo>
                      <a:pt x="652" y="1"/>
                      <a:pt x="652" y="1"/>
                      <a:pt x="652" y="1"/>
                    </a:cubicBezTo>
                    <a:cubicBezTo>
                      <a:pt x="783" y="56"/>
                      <a:pt x="783" y="56"/>
                      <a:pt x="783" y="56"/>
                    </a:cubicBezTo>
                    <a:cubicBezTo>
                      <a:pt x="742" y="216"/>
                      <a:pt x="742" y="216"/>
                      <a:pt x="742" y="216"/>
                    </a:cubicBezTo>
                    <a:cubicBezTo>
                      <a:pt x="768" y="237"/>
                      <a:pt x="792" y="261"/>
                      <a:pt x="813" y="288"/>
                    </a:cubicBezTo>
                    <a:cubicBezTo>
                      <a:pt x="972" y="249"/>
                      <a:pt x="972" y="249"/>
                      <a:pt x="972" y="249"/>
                    </a:cubicBezTo>
                    <a:cubicBezTo>
                      <a:pt x="1027" y="380"/>
                      <a:pt x="1027" y="380"/>
                      <a:pt x="1027" y="380"/>
                    </a:cubicBezTo>
                    <a:cubicBezTo>
                      <a:pt x="886" y="464"/>
                      <a:pt x="886" y="464"/>
                      <a:pt x="886" y="464"/>
                    </a:cubicBezTo>
                    <a:cubicBezTo>
                      <a:pt x="889" y="497"/>
                      <a:pt x="889" y="530"/>
                      <a:pt x="886" y="563"/>
                    </a:cubicBezTo>
                    <a:cubicBezTo>
                      <a:pt x="886" y="563"/>
                      <a:pt x="886" y="562"/>
                      <a:pt x="886" y="563"/>
                    </a:cubicBezTo>
                    <a:close/>
                    <a:moveTo>
                      <a:pt x="569" y="648"/>
                    </a:moveTo>
                    <a:cubicBezTo>
                      <a:pt x="587" y="640"/>
                      <a:pt x="603" y="629"/>
                      <a:pt x="617" y="616"/>
                    </a:cubicBezTo>
                    <a:cubicBezTo>
                      <a:pt x="629" y="603"/>
                      <a:pt x="641" y="587"/>
                      <a:pt x="649" y="570"/>
                    </a:cubicBezTo>
                    <a:cubicBezTo>
                      <a:pt x="654" y="552"/>
                      <a:pt x="659" y="534"/>
                      <a:pt x="659" y="515"/>
                    </a:cubicBezTo>
                    <a:cubicBezTo>
                      <a:pt x="659" y="497"/>
                      <a:pt x="655" y="477"/>
                      <a:pt x="649" y="458"/>
                    </a:cubicBezTo>
                    <a:cubicBezTo>
                      <a:pt x="643" y="445"/>
                      <a:pt x="635" y="432"/>
                      <a:pt x="626" y="421"/>
                    </a:cubicBezTo>
                    <a:cubicBezTo>
                      <a:pt x="617" y="409"/>
                      <a:pt x="605" y="400"/>
                      <a:pt x="594" y="392"/>
                    </a:cubicBezTo>
                    <a:cubicBezTo>
                      <a:pt x="583" y="384"/>
                      <a:pt x="569" y="379"/>
                      <a:pt x="555" y="375"/>
                    </a:cubicBezTo>
                    <a:cubicBezTo>
                      <a:pt x="543" y="371"/>
                      <a:pt x="529" y="368"/>
                      <a:pt x="514" y="368"/>
                    </a:cubicBezTo>
                    <a:cubicBezTo>
                      <a:pt x="496" y="368"/>
                      <a:pt x="477" y="372"/>
                      <a:pt x="459" y="379"/>
                    </a:cubicBezTo>
                    <a:cubicBezTo>
                      <a:pt x="441" y="387"/>
                      <a:pt x="425" y="397"/>
                      <a:pt x="412" y="411"/>
                    </a:cubicBezTo>
                    <a:cubicBezTo>
                      <a:pt x="399" y="424"/>
                      <a:pt x="388" y="440"/>
                      <a:pt x="381" y="457"/>
                    </a:cubicBezTo>
                    <a:cubicBezTo>
                      <a:pt x="373" y="474"/>
                      <a:pt x="370" y="493"/>
                      <a:pt x="369" y="511"/>
                    </a:cubicBezTo>
                    <a:cubicBezTo>
                      <a:pt x="369" y="530"/>
                      <a:pt x="373" y="550"/>
                      <a:pt x="380" y="568"/>
                    </a:cubicBezTo>
                    <a:cubicBezTo>
                      <a:pt x="385" y="582"/>
                      <a:pt x="393" y="595"/>
                      <a:pt x="404" y="605"/>
                    </a:cubicBezTo>
                    <a:cubicBezTo>
                      <a:pt x="412" y="617"/>
                      <a:pt x="422" y="626"/>
                      <a:pt x="434" y="634"/>
                    </a:cubicBezTo>
                    <a:cubicBezTo>
                      <a:pt x="447" y="642"/>
                      <a:pt x="458" y="648"/>
                      <a:pt x="472" y="652"/>
                    </a:cubicBezTo>
                    <a:cubicBezTo>
                      <a:pt x="486" y="656"/>
                      <a:pt x="499" y="658"/>
                      <a:pt x="514" y="658"/>
                    </a:cubicBezTo>
                    <a:cubicBezTo>
                      <a:pt x="533" y="658"/>
                      <a:pt x="552" y="654"/>
                      <a:pt x="569" y="6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4987925" y="2347913"/>
                <a:ext cx="2185988" cy="2160588"/>
                <a:chOff x="4987925" y="2347913"/>
                <a:chExt cx="2185988" cy="2160588"/>
              </a:xfrm>
            </p:grpSpPr>
            <p:sp>
              <p:nvSpPr>
                <p:cNvPr id="60" name="Freeform 57"/>
                <p:cNvSpPr/>
                <p:nvPr/>
              </p:nvSpPr>
              <p:spPr bwMode="auto">
                <a:xfrm>
                  <a:off x="5421313" y="4068763"/>
                  <a:ext cx="180975" cy="344488"/>
                </a:xfrm>
                <a:custGeom>
                  <a:avLst/>
                  <a:gdLst>
                    <a:gd name="T0" fmla="*/ 58 w 114"/>
                    <a:gd name="T1" fmla="*/ 217 h 217"/>
                    <a:gd name="T2" fmla="*/ 0 w 114"/>
                    <a:gd name="T3" fmla="*/ 202 h 217"/>
                    <a:gd name="T4" fmla="*/ 44 w 114"/>
                    <a:gd name="T5" fmla="*/ 30 h 217"/>
                    <a:gd name="T6" fmla="*/ 114 w 114"/>
                    <a:gd name="T7" fmla="*/ 0 h 217"/>
                    <a:gd name="T8" fmla="*/ 58 w 114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217">
                      <a:moveTo>
                        <a:pt x="58" y="217"/>
                      </a:moveTo>
                      <a:lnTo>
                        <a:pt x="0" y="202"/>
                      </a:lnTo>
                      <a:lnTo>
                        <a:pt x="44" y="30"/>
                      </a:lnTo>
                      <a:lnTo>
                        <a:pt x="114" y="0"/>
                      </a:lnTo>
                      <a:lnTo>
                        <a:pt x="58" y="21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58"/>
                <p:cNvSpPr/>
                <p:nvPr/>
              </p:nvSpPr>
              <p:spPr bwMode="auto">
                <a:xfrm>
                  <a:off x="6389688" y="3922713"/>
                  <a:ext cx="688975" cy="144463"/>
                </a:xfrm>
                <a:custGeom>
                  <a:avLst/>
                  <a:gdLst>
                    <a:gd name="T0" fmla="*/ 434 w 434"/>
                    <a:gd name="T1" fmla="*/ 56 h 91"/>
                    <a:gd name="T2" fmla="*/ 170 w 434"/>
                    <a:gd name="T3" fmla="*/ 91 h 91"/>
                    <a:gd name="T4" fmla="*/ 0 w 434"/>
                    <a:gd name="T5" fmla="*/ 47 h 91"/>
                    <a:gd name="T6" fmla="*/ 220 w 434"/>
                    <a:gd name="T7" fmla="*/ 0 h 91"/>
                    <a:gd name="T8" fmla="*/ 434 w 434"/>
                    <a:gd name="T9" fmla="*/ 56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4" h="91">
                      <a:moveTo>
                        <a:pt x="434" y="56"/>
                      </a:moveTo>
                      <a:lnTo>
                        <a:pt x="170" y="91"/>
                      </a:lnTo>
                      <a:lnTo>
                        <a:pt x="0" y="47"/>
                      </a:lnTo>
                      <a:lnTo>
                        <a:pt x="220" y="0"/>
                      </a:lnTo>
                      <a:lnTo>
                        <a:pt x="434" y="56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0"/>
                <p:cNvSpPr/>
                <p:nvPr/>
              </p:nvSpPr>
              <p:spPr bwMode="auto">
                <a:xfrm>
                  <a:off x="5794375" y="4232276"/>
                  <a:ext cx="338138" cy="19050"/>
                </a:xfrm>
                <a:custGeom>
                  <a:avLst/>
                  <a:gdLst>
                    <a:gd name="T0" fmla="*/ 153 w 157"/>
                    <a:gd name="T1" fmla="*/ 3 h 9"/>
                    <a:gd name="T2" fmla="*/ 113 w 157"/>
                    <a:gd name="T3" fmla="*/ 2 h 9"/>
                    <a:gd name="T4" fmla="*/ 89 w 157"/>
                    <a:gd name="T5" fmla="*/ 0 h 9"/>
                    <a:gd name="T6" fmla="*/ 0 w 157"/>
                    <a:gd name="T7" fmla="*/ 5 h 9"/>
                    <a:gd name="T8" fmla="*/ 17 w 157"/>
                    <a:gd name="T9" fmla="*/ 7 h 9"/>
                    <a:gd name="T10" fmla="*/ 18 w 157"/>
                    <a:gd name="T11" fmla="*/ 8 h 9"/>
                    <a:gd name="T12" fmla="*/ 55 w 157"/>
                    <a:gd name="T13" fmla="*/ 8 h 9"/>
                    <a:gd name="T14" fmla="*/ 157 w 157"/>
                    <a:gd name="T15" fmla="*/ 2 h 9"/>
                    <a:gd name="T16" fmla="*/ 153 w 157"/>
                    <a:gd name="T17" fmla="*/ 3 h 9"/>
                    <a:gd name="T18" fmla="*/ 153 w 157"/>
                    <a:gd name="T19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7" h="9">
                      <a:moveTo>
                        <a:pt x="153" y="3"/>
                      </a:moveTo>
                      <a:cubicBezTo>
                        <a:pt x="139" y="4"/>
                        <a:pt x="127" y="3"/>
                        <a:pt x="113" y="2"/>
                      </a:cubicBezTo>
                      <a:cubicBezTo>
                        <a:pt x="105" y="1"/>
                        <a:pt x="97" y="1"/>
                        <a:pt x="89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6"/>
                        <a:pt x="11" y="6"/>
                        <a:pt x="17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31" y="9"/>
                        <a:pt x="42" y="9"/>
                        <a:pt x="55" y="8"/>
                      </a:cubicBezTo>
                      <a:cubicBezTo>
                        <a:pt x="157" y="2"/>
                        <a:pt x="157" y="2"/>
                        <a:pt x="157" y="2"/>
                      </a:cubicBezTo>
                      <a:cubicBezTo>
                        <a:pt x="156" y="2"/>
                        <a:pt x="155" y="3"/>
                        <a:pt x="153" y="3"/>
                      </a:cubicBezTo>
                      <a:cubicBezTo>
                        <a:pt x="152" y="3"/>
                        <a:pt x="155" y="3"/>
                        <a:pt x="153" y="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61"/>
                <p:cNvSpPr/>
                <p:nvPr/>
              </p:nvSpPr>
              <p:spPr bwMode="auto">
                <a:xfrm>
                  <a:off x="5372100" y="3916363"/>
                  <a:ext cx="230188" cy="200025"/>
                </a:xfrm>
                <a:custGeom>
                  <a:avLst/>
                  <a:gdLst>
                    <a:gd name="T0" fmla="*/ 101 w 107"/>
                    <a:gd name="T1" fmla="*/ 66 h 93"/>
                    <a:gd name="T2" fmla="*/ 70 w 107"/>
                    <a:gd name="T3" fmla="*/ 38 h 93"/>
                    <a:gd name="T4" fmla="*/ 36 w 107"/>
                    <a:gd name="T5" fmla="*/ 0 h 93"/>
                    <a:gd name="T6" fmla="*/ 0 w 107"/>
                    <a:gd name="T7" fmla="*/ 36 h 93"/>
                    <a:gd name="T8" fmla="*/ 24 w 107"/>
                    <a:gd name="T9" fmla="*/ 65 h 93"/>
                    <a:gd name="T10" fmla="*/ 55 w 107"/>
                    <a:gd name="T11" fmla="*/ 93 h 93"/>
                    <a:gd name="T12" fmla="*/ 107 w 107"/>
                    <a:gd name="T13" fmla="*/ 71 h 93"/>
                    <a:gd name="T14" fmla="*/ 101 w 107"/>
                    <a:gd name="T15" fmla="*/ 66 h 93"/>
                    <a:gd name="T16" fmla="*/ 101 w 107"/>
                    <a:gd name="T17" fmla="*/ 66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93">
                      <a:moveTo>
                        <a:pt x="101" y="66"/>
                      </a:moveTo>
                      <a:cubicBezTo>
                        <a:pt x="90" y="58"/>
                        <a:pt x="80" y="48"/>
                        <a:pt x="70" y="38"/>
                      </a:cubicBezTo>
                      <a:cubicBezTo>
                        <a:pt x="58" y="27"/>
                        <a:pt x="47" y="13"/>
                        <a:pt x="36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46"/>
                        <a:pt x="16" y="56"/>
                        <a:pt x="24" y="65"/>
                      </a:cubicBezTo>
                      <a:cubicBezTo>
                        <a:pt x="33" y="74"/>
                        <a:pt x="44" y="84"/>
                        <a:pt x="55" y="93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5" y="69"/>
                        <a:pt x="104" y="68"/>
                        <a:pt x="101" y="66"/>
                      </a:cubicBezTo>
                      <a:cubicBezTo>
                        <a:pt x="100" y="65"/>
                        <a:pt x="104" y="68"/>
                        <a:pt x="101" y="6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62"/>
                <p:cNvSpPr/>
                <p:nvPr/>
              </p:nvSpPr>
              <p:spPr bwMode="auto">
                <a:xfrm>
                  <a:off x="5095875" y="3916363"/>
                  <a:ext cx="354013" cy="142875"/>
                </a:xfrm>
                <a:custGeom>
                  <a:avLst/>
                  <a:gdLst>
                    <a:gd name="T0" fmla="*/ 223 w 223"/>
                    <a:gd name="T1" fmla="*/ 0 h 90"/>
                    <a:gd name="T2" fmla="*/ 174 w 223"/>
                    <a:gd name="T3" fmla="*/ 49 h 90"/>
                    <a:gd name="T4" fmla="*/ 0 w 223"/>
                    <a:gd name="T5" fmla="*/ 90 h 90"/>
                    <a:gd name="T6" fmla="*/ 5 w 223"/>
                    <a:gd name="T7" fmla="*/ 51 h 90"/>
                    <a:gd name="T8" fmla="*/ 223 w 223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90">
                      <a:moveTo>
                        <a:pt x="223" y="0"/>
                      </a:moveTo>
                      <a:lnTo>
                        <a:pt x="174" y="49"/>
                      </a:lnTo>
                      <a:lnTo>
                        <a:pt x="0" y="90"/>
                      </a:lnTo>
                      <a:lnTo>
                        <a:pt x="5" y="51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63"/>
                <p:cNvSpPr/>
                <p:nvPr/>
              </p:nvSpPr>
              <p:spPr bwMode="auto">
                <a:xfrm>
                  <a:off x="4987925" y="3713163"/>
                  <a:ext cx="115888" cy="346075"/>
                </a:xfrm>
                <a:custGeom>
                  <a:avLst/>
                  <a:gdLst>
                    <a:gd name="T0" fmla="*/ 73 w 73"/>
                    <a:gd name="T1" fmla="*/ 179 h 218"/>
                    <a:gd name="T2" fmla="*/ 68 w 73"/>
                    <a:gd name="T3" fmla="*/ 218 h 218"/>
                    <a:gd name="T4" fmla="*/ 11 w 73"/>
                    <a:gd name="T5" fmla="*/ 77 h 218"/>
                    <a:gd name="T6" fmla="*/ 0 w 73"/>
                    <a:gd name="T7" fmla="*/ 0 h 218"/>
                    <a:gd name="T8" fmla="*/ 73 w 73"/>
                    <a:gd name="T9" fmla="*/ 179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218">
                      <a:moveTo>
                        <a:pt x="73" y="179"/>
                      </a:moveTo>
                      <a:lnTo>
                        <a:pt x="68" y="218"/>
                      </a:lnTo>
                      <a:lnTo>
                        <a:pt x="11" y="77"/>
                      </a:lnTo>
                      <a:lnTo>
                        <a:pt x="0" y="0"/>
                      </a:lnTo>
                      <a:lnTo>
                        <a:pt x="73" y="17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4"/>
                <p:cNvSpPr/>
                <p:nvPr/>
              </p:nvSpPr>
              <p:spPr bwMode="auto">
                <a:xfrm>
                  <a:off x="5684838" y="3113088"/>
                  <a:ext cx="723900" cy="715963"/>
                </a:xfrm>
                <a:custGeom>
                  <a:avLst/>
                  <a:gdLst>
                    <a:gd name="T0" fmla="*/ 256 w 336"/>
                    <a:gd name="T1" fmla="*/ 276 h 331"/>
                    <a:gd name="T2" fmla="*/ 192 w 336"/>
                    <a:gd name="T3" fmla="*/ 307 h 331"/>
                    <a:gd name="T4" fmla="*/ 142 w 336"/>
                    <a:gd name="T5" fmla="*/ 331 h 331"/>
                    <a:gd name="T6" fmla="*/ 176 w 336"/>
                    <a:gd name="T7" fmla="*/ 306 h 331"/>
                    <a:gd name="T8" fmla="*/ 198 w 336"/>
                    <a:gd name="T9" fmla="*/ 269 h 331"/>
                    <a:gd name="T10" fmla="*/ 206 w 336"/>
                    <a:gd name="T11" fmla="*/ 228 h 331"/>
                    <a:gd name="T12" fmla="*/ 197 w 336"/>
                    <a:gd name="T13" fmla="*/ 186 h 331"/>
                    <a:gd name="T14" fmla="*/ 180 w 336"/>
                    <a:gd name="T15" fmla="*/ 156 h 331"/>
                    <a:gd name="T16" fmla="*/ 155 w 336"/>
                    <a:gd name="T17" fmla="*/ 134 h 331"/>
                    <a:gd name="T18" fmla="*/ 124 w 336"/>
                    <a:gd name="T19" fmla="*/ 119 h 331"/>
                    <a:gd name="T20" fmla="*/ 91 w 336"/>
                    <a:gd name="T21" fmla="*/ 114 h 331"/>
                    <a:gd name="T22" fmla="*/ 81 w 336"/>
                    <a:gd name="T23" fmla="*/ 115 h 331"/>
                    <a:gd name="T24" fmla="*/ 69 w 336"/>
                    <a:gd name="T25" fmla="*/ 117 h 331"/>
                    <a:gd name="T26" fmla="*/ 59 w 336"/>
                    <a:gd name="T27" fmla="*/ 119 h 331"/>
                    <a:gd name="T28" fmla="*/ 49 w 336"/>
                    <a:gd name="T29" fmla="*/ 123 h 331"/>
                    <a:gd name="T30" fmla="*/ 34 w 336"/>
                    <a:gd name="T31" fmla="*/ 130 h 331"/>
                    <a:gd name="T32" fmla="*/ 20 w 336"/>
                    <a:gd name="T33" fmla="*/ 139 h 331"/>
                    <a:gd name="T34" fmla="*/ 10 w 336"/>
                    <a:gd name="T35" fmla="*/ 149 h 331"/>
                    <a:gd name="T36" fmla="*/ 0 w 336"/>
                    <a:gd name="T37" fmla="*/ 160 h 331"/>
                    <a:gd name="T38" fmla="*/ 75 w 336"/>
                    <a:gd name="T39" fmla="*/ 59 h 331"/>
                    <a:gd name="T40" fmla="*/ 86 w 336"/>
                    <a:gd name="T41" fmla="*/ 44 h 331"/>
                    <a:gd name="T42" fmla="*/ 102 w 336"/>
                    <a:gd name="T43" fmla="*/ 32 h 331"/>
                    <a:gd name="T44" fmla="*/ 118 w 336"/>
                    <a:gd name="T45" fmla="*/ 20 h 331"/>
                    <a:gd name="T46" fmla="*/ 136 w 336"/>
                    <a:gd name="T47" fmla="*/ 12 h 331"/>
                    <a:gd name="T48" fmla="*/ 150 w 336"/>
                    <a:gd name="T49" fmla="*/ 7 h 331"/>
                    <a:gd name="T50" fmla="*/ 164 w 336"/>
                    <a:gd name="T51" fmla="*/ 3 h 331"/>
                    <a:gd name="T52" fmla="*/ 178 w 336"/>
                    <a:gd name="T53" fmla="*/ 1 h 331"/>
                    <a:gd name="T54" fmla="*/ 190 w 336"/>
                    <a:gd name="T55" fmla="*/ 0 h 331"/>
                    <a:gd name="T56" fmla="*/ 232 w 336"/>
                    <a:gd name="T57" fmla="*/ 7 h 331"/>
                    <a:gd name="T58" fmla="*/ 271 w 336"/>
                    <a:gd name="T59" fmla="*/ 25 h 331"/>
                    <a:gd name="T60" fmla="*/ 303 w 336"/>
                    <a:gd name="T61" fmla="*/ 53 h 331"/>
                    <a:gd name="T62" fmla="*/ 326 w 336"/>
                    <a:gd name="T63" fmla="*/ 91 h 331"/>
                    <a:gd name="T64" fmla="*/ 336 w 336"/>
                    <a:gd name="T65" fmla="*/ 145 h 331"/>
                    <a:gd name="T66" fmla="*/ 327 w 336"/>
                    <a:gd name="T67" fmla="*/ 197 h 331"/>
                    <a:gd name="T68" fmla="*/ 298 w 336"/>
                    <a:gd name="T69" fmla="*/ 242 h 331"/>
                    <a:gd name="T70" fmla="*/ 256 w 336"/>
                    <a:gd name="T71" fmla="*/ 276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36" h="331">
                      <a:moveTo>
                        <a:pt x="256" y="276"/>
                      </a:moveTo>
                      <a:cubicBezTo>
                        <a:pt x="234" y="286"/>
                        <a:pt x="214" y="296"/>
                        <a:pt x="192" y="307"/>
                      </a:cubicBezTo>
                      <a:cubicBezTo>
                        <a:pt x="175" y="315"/>
                        <a:pt x="159" y="323"/>
                        <a:pt x="142" y="331"/>
                      </a:cubicBezTo>
                      <a:cubicBezTo>
                        <a:pt x="156" y="325"/>
                        <a:pt x="167" y="316"/>
                        <a:pt x="176" y="306"/>
                      </a:cubicBezTo>
                      <a:cubicBezTo>
                        <a:pt x="187" y="295"/>
                        <a:pt x="194" y="282"/>
                        <a:pt x="198" y="269"/>
                      </a:cubicBezTo>
                      <a:cubicBezTo>
                        <a:pt x="204" y="257"/>
                        <a:pt x="206" y="243"/>
                        <a:pt x="206" y="228"/>
                      </a:cubicBezTo>
                      <a:cubicBezTo>
                        <a:pt x="206" y="215"/>
                        <a:pt x="204" y="200"/>
                        <a:pt x="197" y="186"/>
                      </a:cubicBezTo>
                      <a:cubicBezTo>
                        <a:pt x="192" y="175"/>
                        <a:pt x="187" y="164"/>
                        <a:pt x="180" y="156"/>
                      </a:cubicBezTo>
                      <a:cubicBezTo>
                        <a:pt x="173" y="147"/>
                        <a:pt x="164" y="139"/>
                        <a:pt x="155" y="134"/>
                      </a:cubicBezTo>
                      <a:cubicBezTo>
                        <a:pt x="146" y="127"/>
                        <a:pt x="134" y="122"/>
                        <a:pt x="124" y="119"/>
                      </a:cubicBezTo>
                      <a:cubicBezTo>
                        <a:pt x="114" y="117"/>
                        <a:pt x="102" y="114"/>
                        <a:pt x="91" y="114"/>
                      </a:cubicBezTo>
                      <a:cubicBezTo>
                        <a:pt x="87" y="114"/>
                        <a:pt x="84" y="114"/>
                        <a:pt x="81" y="115"/>
                      </a:cubicBezTo>
                      <a:cubicBezTo>
                        <a:pt x="76" y="115"/>
                        <a:pt x="74" y="116"/>
                        <a:pt x="69" y="117"/>
                      </a:cubicBezTo>
                      <a:cubicBezTo>
                        <a:pt x="66" y="117"/>
                        <a:pt x="62" y="118"/>
                        <a:pt x="59" y="119"/>
                      </a:cubicBezTo>
                      <a:cubicBezTo>
                        <a:pt x="55" y="121"/>
                        <a:pt x="52" y="122"/>
                        <a:pt x="49" y="123"/>
                      </a:cubicBezTo>
                      <a:cubicBezTo>
                        <a:pt x="43" y="125"/>
                        <a:pt x="38" y="127"/>
                        <a:pt x="34" y="130"/>
                      </a:cubicBezTo>
                      <a:cubicBezTo>
                        <a:pt x="29" y="133"/>
                        <a:pt x="25" y="135"/>
                        <a:pt x="20" y="139"/>
                      </a:cubicBezTo>
                      <a:cubicBezTo>
                        <a:pt x="17" y="142"/>
                        <a:pt x="12" y="146"/>
                        <a:pt x="10" y="149"/>
                      </a:cubicBezTo>
                      <a:cubicBezTo>
                        <a:pt x="5" y="153"/>
                        <a:pt x="2" y="156"/>
                        <a:pt x="0" y="160"/>
                      </a:cubicBezTo>
                      <a:cubicBezTo>
                        <a:pt x="25" y="127"/>
                        <a:pt x="50" y="93"/>
                        <a:pt x="75" y="59"/>
                      </a:cubicBezTo>
                      <a:cubicBezTo>
                        <a:pt x="78" y="54"/>
                        <a:pt x="83" y="49"/>
                        <a:pt x="86" y="44"/>
                      </a:cubicBezTo>
                      <a:cubicBezTo>
                        <a:pt x="92" y="40"/>
                        <a:pt x="97" y="36"/>
                        <a:pt x="102" y="32"/>
                      </a:cubicBezTo>
                      <a:cubicBezTo>
                        <a:pt x="107" y="28"/>
                        <a:pt x="113" y="24"/>
                        <a:pt x="118" y="20"/>
                      </a:cubicBezTo>
                      <a:cubicBezTo>
                        <a:pt x="124" y="17"/>
                        <a:pt x="131" y="14"/>
                        <a:pt x="136" y="12"/>
                      </a:cubicBezTo>
                      <a:cubicBezTo>
                        <a:pt x="141" y="10"/>
                        <a:pt x="146" y="8"/>
                        <a:pt x="150" y="7"/>
                      </a:cubicBezTo>
                      <a:cubicBezTo>
                        <a:pt x="155" y="5"/>
                        <a:pt x="159" y="4"/>
                        <a:pt x="164" y="3"/>
                      </a:cubicBezTo>
                      <a:cubicBezTo>
                        <a:pt x="167" y="3"/>
                        <a:pt x="173" y="2"/>
                        <a:pt x="178" y="1"/>
                      </a:cubicBezTo>
                      <a:cubicBezTo>
                        <a:pt x="182" y="1"/>
                        <a:pt x="187" y="0"/>
                        <a:pt x="190" y="0"/>
                      </a:cubicBezTo>
                      <a:cubicBezTo>
                        <a:pt x="206" y="0"/>
                        <a:pt x="220" y="3"/>
                        <a:pt x="232" y="7"/>
                      </a:cubicBezTo>
                      <a:cubicBezTo>
                        <a:pt x="246" y="11"/>
                        <a:pt x="260" y="17"/>
                        <a:pt x="271" y="25"/>
                      </a:cubicBezTo>
                      <a:cubicBezTo>
                        <a:pt x="282" y="33"/>
                        <a:pt x="294" y="42"/>
                        <a:pt x="303" y="53"/>
                      </a:cubicBezTo>
                      <a:cubicBezTo>
                        <a:pt x="312" y="64"/>
                        <a:pt x="320" y="77"/>
                        <a:pt x="326" y="91"/>
                      </a:cubicBezTo>
                      <a:cubicBezTo>
                        <a:pt x="332" y="109"/>
                        <a:pt x="336" y="127"/>
                        <a:pt x="336" y="145"/>
                      </a:cubicBezTo>
                      <a:cubicBezTo>
                        <a:pt x="336" y="163"/>
                        <a:pt x="332" y="180"/>
                        <a:pt x="327" y="197"/>
                      </a:cubicBezTo>
                      <a:cubicBezTo>
                        <a:pt x="320" y="213"/>
                        <a:pt x="311" y="229"/>
                        <a:pt x="298" y="242"/>
                      </a:cubicBezTo>
                      <a:cubicBezTo>
                        <a:pt x="287" y="256"/>
                        <a:pt x="272" y="267"/>
                        <a:pt x="256" y="27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5"/>
                <p:cNvSpPr/>
                <p:nvPr/>
              </p:nvSpPr>
              <p:spPr bwMode="auto">
                <a:xfrm>
                  <a:off x="5684838" y="3082926"/>
                  <a:ext cx="723900" cy="746125"/>
                </a:xfrm>
                <a:custGeom>
                  <a:avLst/>
                  <a:gdLst>
                    <a:gd name="T0" fmla="*/ 256 w 336"/>
                    <a:gd name="T1" fmla="*/ 290 h 345"/>
                    <a:gd name="T2" fmla="*/ 142 w 336"/>
                    <a:gd name="T3" fmla="*/ 345 h 345"/>
                    <a:gd name="T4" fmla="*/ 206 w 336"/>
                    <a:gd name="T5" fmla="*/ 242 h 345"/>
                    <a:gd name="T6" fmla="*/ 197 w 336"/>
                    <a:gd name="T7" fmla="*/ 200 h 345"/>
                    <a:gd name="T8" fmla="*/ 107 w 336"/>
                    <a:gd name="T9" fmla="*/ 129 h 345"/>
                    <a:gd name="T10" fmla="*/ 0 w 336"/>
                    <a:gd name="T11" fmla="*/ 174 h 345"/>
                    <a:gd name="T12" fmla="*/ 61 w 336"/>
                    <a:gd name="T13" fmla="*/ 91 h 345"/>
                    <a:gd name="T14" fmla="*/ 131 w 336"/>
                    <a:gd name="T15" fmla="*/ 28 h 345"/>
                    <a:gd name="T16" fmla="*/ 306 w 336"/>
                    <a:gd name="T17" fmla="*/ 71 h 345"/>
                    <a:gd name="T18" fmla="*/ 326 w 336"/>
                    <a:gd name="T19" fmla="*/ 105 h 345"/>
                    <a:gd name="T20" fmla="*/ 336 w 336"/>
                    <a:gd name="T21" fmla="*/ 159 h 345"/>
                    <a:gd name="T22" fmla="*/ 327 w 336"/>
                    <a:gd name="T23" fmla="*/ 211 h 345"/>
                    <a:gd name="T24" fmla="*/ 298 w 336"/>
                    <a:gd name="T25" fmla="*/ 256 h 345"/>
                    <a:gd name="T26" fmla="*/ 256 w 336"/>
                    <a:gd name="T27" fmla="*/ 290 h 345"/>
                    <a:gd name="T28" fmla="*/ 256 w 336"/>
                    <a:gd name="T29" fmla="*/ 290 h 345"/>
                    <a:gd name="T30" fmla="*/ 256 w 336"/>
                    <a:gd name="T31" fmla="*/ 290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6" h="345">
                      <a:moveTo>
                        <a:pt x="256" y="290"/>
                      </a:moveTo>
                      <a:cubicBezTo>
                        <a:pt x="217" y="308"/>
                        <a:pt x="180" y="327"/>
                        <a:pt x="142" y="345"/>
                      </a:cubicBezTo>
                      <a:cubicBezTo>
                        <a:pt x="181" y="327"/>
                        <a:pt x="206" y="286"/>
                        <a:pt x="206" y="242"/>
                      </a:cubicBezTo>
                      <a:cubicBezTo>
                        <a:pt x="206" y="229"/>
                        <a:pt x="204" y="214"/>
                        <a:pt x="197" y="200"/>
                      </a:cubicBezTo>
                      <a:cubicBezTo>
                        <a:pt x="182" y="162"/>
                        <a:pt x="147" y="135"/>
                        <a:pt x="107" y="129"/>
                      </a:cubicBezTo>
                      <a:cubicBezTo>
                        <a:pt x="67" y="124"/>
                        <a:pt x="25" y="141"/>
                        <a:pt x="0" y="174"/>
                      </a:cubicBezTo>
                      <a:cubicBezTo>
                        <a:pt x="20" y="147"/>
                        <a:pt x="41" y="119"/>
                        <a:pt x="61" y="91"/>
                      </a:cubicBezTo>
                      <a:cubicBezTo>
                        <a:pt x="81" y="65"/>
                        <a:pt x="100" y="42"/>
                        <a:pt x="131" y="28"/>
                      </a:cubicBezTo>
                      <a:cubicBezTo>
                        <a:pt x="191" y="0"/>
                        <a:pt x="265" y="19"/>
                        <a:pt x="306" y="71"/>
                      </a:cubicBezTo>
                      <a:cubicBezTo>
                        <a:pt x="313" y="82"/>
                        <a:pt x="320" y="93"/>
                        <a:pt x="326" y="105"/>
                      </a:cubicBezTo>
                      <a:cubicBezTo>
                        <a:pt x="332" y="123"/>
                        <a:pt x="336" y="141"/>
                        <a:pt x="336" y="159"/>
                      </a:cubicBezTo>
                      <a:cubicBezTo>
                        <a:pt x="336" y="177"/>
                        <a:pt x="332" y="194"/>
                        <a:pt x="327" y="211"/>
                      </a:cubicBezTo>
                      <a:cubicBezTo>
                        <a:pt x="320" y="227"/>
                        <a:pt x="311" y="243"/>
                        <a:pt x="298" y="256"/>
                      </a:cubicBezTo>
                      <a:cubicBezTo>
                        <a:pt x="287" y="270"/>
                        <a:pt x="272" y="281"/>
                        <a:pt x="256" y="290"/>
                      </a:cubicBezTo>
                      <a:cubicBezTo>
                        <a:pt x="256" y="290"/>
                        <a:pt x="256" y="290"/>
                        <a:pt x="256" y="290"/>
                      </a:cubicBezTo>
                      <a:cubicBezTo>
                        <a:pt x="217" y="308"/>
                        <a:pt x="256" y="290"/>
                        <a:pt x="256" y="29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6"/>
                <p:cNvSpPr/>
                <p:nvPr/>
              </p:nvSpPr>
              <p:spPr bwMode="auto">
                <a:xfrm>
                  <a:off x="5427663" y="2435226"/>
                  <a:ext cx="179388" cy="665163"/>
                </a:xfrm>
                <a:custGeom>
                  <a:avLst/>
                  <a:gdLst>
                    <a:gd name="T0" fmla="*/ 113 w 113"/>
                    <a:gd name="T1" fmla="*/ 220 h 419"/>
                    <a:gd name="T2" fmla="*/ 42 w 113"/>
                    <a:gd name="T3" fmla="*/ 419 h 419"/>
                    <a:gd name="T4" fmla="*/ 0 w 113"/>
                    <a:gd name="T5" fmla="*/ 243 h 419"/>
                    <a:gd name="T6" fmla="*/ 63 w 113"/>
                    <a:gd name="T7" fmla="*/ 0 h 419"/>
                    <a:gd name="T8" fmla="*/ 113 w 113"/>
                    <a:gd name="T9" fmla="*/ 22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419">
                      <a:moveTo>
                        <a:pt x="113" y="220"/>
                      </a:moveTo>
                      <a:lnTo>
                        <a:pt x="42" y="419"/>
                      </a:lnTo>
                      <a:lnTo>
                        <a:pt x="0" y="243"/>
                      </a:lnTo>
                      <a:lnTo>
                        <a:pt x="63" y="0"/>
                      </a:lnTo>
                      <a:lnTo>
                        <a:pt x="113" y="22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67"/>
                <p:cNvSpPr/>
                <p:nvPr/>
              </p:nvSpPr>
              <p:spPr bwMode="auto">
                <a:xfrm>
                  <a:off x="4989513" y="3128963"/>
                  <a:ext cx="306388" cy="395288"/>
                </a:xfrm>
                <a:custGeom>
                  <a:avLst/>
                  <a:gdLst>
                    <a:gd name="T0" fmla="*/ 193 w 193"/>
                    <a:gd name="T1" fmla="*/ 121 h 249"/>
                    <a:gd name="T2" fmla="*/ 163 w 193"/>
                    <a:gd name="T3" fmla="*/ 249 h 249"/>
                    <a:gd name="T4" fmla="*/ 11 w 193"/>
                    <a:gd name="T5" fmla="*/ 152 h 249"/>
                    <a:gd name="T6" fmla="*/ 0 w 193"/>
                    <a:gd name="T7" fmla="*/ 0 h 249"/>
                    <a:gd name="T8" fmla="*/ 193 w 193"/>
                    <a:gd name="T9" fmla="*/ 1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249">
                      <a:moveTo>
                        <a:pt x="193" y="121"/>
                      </a:moveTo>
                      <a:lnTo>
                        <a:pt x="163" y="249"/>
                      </a:lnTo>
                      <a:lnTo>
                        <a:pt x="11" y="152"/>
                      </a:lnTo>
                      <a:lnTo>
                        <a:pt x="0" y="0"/>
                      </a:lnTo>
                      <a:lnTo>
                        <a:pt x="193" y="12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68"/>
                <p:cNvSpPr/>
                <p:nvPr/>
              </p:nvSpPr>
              <p:spPr bwMode="auto">
                <a:xfrm>
                  <a:off x="5241925" y="3321051"/>
                  <a:ext cx="53975" cy="368300"/>
                </a:xfrm>
                <a:custGeom>
                  <a:avLst/>
                  <a:gdLst>
                    <a:gd name="T0" fmla="*/ 24 w 25"/>
                    <a:gd name="T1" fmla="*/ 85 h 170"/>
                    <a:gd name="T2" fmla="*/ 25 w 25"/>
                    <a:gd name="T3" fmla="*/ 0 h 170"/>
                    <a:gd name="T4" fmla="*/ 3 w 25"/>
                    <a:gd name="T5" fmla="*/ 94 h 170"/>
                    <a:gd name="T6" fmla="*/ 3 w 25"/>
                    <a:gd name="T7" fmla="*/ 170 h 170"/>
                    <a:gd name="T8" fmla="*/ 25 w 25"/>
                    <a:gd name="T9" fmla="*/ 97 h 170"/>
                    <a:gd name="T10" fmla="*/ 24 w 25"/>
                    <a:gd name="T11" fmla="*/ 85 h 170"/>
                    <a:gd name="T12" fmla="*/ 24 w 25"/>
                    <a:gd name="T13" fmla="*/ 85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70">
                      <a:moveTo>
                        <a:pt x="24" y="85"/>
                      </a:moveTo>
                      <a:cubicBezTo>
                        <a:pt x="20" y="57"/>
                        <a:pt x="21" y="29"/>
                        <a:pt x="25" y="0"/>
                      </a:cubicBezTo>
                      <a:cubicBezTo>
                        <a:pt x="3" y="94"/>
                        <a:pt x="3" y="94"/>
                        <a:pt x="3" y="94"/>
                      </a:cubicBezTo>
                      <a:cubicBezTo>
                        <a:pt x="0" y="119"/>
                        <a:pt x="0" y="145"/>
                        <a:pt x="3" y="170"/>
                      </a:cubicBezTo>
                      <a:cubicBezTo>
                        <a:pt x="25" y="97"/>
                        <a:pt x="25" y="97"/>
                        <a:pt x="25" y="97"/>
                      </a:cubicBezTo>
                      <a:cubicBezTo>
                        <a:pt x="24" y="93"/>
                        <a:pt x="24" y="89"/>
                        <a:pt x="24" y="85"/>
                      </a:cubicBezTo>
                      <a:cubicBezTo>
                        <a:pt x="24" y="83"/>
                        <a:pt x="24" y="87"/>
                        <a:pt x="24" y="85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52"/>
                <p:cNvSpPr>
                  <a:spLocks noEditPoints="1"/>
                </p:cNvSpPr>
                <p:nvPr/>
              </p:nvSpPr>
              <p:spPr bwMode="auto">
                <a:xfrm>
                  <a:off x="5018088" y="2347913"/>
                  <a:ext cx="2155825" cy="2160588"/>
                </a:xfrm>
                <a:custGeom>
                  <a:avLst/>
                  <a:gdLst>
                    <a:gd name="T0" fmla="*/ 558 w 999"/>
                    <a:gd name="T1" fmla="*/ 866 h 999"/>
                    <a:gd name="T2" fmla="*/ 547 w 999"/>
                    <a:gd name="T3" fmla="*/ 861 h 999"/>
                    <a:gd name="T4" fmla="*/ 450 w 999"/>
                    <a:gd name="T5" fmla="*/ 860 h 999"/>
                    <a:gd name="T6" fmla="*/ 440 w 999"/>
                    <a:gd name="T7" fmla="*/ 865 h 999"/>
                    <a:gd name="T8" fmla="*/ 244 w 999"/>
                    <a:gd name="T9" fmla="*/ 950 h 999"/>
                    <a:gd name="T10" fmla="*/ 284 w 999"/>
                    <a:gd name="T11" fmla="*/ 792 h 999"/>
                    <a:gd name="T12" fmla="*/ 210 w 999"/>
                    <a:gd name="T13" fmla="*/ 718 h 999"/>
                    <a:gd name="T14" fmla="*/ 198 w 999"/>
                    <a:gd name="T15" fmla="*/ 714 h 999"/>
                    <a:gd name="T16" fmla="*/ 0 w 999"/>
                    <a:gd name="T17" fmla="*/ 637 h 999"/>
                    <a:gd name="T18" fmla="*/ 140 w 999"/>
                    <a:gd name="T19" fmla="*/ 554 h 999"/>
                    <a:gd name="T20" fmla="*/ 140 w 999"/>
                    <a:gd name="T21" fmla="*/ 452 h 999"/>
                    <a:gd name="T22" fmla="*/ 134 w 999"/>
                    <a:gd name="T23" fmla="*/ 441 h 999"/>
                    <a:gd name="T24" fmla="*/ 50 w 999"/>
                    <a:gd name="T25" fmla="*/ 244 h 999"/>
                    <a:gd name="T26" fmla="*/ 207 w 999"/>
                    <a:gd name="T27" fmla="*/ 284 h 999"/>
                    <a:gd name="T28" fmla="*/ 280 w 999"/>
                    <a:gd name="T29" fmla="*/ 211 h 999"/>
                    <a:gd name="T30" fmla="*/ 285 w 999"/>
                    <a:gd name="T31" fmla="*/ 200 h 999"/>
                    <a:gd name="T32" fmla="*/ 362 w 999"/>
                    <a:gd name="T33" fmla="*/ 0 h 999"/>
                    <a:gd name="T34" fmla="*/ 445 w 999"/>
                    <a:gd name="T35" fmla="*/ 141 h 999"/>
                    <a:gd name="T36" fmla="*/ 500 w 999"/>
                    <a:gd name="T37" fmla="*/ 137 h 999"/>
                    <a:gd name="T38" fmla="*/ 555 w 999"/>
                    <a:gd name="T39" fmla="*/ 141 h 999"/>
                    <a:gd name="T40" fmla="*/ 643 w 999"/>
                    <a:gd name="T41" fmla="*/ 2 h 999"/>
                    <a:gd name="T42" fmla="*/ 718 w 999"/>
                    <a:gd name="T43" fmla="*/ 200 h 999"/>
                    <a:gd name="T44" fmla="*/ 721 w 999"/>
                    <a:gd name="T45" fmla="*/ 211 h 999"/>
                    <a:gd name="T46" fmla="*/ 795 w 999"/>
                    <a:gd name="T47" fmla="*/ 287 h 999"/>
                    <a:gd name="T48" fmla="*/ 953 w 999"/>
                    <a:gd name="T49" fmla="*/ 249 h 999"/>
                    <a:gd name="T50" fmla="*/ 866 w 999"/>
                    <a:gd name="T51" fmla="*/ 441 h 999"/>
                    <a:gd name="T52" fmla="*/ 860 w 999"/>
                    <a:gd name="T53" fmla="*/ 452 h 999"/>
                    <a:gd name="T54" fmla="*/ 860 w 999"/>
                    <a:gd name="T55" fmla="*/ 548 h 999"/>
                    <a:gd name="T56" fmla="*/ 860 w 999"/>
                    <a:gd name="T57" fmla="*/ 549 h 999"/>
                    <a:gd name="T58" fmla="*/ 866 w 999"/>
                    <a:gd name="T59" fmla="*/ 559 h 999"/>
                    <a:gd name="T60" fmla="*/ 949 w 999"/>
                    <a:gd name="T61" fmla="*/ 756 h 999"/>
                    <a:gd name="T62" fmla="*/ 793 w 999"/>
                    <a:gd name="T63" fmla="*/ 716 h 999"/>
                    <a:gd name="T64" fmla="*/ 719 w 999"/>
                    <a:gd name="T65" fmla="*/ 791 h 999"/>
                    <a:gd name="T66" fmla="*/ 714 w 999"/>
                    <a:gd name="T67" fmla="*/ 802 h 999"/>
                    <a:gd name="T68" fmla="*/ 637 w 999"/>
                    <a:gd name="T69" fmla="*/ 999 h 999"/>
                    <a:gd name="T70" fmla="*/ 441 w 999"/>
                    <a:gd name="T71" fmla="*/ 356 h 999"/>
                    <a:gd name="T72" fmla="*/ 357 w 999"/>
                    <a:gd name="T73" fmla="*/ 440 h 999"/>
                    <a:gd name="T74" fmla="*/ 357 w 999"/>
                    <a:gd name="T75" fmla="*/ 559 h 999"/>
                    <a:gd name="T76" fmla="*/ 415 w 999"/>
                    <a:gd name="T77" fmla="*/ 630 h 999"/>
                    <a:gd name="T78" fmla="*/ 500 w 999"/>
                    <a:gd name="T79" fmla="*/ 656 h 999"/>
                    <a:gd name="T80" fmla="*/ 611 w 999"/>
                    <a:gd name="T81" fmla="*/ 610 h 999"/>
                    <a:gd name="T82" fmla="*/ 656 w 999"/>
                    <a:gd name="T83" fmla="*/ 502 h 999"/>
                    <a:gd name="T84" fmla="*/ 621 w 999"/>
                    <a:gd name="T85" fmla="*/ 400 h 999"/>
                    <a:gd name="T86" fmla="*/ 546 w 999"/>
                    <a:gd name="T87" fmla="*/ 351 h 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99" h="999">
                      <a:moveTo>
                        <a:pt x="637" y="999"/>
                      </a:moveTo>
                      <a:cubicBezTo>
                        <a:pt x="558" y="866"/>
                        <a:pt x="558" y="866"/>
                        <a:pt x="558" y="866"/>
                      </a:cubicBezTo>
                      <a:cubicBezTo>
                        <a:pt x="554" y="860"/>
                        <a:pt x="554" y="860"/>
                        <a:pt x="554" y="860"/>
                      </a:cubicBezTo>
                      <a:cubicBezTo>
                        <a:pt x="547" y="861"/>
                        <a:pt x="547" y="861"/>
                        <a:pt x="547" y="861"/>
                      </a:cubicBezTo>
                      <a:cubicBezTo>
                        <a:pt x="531" y="863"/>
                        <a:pt x="515" y="864"/>
                        <a:pt x="499" y="864"/>
                      </a:cubicBezTo>
                      <a:cubicBezTo>
                        <a:pt x="483" y="864"/>
                        <a:pt x="467" y="863"/>
                        <a:pt x="450" y="860"/>
                      </a:cubicBezTo>
                      <a:cubicBezTo>
                        <a:pt x="443" y="860"/>
                        <a:pt x="443" y="860"/>
                        <a:pt x="443" y="860"/>
                      </a:cubicBezTo>
                      <a:cubicBezTo>
                        <a:pt x="440" y="865"/>
                        <a:pt x="440" y="865"/>
                        <a:pt x="440" y="865"/>
                      </a:cubicBezTo>
                      <a:cubicBezTo>
                        <a:pt x="357" y="998"/>
                        <a:pt x="357" y="998"/>
                        <a:pt x="357" y="998"/>
                      </a:cubicBezTo>
                      <a:cubicBezTo>
                        <a:pt x="244" y="950"/>
                        <a:pt x="244" y="950"/>
                        <a:pt x="244" y="950"/>
                      </a:cubicBezTo>
                      <a:cubicBezTo>
                        <a:pt x="281" y="799"/>
                        <a:pt x="281" y="799"/>
                        <a:pt x="281" y="799"/>
                      </a:cubicBezTo>
                      <a:cubicBezTo>
                        <a:pt x="284" y="792"/>
                        <a:pt x="284" y="792"/>
                        <a:pt x="284" y="792"/>
                      </a:cubicBezTo>
                      <a:cubicBezTo>
                        <a:pt x="278" y="788"/>
                        <a:pt x="278" y="788"/>
                        <a:pt x="278" y="788"/>
                      </a:cubicBezTo>
                      <a:cubicBezTo>
                        <a:pt x="250" y="766"/>
                        <a:pt x="228" y="743"/>
                        <a:pt x="210" y="718"/>
                      </a:cubicBezTo>
                      <a:cubicBezTo>
                        <a:pt x="205" y="713"/>
                        <a:pt x="205" y="713"/>
                        <a:pt x="205" y="713"/>
                      </a:cubicBezTo>
                      <a:cubicBezTo>
                        <a:pt x="198" y="714"/>
                        <a:pt x="198" y="714"/>
                        <a:pt x="198" y="714"/>
                      </a:cubicBezTo>
                      <a:cubicBezTo>
                        <a:pt x="47" y="751"/>
                        <a:pt x="47" y="751"/>
                        <a:pt x="47" y="751"/>
                      </a:cubicBezTo>
                      <a:cubicBezTo>
                        <a:pt x="0" y="637"/>
                        <a:pt x="0" y="637"/>
                        <a:pt x="0" y="637"/>
                      </a:cubicBezTo>
                      <a:cubicBezTo>
                        <a:pt x="134" y="557"/>
                        <a:pt x="134" y="557"/>
                        <a:pt x="134" y="557"/>
                      </a:cubicBezTo>
                      <a:cubicBezTo>
                        <a:pt x="140" y="554"/>
                        <a:pt x="140" y="554"/>
                        <a:pt x="140" y="554"/>
                      </a:cubicBezTo>
                      <a:cubicBezTo>
                        <a:pt x="140" y="546"/>
                        <a:pt x="140" y="546"/>
                        <a:pt x="140" y="546"/>
                      </a:cubicBezTo>
                      <a:cubicBezTo>
                        <a:pt x="135" y="514"/>
                        <a:pt x="136" y="482"/>
                        <a:pt x="140" y="452"/>
                      </a:cubicBezTo>
                      <a:cubicBezTo>
                        <a:pt x="141" y="445"/>
                        <a:pt x="141" y="445"/>
                        <a:pt x="141" y="445"/>
                      </a:cubicBezTo>
                      <a:cubicBezTo>
                        <a:pt x="134" y="441"/>
                        <a:pt x="134" y="441"/>
                        <a:pt x="134" y="441"/>
                      </a:cubicBezTo>
                      <a:cubicBezTo>
                        <a:pt x="1" y="357"/>
                        <a:pt x="1" y="357"/>
                        <a:pt x="1" y="357"/>
                      </a:cubicBezTo>
                      <a:cubicBezTo>
                        <a:pt x="50" y="244"/>
                        <a:pt x="50" y="244"/>
                        <a:pt x="50" y="244"/>
                      </a:cubicBezTo>
                      <a:cubicBezTo>
                        <a:pt x="200" y="282"/>
                        <a:pt x="200" y="282"/>
                        <a:pt x="200" y="282"/>
                      </a:cubicBezTo>
                      <a:cubicBezTo>
                        <a:pt x="207" y="284"/>
                        <a:pt x="207" y="284"/>
                        <a:pt x="207" y="284"/>
                      </a:cubicBezTo>
                      <a:cubicBezTo>
                        <a:pt x="212" y="278"/>
                        <a:pt x="212" y="278"/>
                        <a:pt x="212" y="278"/>
                      </a:cubicBezTo>
                      <a:cubicBezTo>
                        <a:pt x="233" y="252"/>
                        <a:pt x="255" y="229"/>
                        <a:pt x="280" y="211"/>
                      </a:cubicBezTo>
                      <a:cubicBezTo>
                        <a:pt x="286" y="207"/>
                        <a:pt x="286" y="207"/>
                        <a:pt x="286" y="207"/>
                      </a:cubicBezTo>
                      <a:cubicBezTo>
                        <a:pt x="285" y="200"/>
                        <a:pt x="285" y="200"/>
                        <a:pt x="285" y="200"/>
                      </a:cubicBezTo>
                      <a:cubicBezTo>
                        <a:pt x="248" y="47"/>
                        <a:pt x="248" y="47"/>
                        <a:pt x="248" y="47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442" y="134"/>
                        <a:pt x="442" y="134"/>
                        <a:pt x="442" y="134"/>
                      </a:cubicBezTo>
                      <a:cubicBezTo>
                        <a:pt x="445" y="141"/>
                        <a:pt x="445" y="141"/>
                        <a:pt x="445" y="141"/>
                      </a:cubicBezTo>
                      <a:cubicBezTo>
                        <a:pt x="452" y="140"/>
                        <a:pt x="452" y="140"/>
                        <a:pt x="452" y="140"/>
                      </a:cubicBezTo>
                      <a:cubicBezTo>
                        <a:pt x="468" y="138"/>
                        <a:pt x="484" y="137"/>
                        <a:pt x="500" y="137"/>
                      </a:cubicBezTo>
                      <a:cubicBezTo>
                        <a:pt x="516" y="137"/>
                        <a:pt x="532" y="138"/>
                        <a:pt x="548" y="140"/>
                      </a:cubicBezTo>
                      <a:cubicBezTo>
                        <a:pt x="555" y="141"/>
                        <a:pt x="555" y="141"/>
                        <a:pt x="555" y="141"/>
                      </a:cubicBezTo>
                      <a:cubicBezTo>
                        <a:pt x="558" y="135"/>
                        <a:pt x="558" y="135"/>
                        <a:pt x="558" y="135"/>
                      </a:cubicBezTo>
                      <a:cubicBezTo>
                        <a:pt x="643" y="2"/>
                        <a:pt x="643" y="2"/>
                        <a:pt x="643" y="2"/>
                      </a:cubicBezTo>
                      <a:cubicBezTo>
                        <a:pt x="755" y="49"/>
                        <a:pt x="755" y="49"/>
                        <a:pt x="755" y="49"/>
                      </a:cubicBezTo>
                      <a:cubicBezTo>
                        <a:pt x="718" y="200"/>
                        <a:pt x="718" y="200"/>
                        <a:pt x="718" y="200"/>
                      </a:cubicBezTo>
                      <a:cubicBezTo>
                        <a:pt x="716" y="207"/>
                        <a:pt x="716" y="207"/>
                        <a:pt x="716" y="207"/>
                      </a:cubicBezTo>
                      <a:cubicBezTo>
                        <a:pt x="721" y="211"/>
                        <a:pt x="721" y="211"/>
                        <a:pt x="721" y="211"/>
                      </a:cubicBezTo>
                      <a:cubicBezTo>
                        <a:pt x="749" y="233"/>
                        <a:pt x="770" y="256"/>
                        <a:pt x="791" y="281"/>
                      </a:cubicBezTo>
                      <a:cubicBezTo>
                        <a:pt x="795" y="287"/>
                        <a:pt x="795" y="287"/>
                        <a:pt x="795" y="287"/>
                      </a:cubicBezTo>
                      <a:cubicBezTo>
                        <a:pt x="802" y="285"/>
                        <a:pt x="802" y="285"/>
                        <a:pt x="802" y="285"/>
                      </a:cubicBezTo>
                      <a:cubicBezTo>
                        <a:pt x="953" y="249"/>
                        <a:pt x="953" y="249"/>
                        <a:pt x="953" y="249"/>
                      </a:cubicBezTo>
                      <a:cubicBezTo>
                        <a:pt x="999" y="363"/>
                        <a:pt x="999" y="363"/>
                        <a:pt x="999" y="363"/>
                      </a:cubicBezTo>
                      <a:cubicBezTo>
                        <a:pt x="866" y="441"/>
                        <a:pt x="866" y="441"/>
                        <a:pt x="866" y="441"/>
                      </a:cubicBezTo>
                      <a:cubicBezTo>
                        <a:pt x="860" y="445"/>
                        <a:pt x="860" y="445"/>
                        <a:pt x="860" y="445"/>
                      </a:cubicBezTo>
                      <a:cubicBezTo>
                        <a:pt x="860" y="452"/>
                        <a:pt x="860" y="452"/>
                        <a:pt x="860" y="452"/>
                      </a:cubicBezTo>
                      <a:cubicBezTo>
                        <a:pt x="865" y="484"/>
                        <a:pt x="865" y="516"/>
                        <a:pt x="860" y="547"/>
                      </a:cubicBezTo>
                      <a:cubicBezTo>
                        <a:pt x="860" y="547"/>
                        <a:pt x="860" y="547"/>
                        <a:pt x="860" y="548"/>
                      </a:cubicBezTo>
                      <a:cubicBezTo>
                        <a:pt x="860" y="548"/>
                        <a:pt x="860" y="548"/>
                        <a:pt x="860" y="548"/>
                      </a:cubicBezTo>
                      <a:cubicBezTo>
                        <a:pt x="860" y="549"/>
                        <a:pt x="860" y="549"/>
                        <a:pt x="860" y="549"/>
                      </a:cubicBezTo>
                      <a:cubicBezTo>
                        <a:pt x="859" y="555"/>
                        <a:pt x="859" y="555"/>
                        <a:pt x="859" y="555"/>
                      </a:cubicBezTo>
                      <a:cubicBezTo>
                        <a:pt x="866" y="559"/>
                        <a:pt x="866" y="559"/>
                        <a:pt x="866" y="559"/>
                      </a:cubicBezTo>
                      <a:cubicBezTo>
                        <a:pt x="997" y="643"/>
                        <a:pt x="997" y="643"/>
                        <a:pt x="997" y="643"/>
                      </a:cubicBezTo>
                      <a:cubicBezTo>
                        <a:pt x="949" y="756"/>
                        <a:pt x="949" y="756"/>
                        <a:pt x="949" y="756"/>
                      </a:cubicBezTo>
                      <a:cubicBezTo>
                        <a:pt x="800" y="718"/>
                        <a:pt x="800" y="718"/>
                        <a:pt x="800" y="718"/>
                      </a:cubicBezTo>
                      <a:cubicBezTo>
                        <a:pt x="793" y="716"/>
                        <a:pt x="793" y="716"/>
                        <a:pt x="793" y="716"/>
                      </a:cubicBezTo>
                      <a:cubicBezTo>
                        <a:pt x="788" y="722"/>
                        <a:pt x="788" y="722"/>
                        <a:pt x="788" y="722"/>
                      </a:cubicBezTo>
                      <a:cubicBezTo>
                        <a:pt x="767" y="749"/>
                        <a:pt x="743" y="772"/>
                        <a:pt x="719" y="791"/>
                      </a:cubicBezTo>
                      <a:cubicBezTo>
                        <a:pt x="713" y="795"/>
                        <a:pt x="713" y="795"/>
                        <a:pt x="713" y="795"/>
                      </a:cubicBezTo>
                      <a:cubicBezTo>
                        <a:pt x="714" y="802"/>
                        <a:pt x="714" y="802"/>
                        <a:pt x="714" y="802"/>
                      </a:cubicBezTo>
                      <a:cubicBezTo>
                        <a:pt x="751" y="953"/>
                        <a:pt x="751" y="953"/>
                        <a:pt x="751" y="953"/>
                      </a:cubicBezTo>
                      <a:cubicBezTo>
                        <a:pt x="637" y="999"/>
                        <a:pt x="637" y="999"/>
                        <a:pt x="637" y="999"/>
                      </a:cubicBezTo>
                      <a:close/>
                      <a:moveTo>
                        <a:pt x="500" y="345"/>
                      </a:moveTo>
                      <a:cubicBezTo>
                        <a:pt x="481" y="345"/>
                        <a:pt x="460" y="349"/>
                        <a:pt x="441" y="356"/>
                      </a:cubicBezTo>
                      <a:cubicBezTo>
                        <a:pt x="422" y="364"/>
                        <a:pt x="405" y="375"/>
                        <a:pt x="391" y="390"/>
                      </a:cubicBezTo>
                      <a:cubicBezTo>
                        <a:pt x="376" y="404"/>
                        <a:pt x="365" y="421"/>
                        <a:pt x="357" y="440"/>
                      </a:cubicBezTo>
                      <a:cubicBezTo>
                        <a:pt x="349" y="459"/>
                        <a:pt x="344" y="478"/>
                        <a:pt x="344" y="498"/>
                      </a:cubicBezTo>
                      <a:cubicBezTo>
                        <a:pt x="344" y="519"/>
                        <a:pt x="348" y="539"/>
                        <a:pt x="357" y="559"/>
                      </a:cubicBezTo>
                      <a:cubicBezTo>
                        <a:pt x="362" y="574"/>
                        <a:pt x="370" y="587"/>
                        <a:pt x="379" y="599"/>
                      </a:cubicBezTo>
                      <a:cubicBezTo>
                        <a:pt x="391" y="612"/>
                        <a:pt x="401" y="622"/>
                        <a:pt x="415" y="630"/>
                      </a:cubicBezTo>
                      <a:cubicBezTo>
                        <a:pt x="427" y="639"/>
                        <a:pt x="441" y="645"/>
                        <a:pt x="456" y="649"/>
                      </a:cubicBezTo>
                      <a:cubicBezTo>
                        <a:pt x="470" y="654"/>
                        <a:pt x="484" y="656"/>
                        <a:pt x="500" y="656"/>
                      </a:cubicBezTo>
                      <a:cubicBezTo>
                        <a:pt x="521" y="656"/>
                        <a:pt x="540" y="652"/>
                        <a:pt x="559" y="644"/>
                      </a:cubicBezTo>
                      <a:cubicBezTo>
                        <a:pt x="579" y="636"/>
                        <a:pt x="596" y="625"/>
                        <a:pt x="611" y="610"/>
                      </a:cubicBezTo>
                      <a:cubicBezTo>
                        <a:pt x="624" y="596"/>
                        <a:pt x="636" y="579"/>
                        <a:pt x="644" y="561"/>
                      </a:cubicBezTo>
                      <a:cubicBezTo>
                        <a:pt x="652" y="542"/>
                        <a:pt x="656" y="522"/>
                        <a:pt x="656" y="502"/>
                      </a:cubicBezTo>
                      <a:cubicBezTo>
                        <a:pt x="656" y="481"/>
                        <a:pt x="653" y="461"/>
                        <a:pt x="645" y="441"/>
                      </a:cubicBezTo>
                      <a:cubicBezTo>
                        <a:pt x="638" y="427"/>
                        <a:pt x="630" y="413"/>
                        <a:pt x="621" y="400"/>
                      </a:cubicBezTo>
                      <a:cubicBezTo>
                        <a:pt x="611" y="389"/>
                        <a:pt x="599" y="379"/>
                        <a:pt x="587" y="370"/>
                      </a:cubicBezTo>
                      <a:cubicBezTo>
                        <a:pt x="573" y="362"/>
                        <a:pt x="559" y="355"/>
                        <a:pt x="546" y="351"/>
                      </a:cubicBezTo>
                      <a:cubicBezTo>
                        <a:pt x="531" y="347"/>
                        <a:pt x="515" y="345"/>
                        <a:pt x="500" y="3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3873499" y="1847058"/>
              <a:ext cx="2051050" cy="2032000"/>
              <a:chOff x="5083175" y="2412207"/>
              <a:chExt cx="2051050" cy="2032000"/>
            </a:xfrm>
          </p:grpSpPr>
          <p:sp>
            <p:nvSpPr>
              <p:cNvPr id="34" name="Freeform 32"/>
              <p:cNvSpPr/>
              <p:nvPr/>
            </p:nvSpPr>
            <p:spPr bwMode="auto">
              <a:xfrm>
                <a:off x="6802438" y="3412332"/>
                <a:ext cx="103188" cy="327025"/>
              </a:xfrm>
              <a:custGeom>
                <a:avLst/>
                <a:gdLst>
                  <a:gd name="T0" fmla="*/ 48 w 48"/>
                  <a:gd name="T1" fmla="*/ 81 h 151"/>
                  <a:gd name="T2" fmla="*/ 11 w 48"/>
                  <a:gd name="T3" fmla="*/ 0 h 151"/>
                  <a:gd name="T4" fmla="*/ 8 w 48"/>
                  <a:gd name="T5" fmla="*/ 44 h 151"/>
                  <a:gd name="T6" fmla="*/ 8 w 48"/>
                  <a:gd name="T7" fmla="*/ 44 h 151"/>
                  <a:gd name="T8" fmla="*/ 8 w 48"/>
                  <a:gd name="T9" fmla="*/ 44 h 151"/>
                  <a:gd name="T10" fmla="*/ 8 w 48"/>
                  <a:gd name="T11" fmla="*/ 44 h 151"/>
                  <a:gd name="T12" fmla="*/ 8 w 48"/>
                  <a:gd name="T13" fmla="*/ 47 h 151"/>
                  <a:gd name="T14" fmla="*/ 8 w 48"/>
                  <a:gd name="T15" fmla="*/ 47 h 151"/>
                  <a:gd name="T16" fmla="*/ 8 w 48"/>
                  <a:gd name="T17" fmla="*/ 47 h 151"/>
                  <a:gd name="T18" fmla="*/ 6 w 48"/>
                  <a:gd name="T19" fmla="*/ 67 h 151"/>
                  <a:gd name="T20" fmla="*/ 0 w 48"/>
                  <a:gd name="T21" fmla="*/ 88 h 151"/>
                  <a:gd name="T22" fmla="*/ 40 w 48"/>
                  <a:gd name="T23" fmla="*/ 151 h 151"/>
                  <a:gd name="T24" fmla="*/ 47 w 48"/>
                  <a:gd name="T25" fmla="*/ 118 h 151"/>
                  <a:gd name="T26" fmla="*/ 47 w 48"/>
                  <a:gd name="T27" fmla="*/ 118 h 151"/>
                  <a:gd name="T28" fmla="*/ 47 w 48"/>
                  <a:gd name="T29" fmla="*/ 116 h 151"/>
                  <a:gd name="T30" fmla="*/ 47 w 48"/>
                  <a:gd name="T31" fmla="*/ 116 h 151"/>
                  <a:gd name="T32" fmla="*/ 47 w 48"/>
                  <a:gd name="T33" fmla="*/ 116 h 151"/>
                  <a:gd name="T34" fmla="*/ 48 w 48"/>
                  <a:gd name="T35" fmla="*/ 81 h 151"/>
                  <a:gd name="T36" fmla="*/ 48 w 48"/>
                  <a:gd name="T37" fmla="*/ 8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151">
                    <a:moveTo>
                      <a:pt x="48" y="81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5"/>
                      <a:pt x="11" y="30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5"/>
                      <a:pt x="8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3"/>
                      <a:pt x="6" y="60"/>
                      <a:pt x="6" y="67"/>
                    </a:cubicBezTo>
                    <a:cubicBezTo>
                      <a:pt x="4" y="73"/>
                      <a:pt x="3" y="81"/>
                      <a:pt x="0" y="88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44" y="141"/>
                      <a:pt x="46" y="129"/>
                      <a:pt x="47" y="118"/>
                    </a:cubicBezTo>
                    <a:cubicBezTo>
                      <a:pt x="47" y="118"/>
                      <a:pt x="47" y="118"/>
                      <a:pt x="47" y="118"/>
                    </a:cubicBezTo>
                    <a:cubicBezTo>
                      <a:pt x="47" y="117"/>
                      <a:pt x="47" y="117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8" y="105"/>
                      <a:pt x="48" y="93"/>
                      <a:pt x="48" y="81"/>
                    </a:cubicBezTo>
                    <a:cubicBezTo>
                      <a:pt x="48" y="81"/>
                      <a:pt x="48" y="83"/>
                      <a:pt x="4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6619875" y="3931444"/>
                <a:ext cx="363538" cy="157163"/>
              </a:xfrm>
              <a:custGeom>
                <a:avLst/>
                <a:gdLst>
                  <a:gd name="T0" fmla="*/ 188 w 229"/>
                  <a:gd name="T1" fmla="*/ 73 h 99"/>
                  <a:gd name="T2" fmla="*/ 229 w 229"/>
                  <a:gd name="T3" fmla="*/ 99 h 99"/>
                  <a:gd name="T4" fmla="*/ 79 w 229"/>
                  <a:gd name="T5" fmla="*/ 43 h 99"/>
                  <a:gd name="T6" fmla="*/ 0 w 229"/>
                  <a:gd name="T7" fmla="*/ 0 h 99"/>
                  <a:gd name="T8" fmla="*/ 188 w 229"/>
                  <a:gd name="T9" fmla="*/ 7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99">
                    <a:moveTo>
                      <a:pt x="188" y="73"/>
                    </a:moveTo>
                    <a:lnTo>
                      <a:pt x="229" y="99"/>
                    </a:lnTo>
                    <a:lnTo>
                      <a:pt x="79" y="43"/>
                    </a:lnTo>
                    <a:lnTo>
                      <a:pt x="0" y="0"/>
                    </a:lnTo>
                    <a:lnTo>
                      <a:pt x="188" y="7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/>
              <p:nvPr/>
            </p:nvSpPr>
            <p:spPr bwMode="auto">
              <a:xfrm>
                <a:off x="6467475" y="3931444"/>
                <a:ext cx="277813" cy="165100"/>
              </a:xfrm>
              <a:custGeom>
                <a:avLst/>
                <a:gdLst>
                  <a:gd name="T0" fmla="*/ 71 w 129"/>
                  <a:gd name="T1" fmla="*/ 0 h 76"/>
                  <a:gd name="T2" fmla="*/ 0 w 129"/>
                  <a:gd name="T3" fmla="*/ 57 h 76"/>
                  <a:gd name="T4" fmla="*/ 72 w 129"/>
                  <a:gd name="T5" fmla="*/ 76 h 76"/>
                  <a:gd name="T6" fmla="*/ 117 w 129"/>
                  <a:gd name="T7" fmla="*/ 44 h 76"/>
                  <a:gd name="T8" fmla="*/ 129 w 129"/>
                  <a:gd name="T9" fmla="*/ 31 h 76"/>
                  <a:gd name="T10" fmla="*/ 71 w 129"/>
                  <a:gd name="T11" fmla="*/ 0 h 76"/>
                  <a:gd name="T12" fmla="*/ 71 w 12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76">
                    <a:moveTo>
                      <a:pt x="71" y="0"/>
                    </a:moveTo>
                    <a:cubicBezTo>
                      <a:pt x="50" y="22"/>
                      <a:pt x="27" y="41"/>
                      <a:pt x="0" y="57"/>
                    </a:cubicBezTo>
                    <a:cubicBezTo>
                      <a:pt x="72" y="76"/>
                      <a:pt x="72" y="76"/>
                      <a:pt x="72" y="76"/>
                    </a:cubicBezTo>
                    <a:cubicBezTo>
                      <a:pt x="88" y="66"/>
                      <a:pt x="103" y="56"/>
                      <a:pt x="117" y="44"/>
                    </a:cubicBezTo>
                    <a:cubicBezTo>
                      <a:pt x="121" y="39"/>
                      <a:pt x="126" y="36"/>
                      <a:pt x="129" y="3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0" y="2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6467475" y="4053364"/>
                <a:ext cx="187325" cy="315913"/>
              </a:xfrm>
              <a:custGeom>
                <a:avLst/>
                <a:gdLst>
                  <a:gd name="T0" fmla="*/ 0 w 118"/>
                  <a:gd name="T1" fmla="*/ 0 h 199"/>
                  <a:gd name="T2" fmla="*/ 98 w 118"/>
                  <a:gd name="T3" fmla="*/ 26 h 199"/>
                  <a:gd name="T4" fmla="*/ 118 w 118"/>
                  <a:gd name="T5" fmla="*/ 183 h 199"/>
                  <a:gd name="T6" fmla="*/ 26 w 118"/>
                  <a:gd name="T7" fmla="*/ 199 h 199"/>
                  <a:gd name="T8" fmla="*/ 0 w 118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99">
                    <a:moveTo>
                      <a:pt x="0" y="0"/>
                    </a:moveTo>
                    <a:lnTo>
                      <a:pt x="98" y="26"/>
                    </a:lnTo>
                    <a:lnTo>
                      <a:pt x="118" y="183"/>
                    </a:lnTo>
                    <a:lnTo>
                      <a:pt x="26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/>
              <p:nvPr/>
            </p:nvSpPr>
            <p:spPr bwMode="auto">
              <a:xfrm>
                <a:off x="6243638" y="4345782"/>
                <a:ext cx="411163" cy="98425"/>
              </a:xfrm>
              <a:custGeom>
                <a:avLst/>
                <a:gdLst>
                  <a:gd name="T0" fmla="*/ 167 w 259"/>
                  <a:gd name="T1" fmla="*/ 16 h 62"/>
                  <a:gd name="T2" fmla="*/ 259 w 259"/>
                  <a:gd name="T3" fmla="*/ 0 h 62"/>
                  <a:gd name="T4" fmla="*/ 127 w 259"/>
                  <a:gd name="T5" fmla="*/ 38 h 62"/>
                  <a:gd name="T6" fmla="*/ 0 w 259"/>
                  <a:gd name="T7" fmla="*/ 62 h 62"/>
                  <a:gd name="T8" fmla="*/ 167 w 259"/>
                  <a:gd name="T9" fmla="*/ 1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62">
                    <a:moveTo>
                      <a:pt x="167" y="16"/>
                    </a:moveTo>
                    <a:lnTo>
                      <a:pt x="259" y="0"/>
                    </a:lnTo>
                    <a:lnTo>
                      <a:pt x="127" y="38"/>
                    </a:lnTo>
                    <a:lnTo>
                      <a:pt x="0" y="62"/>
                    </a:lnTo>
                    <a:lnTo>
                      <a:pt x="167" y="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5157788" y="3798094"/>
                <a:ext cx="684213" cy="123825"/>
              </a:xfrm>
              <a:custGeom>
                <a:avLst/>
                <a:gdLst>
                  <a:gd name="T0" fmla="*/ 200 w 431"/>
                  <a:gd name="T1" fmla="*/ 0 h 78"/>
                  <a:gd name="T2" fmla="*/ 431 w 431"/>
                  <a:gd name="T3" fmla="*/ 60 h 78"/>
                  <a:gd name="T4" fmla="*/ 270 w 431"/>
                  <a:gd name="T5" fmla="*/ 78 h 78"/>
                  <a:gd name="T6" fmla="*/ 0 w 431"/>
                  <a:gd name="T7" fmla="*/ 23 h 78"/>
                  <a:gd name="T8" fmla="*/ 200 w 43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78">
                    <a:moveTo>
                      <a:pt x="200" y="0"/>
                    </a:moveTo>
                    <a:lnTo>
                      <a:pt x="431" y="60"/>
                    </a:lnTo>
                    <a:lnTo>
                      <a:pt x="270" y="78"/>
                    </a:lnTo>
                    <a:lnTo>
                      <a:pt x="0" y="2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5721350" y="4133057"/>
                <a:ext cx="471488" cy="249238"/>
              </a:xfrm>
              <a:custGeom>
                <a:avLst/>
                <a:gdLst>
                  <a:gd name="T0" fmla="*/ 125 w 297"/>
                  <a:gd name="T1" fmla="*/ 0 h 157"/>
                  <a:gd name="T2" fmla="*/ 297 w 297"/>
                  <a:gd name="T3" fmla="*/ 15 h 157"/>
                  <a:gd name="T4" fmla="*/ 198 w 297"/>
                  <a:gd name="T5" fmla="*/ 141 h 157"/>
                  <a:gd name="T6" fmla="*/ 0 w 297"/>
                  <a:gd name="T7" fmla="*/ 157 h 157"/>
                  <a:gd name="T8" fmla="*/ 125 w 297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57">
                    <a:moveTo>
                      <a:pt x="125" y="0"/>
                    </a:moveTo>
                    <a:lnTo>
                      <a:pt x="297" y="15"/>
                    </a:lnTo>
                    <a:lnTo>
                      <a:pt x="198" y="141"/>
                    </a:lnTo>
                    <a:lnTo>
                      <a:pt x="0" y="15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15 w 123"/>
                  <a:gd name="T1" fmla="*/ 9 h 10"/>
                  <a:gd name="T2" fmla="*/ 0 w 123"/>
                  <a:gd name="T3" fmla="*/ 0 h 10"/>
                  <a:gd name="T4" fmla="*/ 2 w 123"/>
                  <a:gd name="T5" fmla="*/ 0 h 10"/>
                  <a:gd name="T6" fmla="*/ 4 w 123"/>
                  <a:gd name="T7" fmla="*/ 0 h 10"/>
                  <a:gd name="T8" fmla="*/ 8 w 123"/>
                  <a:gd name="T9" fmla="*/ 0 h 10"/>
                  <a:gd name="T10" fmla="*/ 10 w 123"/>
                  <a:gd name="T11" fmla="*/ 0 h 10"/>
                  <a:gd name="T12" fmla="*/ 123 w 123"/>
                  <a:gd name="T13" fmla="*/ 10 h 10"/>
                  <a:gd name="T14" fmla="*/ 121 w 123"/>
                  <a:gd name="T15" fmla="*/ 10 h 10"/>
                  <a:gd name="T16" fmla="*/ 118 w 123"/>
                  <a:gd name="T17" fmla="*/ 9 h 10"/>
                  <a:gd name="T18" fmla="*/ 117 w 123"/>
                  <a:gd name="T19" fmla="*/ 9 h 10"/>
                  <a:gd name="T20" fmla="*/ 115 w 123"/>
                  <a:gd name="T21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15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6035675" y="4152107"/>
                <a:ext cx="265113" cy="22225"/>
              </a:xfrm>
              <a:custGeom>
                <a:avLst/>
                <a:gdLst>
                  <a:gd name="T0" fmla="*/ 10 w 123"/>
                  <a:gd name="T1" fmla="*/ 0 h 10"/>
                  <a:gd name="T2" fmla="*/ 123 w 123"/>
                  <a:gd name="T3" fmla="*/ 10 h 10"/>
                  <a:gd name="T4" fmla="*/ 121 w 123"/>
                  <a:gd name="T5" fmla="*/ 10 h 10"/>
                  <a:gd name="T6" fmla="*/ 118 w 123"/>
                  <a:gd name="T7" fmla="*/ 9 h 10"/>
                  <a:gd name="T8" fmla="*/ 117 w 123"/>
                  <a:gd name="T9" fmla="*/ 9 h 10"/>
                  <a:gd name="T10" fmla="*/ 115 w 123"/>
                  <a:gd name="T11" fmla="*/ 9 h 10"/>
                  <a:gd name="T12" fmla="*/ 0 w 123"/>
                  <a:gd name="T13" fmla="*/ 0 h 10"/>
                  <a:gd name="T14" fmla="*/ 2 w 123"/>
                  <a:gd name="T15" fmla="*/ 0 h 10"/>
                  <a:gd name="T16" fmla="*/ 4 w 123"/>
                  <a:gd name="T17" fmla="*/ 0 h 10"/>
                  <a:gd name="T18" fmla="*/ 8 w 123"/>
                  <a:gd name="T19" fmla="*/ 0 h 10"/>
                  <a:gd name="T20" fmla="*/ 10 w 123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0">
                    <a:moveTo>
                      <a:pt x="10" y="0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1" y="10"/>
                      <a:pt x="121" y="10"/>
                    </a:cubicBezTo>
                    <a:cubicBezTo>
                      <a:pt x="119" y="9"/>
                      <a:pt x="118" y="9"/>
                      <a:pt x="118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6" y="9"/>
                      <a:pt x="116" y="9"/>
                      <a:pt x="115" y="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1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/>
              <p:nvPr/>
            </p:nvSpPr>
            <p:spPr bwMode="auto">
              <a:xfrm>
                <a:off x="6057900" y="4152107"/>
                <a:ext cx="247650" cy="22225"/>
              </a:xfrm>
              <a:custGeom>
                <a:avLst/>
                <a:gdLst>
                  <a:gd name="T0" fmla="*/ 5 w 115"/>
                  <a:gd name="T1" fmla="*/ 0 h 10"/>
                  <a:gd name="T2" fmla="*/ 115 w 115"/>
                  <a:gd name="T3" fmla="*/ 10 h 10"/>
                  <a:gd name="T4" fmla="*/ 115 w 115"/>
                  <a:gd name="T5" fmla="*/ 10 h 10"/>
                  <a:gd name="T6" fmla="*/ 114 w 115"/>
                  <a:gd name="T7" fmla="*/ 10 h 10"/>
                  <a:gd name="T8" fmla="*/ 113 w 115"/>
                  <a:gd name="T9" fmla="*/ 10 h 10"/>
                  <a:gd name="T10" fmla="*/ 113 w 115"/>
                  <a:gd name="T11" fmla="*/ 10 h 10"/>
                  <a:gd name="T12" fmla="*/ 0 w 115"/>
                  <a:gd name="T13" fmla="*/ 0 h 10"/>
                  <a:gd name="T14" fmla="*/ 1 w 115"/>
                  <a:gd name="T15" fmla="*/ 0 h 10"/>
                  <a:gd name="T16" fmla="*/ 2 w 115"/>
                  <a:gd name="T17" fmla="*/ 0 h 10"/>
                  <a:gd name="T18" fmla="*/ 4 w 115"/>
                  <a:gd name="T19" fmla="*/ 0 h 10"/>
                  <a:gd name="T20" fmla="*/ 5 w 115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10">
                    <a:moveTo>
                      <a:pt x="5" y="0"/>
                    </a:move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5" y="10"/>
                      <a:pt x="115" y="10"/>
                    </a:cubicBezTo>
                    <a:cubicBezTo>
                      <a:pt x="115" y="10"/>
                      <a:pt x="114" y="10"/>
                      <a:pt x="114" y="10"/>
                    </a:cubicBezTo>
                    <a:cubicBezTo>
                      <a:pt x="114" y="10"/>
                      <a:pt x="114" y="10"/>
                      <a:pt x="113" y="10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6067425" y="4152107"/>
                <a:ext cx="274638" cy="23813"/>
              </a:xfrm>
              <a:custGeom>
                <a:avLst/>
                <a:gdLst>
                  <a:gd name="T0" fmla="*/ 20 w 127"/>
                  <a:gd name="T1" fmla="*/ 1 h 11"/>
                  <a:gd name="T2" fmla="*/ 127 w 127"/>
                  <a:gd name="T3" fmla="*/ 11 h 11"/>
                  <a:gd name="T4" fmla="*/ 126 w 127"/>
                  <a:gd name="T5" fmla="*/ 11 h 11"/>
                  <a:gd name="T6" fmla="*/ 125 w 127"/>
                  <a:gd name="T7" fmla="*/ 11 h 11"/>
                  <a:gd name="T8" fmla="*/ 124 w 127"/>
                  <a:gd name="T9" fmla="*/ 11 h 11"/>
                  <a:gd name="T10" fmla="*/ 124 w 127"/>
                  <a:gd name="T11" fmla="*/ 11 h 11"/>
                  <a:gd name="T12" fmla="*/ 119 w 127"/>
                  <a:gd name="T13" fmla="*/ 11 h 11"/>
                  <a:gd name="T14" fmla="*/ 117 w 127"/>
                  <a:gd name="T15" fmla="*/ 11 h 11"/>
                  <a:gd name="T16" fmla="*/ 115 w 127"/>
                  <a:gd name="T17" fmla="*/ 11 h 11"/>
                  <a:gd name="T18" fmla="*/ 110 w 127"/>
                  <a:gd name="T19" fmla="*/ 10 h 11"/>
                  <a:gd name="T20" fmla="*/ 0 w 127"/>
                  <a:gd name="T21" fmla="*/ 0 h 11"/>
                  <a:gd name="T22" fmla="*/ 3 w 127"/>
                  <a:gd name="T23" fmla="*/ 0 h 11"/>
                  <a:gd name="T24" fmla="*/ 8 w 127"/>
                  <a:gd name="T25" fmla="*/ 1 h 11"/>
                  <a:gd name="T26" fmla="*/ 11 w 127"/>
                  <a:gd name="T27" fmla="*/ 1 h 11"/>
                  <a:gd name="T28" fmla="*/ 16 w 127"/>
                  <a:gd name="T29" fmla="*/ 1 h 11"/>
                  <a:gd name="T30" fmla="*/ 17 w 127"/>
                  <a:gd name="T31" fmla="*/ 1 h 11"/>
                  <a:gd name="T32" fmla="*/ 18 w 127"/>
                  <a:gd name="T33" fmla="*/ 1 h 11"/>
                  <a:gd name="T34" fmla="*/ 19 w 127"/>
                  <a:gd name="T35" fmla="*/ 1 h 11"/>
                  <a:gd name="T36" fmla="*/ 20 w 127"/>
                  <a:gd name="T3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7" h="11">
                    <a:moveTo>
                      <a:pt x="20" y="1"/>
                    </a:moveTo>
                    <a:cubicBezTo>
                      <a:pt x="127" y="11"/>
                      <a:pt x="127" y="11"/>
                      <a:pt x="127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1"/>
                    </a:cubicBezTo>
                    <a:cubicBezTo>
                      <a:pt x="125" y="11"/>
                      <a:pt x="125" y="11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3" y="11"/>
                      <a:pt x="122" y="11"/>
                      <a:pt x="119" y="11"/>
                    </a:cubicBezTo>
                    <a:cubicBezTo>
                      <a:pt x="119" y="11"/>
                      <a:pt x="118" y="11"/>
                      <a:pt x="117" y="11"/>
                    </a:cubicBezTo>
                    <a:cubicBezTo>
                      <a:pt x="116" y="11"/>
                      <a:pt x="116" y="11"/>
                      <a:pt x="115" y="11"/>
                    </a:cubicBezTo>
                    <a:cubicBezTo>
                      <a:pt x="114" y="10"/>
                      <a:pt x="111" y="10"/>
                      <a:pt x="110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8" y="1"/>
                    </a:cubicBezTo>
                    <a:cubicBezTo>
                      <a:pt x="9" y="1"/>
                      <a:pt x="10" y="1"/>
                      <a:pt x="11" y="1"/>
                    </a:cubicBezTo>
                    <a:cubicBezTo>
                      <a:pt x="12" y="1"/>
                      <a:pt x="13" y="1"/>
                      <a:pt x="16" y="1"/>
                    </a:cubicBezTo>
                    <a:cubicBezTo>
                      <a:pt x="16" y="1"/>
                      <a:pt x="17" y="1"/>
                      <a:pt x="17" y="1"/>
                    </a:cubicBezTo>
                    <a:cubicBezTo>
                      <a:pt x="17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6918325" y="3804444"/>
                <a:ext cx="169863" cy="284163"/>
              </a:xfrm>
              <a:custGeom>
                <a:avLst/>
                <a:gdLst>
                  <a:gd name="T0" fmla="*/ 86 w 107"/>
                  <a:gd name="T1" fmla="*/ 0 h 179"/>
                  <a:gd name="T2" fmla="*/ 107 w 107"/>
                  <a:gd name="T3" fmla="*/ 59 h 179"/>
                  <a:gd name="T4" fmla="*/ 41 w 107"/>
                  <a:gd name="T5" fmla="*/ 179 h 179"/>
                  <a:gd name="T6" fmla="*/ 0 w 107"/>
                  <a:gd name="T7" fmla="*/ 153 h 179"/>
                  <a:gd name="T8" fmla="*/ 86 w 10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79">
                    <a:moveTo>
                      <a:pt x="86" y="0"/>
                    </a:moveTo>
                    <a:lnTo>
                      <a:pt x="107" y="59"/>
                    </a:lnTo>
                    <a:lnTo>
                      <a:pt x="41" y="179"/>
                    </a:lnTo>
                    <a:lnTo>
                      <a:pt x="0" y="15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5813425" y="3115469"/>
                <a:ext cx="685800" cy="687388"/>
              </a:xfrm>
              <a:custGeom>
                <a:avLst/>
                <a:gdLst>
                  <a:gd name="T0" fmla="*/ 229 w 318"/>
                  <a:gd name="T1" fmla="*/ 57 h 317"/>
                  <a:gd name="T2" fmla="*/ 58 w 318"/>
                  <a:gd name="T3" fmla="*/ 38 h 317"/>
                  <a:gd name="T4" fmla="*/ 9 w 318"/>
                  <a:gd name="T5" fmla="*/ 106 h 317"/>
                  <a:gd name="T6" fmla="*/ 6 w 318"/>
                  <a:gd name="T7" fmla="*/ 173 h 317"/>
                  <a:gd name="T8" fmla="*/ 79 w 318"/>
                  <a:gd name="T9" fmla="*/ 262 h 317"/>
                  <a:gd name="T10" fmla="*/ 199 w 318"/>
                  <a:gd name="T11" fmla="*/ 317 h 317"/>
                  <a:gd name="T12" fmla="*/ 143 w 318"/>
                  <a:gd name="T13" fmla="*/ 250 h 317"/>
                  <a:gd name="T14" fmla="*/ 154 w 318"/>
                  <a:gd name="T15" fmla="*/ 168 h 317"/>
                  <a:gd name="T16" fmla="*/ 227 w 318"/>
                  <a:gd name="T17" fmla="*/ 122 h 317"/>
                  <a:gd name="T18" fmla="*/ 315 w 318"/>
                  <a:gd name="T19" fmla="*/ 152 h 317"/>
                  <a:gd name="T20" fmla="*/ 318 w 318"/>
                  <a:gd name="T21" fmla="*/ 155 h 317"/>
                  <a:gd name="T22" fmla="*/ 229 w 318"/>
                  <a:gd name="T23" fmla="*/ 57 h 317"/>
                  <a:gd name="T24" fmla="*/ 229 w 318"/>
                  <a:gd name="T25" fmla="*/ 5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8" h="317">
                    <a:moveTo>
                      <a:pt x="229" y="57"/>
                    </a:moveTo>
                    <a:cubicBezTo>
                      <a:pt x="187" y="10"/>
                      <a:pt x="111" y="0"/>
                      <a:pt x="58" y="38"/>
                    </a:cubicBezTo>
                    <a:cubicBezTo>
                      <a:pt x="35" y="55"/>
                      <a:pt x="17" y="78"/>
                      <a:pt x="9" y="106"/>
                    </a:cubicBezTo>
                    <a:cubicBezTo>
                      <a:pt x="2" y="127"/>
                      <a:pt x="0" y="151"/>
                      <a:pt x="6" y="173"/>
                    </a:cubicBezTo>
                    <a:cubicBezTo>
                      <a:pt x="15" y="212"/>
                      <a:pt x="41" y="245"/>
                      <a:pt x="79" y="262"/>
                    </a:cubicBezTo>
                    <a:cubicBezTo>
                      <a:pt x="199" y="317"/>
                      <a:pt x="199" y="317"/>
                      <a:pt x="199" y="317"/>
                    </a:cubicBezTo>
                    <a:cubicBezTo>
                      <a:pt x="170" y="304"/>
                      <a:pt x="150" y="279"/>
                      <a:pt x="143" y="250"/>
                    </a:cubicBezTo>
                    <a:cubicBezTo>
                      <a:pt x="135" y="222"/>
                      <a:pt x="139" y="192"/>
                      <a:pt x="154" y="168"/>
                    </a:cubicBezTo>
                    <a:cubicBezTo>
                      <a:pt x="171" y="143"/>
                      <a:pt x="199" y="126"/>
                      <a:pt x="227" y="122"/>
                    </a:cubicBezTo>
                    <a:cubicBezTo>
                      <a:pt x="259" y="118"/>
                      <a:pt x="292" y="129"/>
                      <a:pt x="315" y="152"/>
                    </a:cubicBezTo>
                    <a:cubicBezTo>
                      <a:pt x="316" y="153"/>
                      <a:pt x="317" y="155"/>
                      <a:pt x="318" y="155"/>
                    </a:cubicBezTo>
                    <a:cubicBezTo>
                      <a:pt x="289" y="123"/>
                      <a:pt x="259" y="90"/>
                      <a:pt x="229" y="57"/>
                    </a:cubicBezTo>
                    <a:cubicBezTo>
                      <a:pt x="224" y="50"/>
                      <a:pt x="259" y="90"/>
                      <a:pt x="229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/>
              <p:nvPr/>
            </p:nvSpPr>
            <p:spPr bwMode="auto">
              <a:xfrm>
                <a:off x="6826250" y="3282157"/>
                <a:ext cx="307975" cy="306388"/>
              </a:xfrm>
              <a:custGeom>
                <a:avLst/>
                <a:gdLst>
                  <a:gd name="T0" fmla="*/ 182 w 194"/>
                  <a:gd name="T1" fmla="*/ 0 h 193"/>
                  <a:gd name="T2" fmla="*/ 194 w 194"/>
                  <a:gd name="T3" fmla="*/ 129 h 193"/>
                  <a:gd name="T4" fmla="*/ 50 w 194"/>
                  <a:gd name="T5" fmla="*/ 193 h 193"/>
                  <a:gd name="T6" fmla="*/ 0 w 194"/>
                  <a:gd name="T7" fmla="*/ 82 h 193"/>
                  <a:gd name="T8" fmla="*/ 182 w 194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93">
                    <a:moveTo>
                      <a:pt x="182" y="0"/>
                    </a:moveTo>
                    <a:lnTo>
                      <a:pt x="194" y="129"/>
                    </a:lnTo>
                    <a:lnTo>
                      <a:pt x="50" y="193"/>
                    </a:lnTo>
                    <a:lnTo>
                      <a:pt x="0" y="8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5083175" y="2412207"/>
                <a:ext cx="2025650" cy="2032000"/>
              </a:xfrm>
              <a:custGeom>
                <a:avLst/>
                <a:gdLst>
                  <a:gd name="T0" fmla="*/ 913 w 941"/>
                  <a:gd name="T1" fmla="*/ 645 h 941"/>
                  <a:gd name="T2" fmla="*/ 712 w 941"/>
                  <a:gd name="T3" fmla="*/ 704 h 941"/>
                  <a:gd name="T4" fmla="*/ 641 w 941"/>
                  <a:gd name="T5" fmla="*/ 766 h 941"/>
                  <a:gd name="T6" fmla="*/ 656 w 941"/>
                  <a:gd name="T7" fmla="*/ 880 h 941"/>
                  <a:gd name="T8" fmla="*/ 537 w 941"/>
                  <a:gd name="T9" fmla="*/ 941 h 941"/>
                  <a:gd name="T10" fmla="*/ 387 w 941"/>
                  <a:gd name="T11" fmla="*/ 797 h 941"/>
                  <a:gd name="T12" fmla="*/ 375 w 941"/>
                  <a:gd name="T13" fmla="*/ 814 h 941"/>
                  <a:gd name="T14" fmla="*/ 295 w 941"/>
                  <a:gd name="T15" fmla="*/ 912 h 941"/>
                  <a:gd name="T16" fmla="*/ 237 w 941"/>
                  <a:gd name="T17" fmla="*/ 712 h 941"/>
                  <a:gd name="T18" fmla="*/ 175 w 941"/>
                  <a:gd name="T19" fmla="*/ 642 h 941"/>
                  <a:gd name="T20" fmla="*/ 59 w 941"/>
                  <a:gd name="T21" fmla="*/ 656 h 941"/>
                  <a:gd name="T22" fmla="*/ 0 w 941"/>
                  <a:gd name="T23" fmla="*/ 537 h 941"/>
                  <a:gd name="T24" fmla="*/ 138 w 941"/>
                  <a:gd name="T25" fmla="*/ 427 h 941"/>
                  <a:gd name="T26" fmla="*/ 146 w 941"/>
                  <a:gd name="T27" fmla="*/ 389 h 941"/>
                  <a:gd name="T28" fmla="*/ 47 w 941"/>
                  <a:gd name="T29" fmla="*/ 310 h 941"/>
                  <a:gd name="T30" fmla="*/ 91 w 941"/>
                  <a:gd name="T31" fmla="*/ 185 h 941"/>
                  <a:gd name="T32" fmla="*/ 298 w 941"/>
                  <a:gd name="T33" fmla="*/ 182 h 941"/>
                  <a:gd name="T34" fmla="*/ 296 w 941"/>
                  <a:gd name="T35" fmla="*/ 160 h 941"/>
                  <a:gd name="T36" fmla="*/ 281 w 941"/>
                  <a:gd name="T37" fmla="*/ 34 h 941"/>
                  <a:gd name="T38" fmla="*/ 465 w 941"/>
                  <a:gd name="T39" fmla="*/ 135 h 941"/>
                  <a:gd name="T40" fmla="*/ 555 w 941"/>
                  <a:gd name="T41" fmla="*/ 141 h 941"/>
                  <a:gd name="T42" fmla="*/ 627 w 941"/>
                  <a:gd name="T43" fmla="*/ 52 h 941"/>
                  <a:gd name="T44" fmla="*/ 755 w 941"/>
                  <a:gd name="T45" fmla="*/ 91 h 941"/>
                  <a:gd name="T46" fmla="*/ 759 w 941"/>
                  <a:gd name="T47" fmla="*/ 298 h 941"/>
                  <a:gd name="T48" fmla="*/ 782 w 941"/>
                  <a:gd name="T49" fmla="*/ 298 h 941"/>
                  <a:gd name="T50" fmla="*/ 907 w 941"/>
                  <a:gd name="T51" fmla="*/ 282 h 941"/>
                  <a:gd name="T52" fmla="*/ 807 w 941"/>
                  <a:gd name="T53" fmla="*/ 464 h 941"/>
                  <a:gd name="T54" fmla="*/ 796 w 941"/>
                  <a:gd name="T55" fmla="*/ 552 h 941"/>
                  <a:gd name="T56" fmla="*/ 551 w 941"/>
                  <a:gd name="T57" fmla="*/ 573 h 941"/>
                  <a:gd name="T58" fmla="*/ 599 w 941"/>
                  <a:gd name="T59" fmla="*/ 487 h 941"/>
                  <a:gd name="T60" fmla="*/ 578 w 941"/>
                  <a:gd name="T61" fmla="*/ 397 h 941"/>
                  <a:gd name="T62" fmla="*/ 513 w 941"/>
                  <a:gd name="T63" fmla="*/ 348 h 941"/>
                  <a:gd name="T64" fmla="*/ 435 w 941"/>
                  <a:gd name="T65" fmla="*/ 346 h 941"/>
                  <a:gd name="T66" fmla="*/ 358 w 941"/>
                  <a:gd name="T67" fmla="*/ 407 h 941"/>
                  <a:gd name="T68" fmla="*/ 345 w 941"/>
                  <a:gd name="T69" fmla="*/ 506 h 941"/>
                  <a:gd name="T70" fmla="*/ 393 w 941"/>
                  <a:gd name="T71" fmla="*/ 575 h 941"/>
                  <a:gd name="T72" fmla="*/ 471 w 941"/>
                  <a:gd name="T73" fmla="*/ 601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1" h="941">
                    <a:moveTo>
                      <a:pt x="796" y="552"/>
                    </a:moveTo>
                    <a:cubicBezTo>
                      <a:pt x="913" y="645"/>
                      <a:pt x="913" y="645"/>
                      <a:pt x="913" y="645"/>
                    </a:cubicBezTo>
                    <a:cubicBezTo>
                      <a:pt x="850" y="757"/>
                      <a:pt x="850" y="757"/>
                      <a:pt x="850" y="757"/>
                    </a:cubicBezTo>
                    <a:cubicBezTo>
                      <a:pt x="712" y="704"/>
                      <a:pt x="712" y="704"/>
                      <a:pt x="712" y="704"/>
                    </a:cubicBezTo>
                    <a:cubicBezTo>
                      <a:pt x="693" y="725"/>
                      <a:pt x="670" y="744"/>
                      <a:pt x="645" y="758"/>
                    </a:cubicBezTo>
                    <a:cubicBezTo>
                      <a:pt x="640" y="761"/>
                      <a:pt x="641" y="761"/>
                      <a:pt x="641" y="766"/>
                    </a:cubicBezTo>
                    <a:cubicBezTo>
                      <a:pt x="642" y="771"/>
                      <a:pt x="644" y="776"/>
                      <a:pt x="644" y="781"/>
                    </a:cubicBezTo>
                    <a:cubicBezTo>
                      <a:pt x="648" y="814"/>
                      <a:pt x="652" y="847"/>
                      <a:pt x="656" y="880"/>
                    </a:cubicBezTo>
                    <a:cubicBezTo>
                      <a:pt x="657" y="890"/>
                      <a:pt x="657" y="898"/>
                      <a:pt x="660" y="907"/>
                    </a:cubicBezTo>
                    <a:cubicBezTo>
                      <a:pt x="537" y="941"/>
                      <a:pt x="537" y="941"/>
                      <a:pt x="537" y="941"/>
                    </a:cubicBezTo>
                    <a:cubicBezTo>
                      <a:pt x="476" y="807"/>
                      <a:pt x="476" y="807"/>
                      <a:pt x="476" y="807"/>
                    </a:cubicBezTo>
                    <a:cubicBezTo>
                      <a:pt x="446" y="807"/>
                      <a:pt x="417" y="804"/>
                      <a:pt x="387" y="797"/>
                    </a:cubicBezTo>
                    <a:cubicBezTo>
                      <a:pt x="386" y="797"/>
                      <a:pt x="385" y="800"/>
                      <a:pt x="384" y="801"/>
                    </a:cubicBezTo>
                    <a:cubicBezTo>
                      <a:pt x="380" y="806"/>
                      <a:pt x="377" y="810"/>
                      <a:pt x="375" y="814"/>
                    </a:cubicBezTo>
                    <a:cubicBezTo>
                      <a:pt x="353" y="840"/>
                      <a:pt x="333" y="866"/>
                      <a:pt x="311" y="892"/>
                    </a:cubicBezTo>
                    <a:cubicBezTo>
                      <a:pt x="306" y="899"/>
                      <a:pt x="301" y="906"/>
                      <a:pt x="295" y="912"/>
                    </a:cubicBezTo>
                    <a:cubicBezTo>
                      <a:pt x="184" y="850"/>
                      <a:pt x="184" y="850"/>
                      <a:pt x="184" y="850"/>
                    </a:cubicBezTo>
                    <a:cubicBezTo>
                      <a:pt x="237" y="712"/>
                      <a:pt x="237" y="712"/>
                      <a:pt x="237" y="712"/>
                    </a:cubicBezTo>
                    <a:cubicBezTo>
                      <a:pt x="215" y="691"/>
                      <a:pt x="197" y="667"/>
                      <a:pt x="181" y="642"/>
                    </a:cubicBezTo>
                    <a:cubicBezTo>
                      <a:pt x="180" y="641"/>
                      <a:pt x="177" y="642"/>
                      <a:pt x="175" y="642"/>
                    </a:cubicBezTo>
                    <a:cubicBezTo>
                      <a:pt x="170" y="643"/>
                      <a:pt x="165" y="643"/>
                      <a:pt x="159" y="644"/>
                    </a:cubicBezTo>
                    <a:cubicBezTo>
                      <a:pt x="126" y="648"/>
                      <a:pt x="92" y="652"/>
                      <a:pt x="59" y="656"/>
                    </a:cubicBezTo>
                    <a:cubicBezTo>
                      <a:pt x="51" y="657"/>
                      <a:pt x="42" y="658"/>
                      <a:pt x="34" y="659"/>
                    </a:cubicBezTo>
                    <a:cubicBezTo>
                      <a:pt x="0" y="537"/>
                      <a:pt x="0" y="537"/>
                      <a:pt x="0" y="537"/>
                    </a:cubicBezTo>
                    <a:cubicBezTo>
                      <a:pt x="134" y="476"/>
                      <a:pt x="134" y="476"/>
                      <a:pt x="134" y="476"/>
                    </a:cubicBezTo>
                    <a:cubicBezTo>
                      <a:pt x="134" y="460"/>
                      <a:pt x="135" y="443"/>
                      <a:pt x="138" y="427"/>
                    </a:cubicBezTo>
                    <a:cubicBezTo>
                      <a:pt x="139" y="421"/>
                      <a:pt x="140" y="413"/>
                      <a:pt x="141" y="406"/>
                    </a:cubicBezTo>
                    <a:cubicBezTo>
                      <a:pt x="141" y="404"/>
                      <a:pt x="146" y="390"/>
                      <a:pt x="146" y="389"/>
                    </a:cubicBezTo>
                    <a:cubicBezTo>
                      <a:pt x="139" y="384"/>
                      <a:pt x="132" y="378"/>
                      <a:pt x="125" y="373"/>
                    </a:cubicBezTo>
                    <a:cubicBezTo>
                      <a:pt x="99" y="352"/>
                      <a:pt x="73" y="331"/>
                      <a:pt x="47" y="310"/>
                    </a:cubicBezTo>
                    <a:cubicBezTo>
                      <a:pt x="41" y="305"/>
                      <a:pt x="34" y="300"/>
                      <a:pt x="28" y="296"/>
                    </a:cubicBezTo>
                    <a:cubicBezTo>
                      <a:pt x="91" y="185"/>
                      <a:pt x="91" y="185"/>
                      <a:pt x="91" y="185"/>
                    </a:cubicBezTo>
                    <a:cubicBezTo>
                      <a:pt x="230" y="237"/>
                      <a:pt x="230" y="237"/>
                      <a:pt x="230" y="237"/>
                    </a:cubicBezTo>
                    <a:cubicBezTo>
                      <a:pt x="250" y="217"/>
                      <a:pt x="273" y="198"/>
                      <a:pt x="298" y="182"/>
                    </a:cubicBezTo>
                    <a:cubicBezTo>
                      <a:pt x="299" y="181"/>
                      <a:pt x="298" y="178"/>
                      <a:pt x="297" y="177"/>
                    </a:cubicBezTo>
                    <a:cubicBezTo>
                      <a:pt x="297" y="171"/>
                      <a:pt x="296" y="166"/>
                      <a:pt x="296" y="160"/>
                    </a:cubicBezTo>
                    <a:cubicBezTo>
                      <a:pt x="293" y="127"/>
                      <a:pt x="288" y="94"/>
                      <a:pt x="285" y="61"/>
                    </a:cubicBezTo>
                    <a:cubicBezTo>
                      <a:pt x="284" y="52"/>
                      <a:pt x="282" y="43"/>
                      <a:pt x="281" y="34"/>
                    </a:cubicBezTo>
                    <a:cubicBezTo>
                      <a:pt x="404" y="0"/>
                      <a:pt x="404" y="0"/>
                      <a:pt x="404" y="0"/>
                    </a:cubicBezTo>
                    <a:cubicBezTo>
                      <a:pt x="465" y="135"/>
                      <a:pt x="465" y="135"/>
                      <a:pt x="465" y="135"/>
                    </a:cubicBezTo>
                    <a:cubicBezTo>
                      <a:pt x="491" y="135"/>
                      <a:pt x="518" y="137"/>
                      <a:pt x="544" y="143"/>
                    </a:cubicBezTo>
                    <a:cubicBezTo>
                      <a:pt x="551" y="145"/>
                      <a:pt x="551" y="146"/>
                      <a:pt x="555" y="141"/>
                    </a:cubicBezTo>
                    <a:cubicBezTo>
                      <a:pt x="558" y="137"/>
                      <a:pt x="561" y="134"/>
                      <a:pt x="564" y="130"/>
                    </a:cubicBezTo>
                    <a:cubicBezTo>
                      <a:pt x="585" y="104"/>
                      <a:pt x="606" y="78"/>
                      <a:pt x="627" y="52"/>
                    </a:cubicBezTo>
                    <a:cubicBezTo>
                      <a:pt x="632" y="44"/>
                      <a:pt x="638" y="37"/>
                      <a:pt x="645" y="29"/>
                    </a:cubicBezTo>
                    <a:cubicBezTo>
                      <a:pt x="755" y="91"/>
                      <a:pt x="755" y="91"/>
                      <a:pt x="755" y="91"/>
                    </a:cubicBezTo>
                    <a:cubicBezTo>
                      <a:pt x="704" y="229"/>
                      <a:pt x="704" y="229"/>
                      <a:pt x="704" y="229"/>
                    </a:cubicBezTo>
                    <a:cubicBezTo>
                      <a:pt x="725" y="250"/>
                      <a:pt x="743" y="272"/>
                      <a:pt x="759" y="298"/>
                    </a:cubicBezTo>
                    <a:cubicBezTo>
                      <a:pt x="761" y="301"/>
                      <a:pt x="761" y="300"/>
                      <a:pt x="766" y="299"/>
                    </a:cubicBezTo>
                    <a:cubicBezTo>
                      <a:pt x="770" y="299"/>
                      <a:pt x="776" y="298"/>
                      <a:pt x="782" y="298"/>
                    </a:cubicBezTo>
                    <a:cubicBezTo>
                      <a:pt x="814" y="294"/>
                      <a:pt x="847" y="289"/>
                      <a:pt x="881" y="285"/>
                    </a:cubicBezTo>
                    <a:cubicBezTo>
                      <a:pt x="889" y="284"/>
                      <a:pt x="898" y="283"/>
                      <a:pt x="907" y="282"/>
                    </a:cubicBezTo>
                    <a:cubicBezTo>
                      <a:pt x="941" y="404"/>
                      <a:pt x="941" y="404"/>
                      <a:pt x="941" y="404"/>
                    </a:cubicBezTo>
                    <a:cubicBezTo>
                      <a:pt x="807" y="464"/>
                      <a:pt x="807" y="464"/>
                      <a:pt x="807" y="464"/>
                    </a:cubicBezTo>
                    <a:cubicBezTo>
                      <a:pt x="808" y="494"/>
                      <a:pt x="803" y="524"/>
                      <a:pt x="796" y="552"/>
                    </a:cubicBezTo>
                    <a:cubicBezTo>
                      <a:pt x="796" y="552"/>
                      <a:pt x="797" y="551"/>
                      <a:pt x="796" y="552"/>
                    </a:cubicBezTo>
                    <a:close/>
                    <a:moveTo>
                      <a:pt x="506" y="596"/>
                    </a:moveTo>
                    <a:cubicBezTo>
                      <a:pt x="523" y="591"/>
                      <a:pt x="539" y="583"/>
                      <a:pt x="551" y="573"/>
                    </a:cubicBezTo>
                    <a:cubicBezTo>
                      <a:pt x="565" y="562"/>
                      <a:pt x="575" y="549"/>
                      <a:pt x="583" y="535"/>
                    </a:cubicBezTo>
                    <a:cubicBezTo>
                      <a:pt x="592" y="520"/>
                      <a:pt x="597" y="504"/>
                      <a:pt x="599" y="487"/>
                    </a:cubicBezTo>
                    <a:cubicBezTo>
                      <a:pt x="602" y="471"/>
                      <a:pt x="600" y="453"/>
                      <a:pt x="596" y="436"/>
                    </a:cubicBezTo>
                    <a:cubicBezTo>
                      <a:pt x="592" y="422"/>
                      <a:pt x="586" y="409"/>
                      <a:pt x="578" y="397"/>
                    </a:cubicBezTo>
                    <a:cubicBezTo>
                      <a:pt x="570" y="385"/>
                      <a:pt x="559" y="376"/>
                      <a:pt x="548" y="367"/>
                    </a:cubicBezTo>
                    <a:cubicBezTo>
                      <a:pt x="538" y="359"/>
                      <a:pt x="525" y="352"/>
                      <a:pt x="513" y="348"/>
                    </a:cubicBezTo>
                    <a:cubicBezTo>
                      <a:pt x="499" y="343"/>
                      <a:pt x="484" y="341"/>
                      <a:pt x="471" y="341"/>
                    </a:cubicBezTo>
                    <a:cubicBezTo>
                      <a:pt x="459" y="341"/>
                      <a:pt x="448" y="343"/>
                      <a:pt x="435" y="346"/>
                    </a:cubicBezTo>
                    <a:cubicBezTo>
                      <a:pt x="418" y="351"/>
                      <a:pt x="403" y="359"/>
                      <a:pt x="391" y="369"/>
                    </a:cubicBezTo>
                    <a:cubicBezTo>
                      <a:pt x="377" y="380"/>
                      <a:pt x="366" y="393"/>
                      <a:pt x="358" y="407"/>
                    </a:cubicBezTo>
                    <a:cubicBezTo>
                      <a:pt x="350" y="422"/>
                      <a:pt x="344" y="438"/>
                      <a:pt x="342" y="455"/>
                    </a:cubicBezTo>
                    <a:cubicBezTo>
                      <a:pt x="341" y="471"/>
                      <a:pt x="342" y="489"/>
                      <a:pt x="345" y="506"/>
                    </a:cubicBezTo>
                    <a:cubicBezTo>
                      <a:pt x="350" y="520"/>
                      <a:pt x="357" y="533"/>
                      <a:pt x="363" y="545"/>
                    </a:cubicBezTo>
                    <a:cubicBezTo>
                      <a:pt x="371" y="557"/>
                      <a:pt x="383" y="567"/>
                      <a:pt x="393" y="575"/>
                    </a:cubicBezTo>
                    <a:cubicBezTo>
                      <a:pt x="404" y="584"/>
                      <a:pt x="417" y="590"/>
                      <a:pt x="429" y="594"/>
                    </a:cubicBezTo>
                    <a:cubicBezTo>
                      <a:pt x="443" y="598"/>
                      <a:pt x="457" y="601"/>
                      <a:pt x="471" y="601"/>
                    </a:cubicBezTo>
                    <a:cubicBezTo>
                      <a:pt x="483" y="601"/>
                      <a:pt x="494" y="599"/>
                      <a:pt x="506" y="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5108575" y="2439988"/>
                <a:ext cx="1974850" cy="1976438"/>
              </a:xfrm>
              <a:custGeom>
                <a:avLst/>
                <a:gdLst>
                  <a:gd name="T0" fmla="*/ 474 w 917"/>
                  <a:gd name="T1" fmla="*/ 790 h 915"/>
                  <a:gd name="T2" fmla="*/ 464 w 917"/>
                  <a:gd name="T3" fmla="*/ 784 h 915"/>
                  <a:gd name="T4" fmla="*/ 379 w 917"/>
                  <a:gd name="T5" fmla="*/ 773 h 915"/>
                  <a:gd name="T6" fmla="*/ 372 w 917"/>
                  <a:gd name="T7" fmla="*/ 773 h 915"/>
                  <a:gd name="T8" fmla="*/ 364 w 917"/>
                  <a:gd name="T9" fmla="*/ 782 h 915"/>
                  <a:gd name="T10" fmla="*/ 323 w 917"/>
                  <a:gd name="T11" fmla="*/ 834 h 915"/>
                  <a:gd name="T12" fmla="*/ 281 w 917"/>
                  <a:gd name="T13" fmla="*/ 886 h 915"/>
                  <a:gd name="T14" fmla="*/ 235 w 917"/>
                  <a:gd name="T15" fmla="*/ 703 h 915"/>
                  <a:gd name="T16" fmla="*/ 233 w 917"/>
                  <a:gd name="T17" fmla="*/ 692 h 915"/>
                  <a:gd name="T18" fmla="*/ 177 w 917"/>
                  <a:gd name="T19" fmla="*/ 620 h 915"/>
                  <a:gd name="T20" fmla="*/ 169 w 917"/>
                  <a:gd name="T21" fmla="*/ 618 h 915"/>
                  <a:gd name="T22" fmla="*/ 162 w 917"/>
                  <a:gd name="T23" fmla="*/ 618 h 915"/>
                  <a:gd name="T24" fmla="*/ 136 w 917"/>
                  <a:gd name="T25" fmla="*/ 622 h 915"/>
                  <a:gd name="T26" fmla="*/ 33 w 917"/>
                  <a:gd name="T27" fmla="*/ 634 h 915"/>
                  <a:gd name="T28" fmla="*/ 0 w 917"/>
                  <a:gd name="T29" fmla="*/ 530 h 915"/>
                  <a:gd name="T30" fmla="*/ 135 w 917"/>
                  <a:gd name="T31" fmla="*/ 470 h 915"/>
                  <a:gd name="T32" fmla="*/ 137 w 917"/>
                  <a:gd name="T33" fmla="*/ 417 h 915"/>
                  <a:gd name="T34" fmla="*/ 142 w 917"/>
                  <a:gd name="T35" fmla="*/ 393 h 915"/>
                  <a:gd name="T36" fmla="*/ 129 w 917"/>
                  <a:gd name="T37" fmla="*/ 360 h 915"/>
                  <a:gd name="T38" fmla="*/ 41 w 917"/>
                  <a:gd name="T39" fmla="*/ 289 h 915"/>
                  <a:gd name="T40" fmla="*/ 85 w 917"/>
                  <a:gd name="T41" fmla="*/ 185 h 915"/>
                  <a:gd name="T42" fmla="*/ 220 w 917"/>
                  <a:gd name="T43" fmla="*/ 237 h 915"/>
                  <a:gd name="T44" fmla="*/ 292 w 917"/>
                  <a:gd name="T45" fmla="*/ 180 h 915"/>
                  <a:gd name="T46" fmla="*/ 297 w 917"/>
                  <a:gd name="T47" fmla="*/ 174 h 915"/>
                  <a:gd name="T48" fmla="*/ 297 w 917"/>
                  <a:gd name="T49" fmla="*/ 163 h 915"/>
                  <a:gd name="T50" fmla="*/ 295 w 917"/>
                  <a:gd name="T51" fmla="*/ 147 h 915"/>
                  <a:gd name="T52" fmla="*/ 282 w 917"/>
                  <a:gd name="T53" fmla="*/ 33 h 915"/>
                  <a:gd name="T54" fmla="*/ 387 w 917"/>
                  <a:gd name="T55" fmla="*/ 0 h 915"/>
                  <a:gd name="T56" fmla="*/ 446 w 917"/>
                  <a:gd name="T57" fmla="*/ 133 h 915"/>
                  <a:gd name="T58" fmla="*/ 456 w 917"/>
                  <a:gd name="T59" fmla="*/ 133 h 915"/>
                  <a:gd name="T60" fmla="*/ 534 w 917"/>
                  <a:gd name="T61" fmla="*/ 142 h 915"/>
                  <a:gd name="T62" fmla="*/ 552 w 917"/>
                  <a:gd name="T63" fmla="*/ 136 h 915"/>
                  <a:gd name="T64" fmla="*/ 561 w 917"/>
                  <a:gd name="T65" fmla="*/ 124 h 915"/>
                  <a:gd name="T66" fmla="*/ 633 w 917"/>
                  <a:gd name="T67" fmla="*/ 34 h 915"/>
                  <a:gd name="T68" fmla="*/ 731 w 917"/>
                  <a:gd name="T69" fmla="*/ 83 h 915"/>
                  <a:gd name="T70" fmla="*/ 679 w 917"/>
                  <a:gd name="T71" fmla="*/ 219 h 915"/>
                  <a:gd name="T72" fmla="*/ 738 w 917"/>
                  <a:gd name="T73" fmla="*/ 291 h 915"/>
                  <a:gd name="T74" fmla="*/ 754 w 917"/>
                  <a:gd name="T75" fmla="*/ 298 h 915"/>
                  <a:gd name="T76" fmla="*/ 771 w 917"/>
                  <a:gd name="T77" fmla="*/ 295 h 915"/>
                  <a:gd name="T78" fmla="*/ 870 w 917"/>
                  <a:gd name="T79" fmla="*/ 283 h 915"/>
                  <a:gd name="T80" fmla="*/ 917 w 917"/>
                  <a:gd name="T81" fmla="*/ 385 h 915"/>
                  <a:gd name="T82" fmla="*/ 784 w 917"/>
                  <a:gd name="T83" fmla="*/ 445 h 915"/>
                  <a:gd name="T84" fmla="*/ 774 w 917"/>
                  <a:gd name="T85" fmla="*/ 536 h 915"/>
                  <a:gd name="T86" fmla="*/ 774 w 917"/>
                  <a:gd name="T87" fmla="*/ 537 h 915"/>
                  <a:gd name="T88" fmla="*/ 779 w 917"/>
                  <a:gd name="T89" fmla="*/ 548 h 915"/>
                  <a:gd name="T90" fmla="*/ 833 w 917"/>
                  <a:gd name="T91" fmla="*/ 730 h 915"/>
                  <a:gd name="T92" fmla="*/ 699 w 917"/>
                  <a:gd name="T93" fmla="*/ 679 h 915"/>
                  <a:gd name="T94" fmla="*/ 627 w 917"/>
                  <a:gd name="T95" fmla="*/ 736 h 915"/>
                  <a:gd name="T96" fmla="*/ 619 w 917"/>
                  <a:gd name="T97" fmla="*/ 755 h 915"/>
                  <a:gd name="T98" fmla="*/ 620 w 917"/>
                  <a:gd name="T99" fmla="*/ 770 h 915"/>
                  <a:gd name="T100" fmla="*/ 635 w 917"/>
                  <a:gd name="T101" fmla="*/ 886 h 915"/>
                  <a:gd name="T102" fmla="*/ 460 w 917"/>
                  <a:gd name="T103" fmla="*/ 318 h 915"/>
                  <a:gd name="T104" fmla="*/ 372 w 917"/>
                  <a:gd name="T105" fmla="*/ 348 h 915"/>
                  <a:gd name="T106" fmla="*/ 319 w 917"/>
                  <a:gd name="T107" fmla="*/ 441 h 915"/>
                  <a:gd name="T108" fmla="*/ 343 w 917"/>
                  <a:gd name="T109" fmla="*/ 539 h 915"/>
                  <a:gd name="T110" fmla="*/ 414 w 917"/>
                  <a:gd name="T111" fmla="*/ 592 h 915"/>
                  <a:gd name="T112" fmla="*/ 497 w 917"/>
                  <a:gd name="T113" fmla="*/ 594 h 915"/>
                  <a:gd name="T114" fmla="*/ 583 w 917"/>
                  <a:gd name="T115" fmla="*/ 527 h 915"/>
                  <a:gd name="T116" fmla="*/ 595 w 917"/>
                  <a:gd name="T117" fmla="*/ 420 h 915"/>
                  <a:gd name="T118" fmla="*/ 543 w 917"/>
                  <a:gd name="T119" fmla="*/ 345 h 915"/>
                  <a:gd name="T120" fmla="*/ 460 w 917"/>
                  <a:gd name="T121" fmla="*/ 318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7" h="915">
                    <a:moveTo>
                      <a:pt x="531" y="915"/>
                    </a:moveTo>
                    <a:cubicBezTo>
                      <a:pt x="474" y="790"/>
                      <a:pt x="474" y="790"/>
                      <a:pt x="474" y="790"/>
                    </a:cubicBezTo>
                    <a:cubicBezTo>
                      <a:pt x="471" y="784"/>
                      <a:pt x="471" y="784"/>
                      <a:pt x="471" y="784"/>
                    </a:cubicBezTo>
                    <a:cubicBezTo>
                      <a:pt x="464" y="784"/>
                      <a:pt x="464" y="784"/>
                      <a:pt x="464" y="784"/>
                    </a:cubicBezTo>
                    <a:cubicBezTo>
                      <a:pt x="461" y="784"/>
                      <a:pt x="461" y="784"/>
                      <a:pt x="461" y="784"/>
                    </a:cubicBezTo>
                    <a:cubicBezTo>
                      <a:pt x="432" y="784"/>
                      <a:pt x="405" y="780"/>
                      <a:pt x="379" y="773"/>
                    </a:cubicBezTo>
                    <a:cubicBezTo>
                      <a:pt x="375" y="772"/>
                      <a:pt x="375" y="772"/>
                      <a:pt x="375" y="772"/>
                    </a:cubicBezTo>
                    <a:cubicBezTo>
                      <a:pt x="372" y="773"/>
                      <a:pt x="372" y="773"/>
                      <a:pt x="372" y="773"/>
                    </a:cubicBezTo>
                    <a:cubicBezTo>
                      <a:pt x="367" y="776"/>
                      <a:pt x="366" y="779"/>
                      <a:pt x="364" y="781"/>
                    </a:cubicBezTo>
                    <a:cubicBezTo>
                      <a:pt x="364" y="782"/>
                      <a:pt x="364" y="782"/>
                      <a:pt x="364" y="782"/>
                    </a:cubicBezTo>
                    <a:cubicBezTo>
                      <a:pt x="354" y="794"/>
                      <a:pt x="354" y="794"/>
                      <a:pt x="354" y="794"/>
                    </a:cubicBezTo>
                    <a:cubicBezTo>
                      <a:pt x="323" y="834"/>
                      <a:pt x="323" y="834"/>
                      <a:pt x="323" y="834"/>
                    </a:cubicBezTo>
                    <a:cubicBezTo>
                      <a:pt x="291" y="873"/>
                      <a:pt x="291" y="873"/>
                      <a:pt x="291" y="873"/>
                    </a:cubicBezTo>
                    <a:cubicBezTo>
                      <a:pt x="281" y="886"/>
                      <a:pt x="281" y="886"/>
                      <a:pt x="281" y="886"/>
                    </a:cubicBezTo>
                    <a:cubicBezTo>
                      <a:pt x="186" y="833"/>
                      <a:pt x="186" y="833"/>
                      <a:pt x="186" y="833"/>
                    </a:cubicBezTo>
                    <a:cubicBezTo>
                      <a:pt x="235" y="703"/>
                      <a:pt x="235" y="703"/>
                      <a:pt x="235" y="703"/>
                    </a:cubicBezTo>
                    <a:cubicBezTo>
                      <a:pt x="237" y="696"/>
                      <a:pt x="237" y="696"/>
                      <a:pt x="237" y="696"/>
                    </a:cubicBezTo>
                    <a:cubicBezTo>
                      <a:pt x="233" y="692"/>
                      <a:pt x="233" y="692"/>
                      <a:pt x="233" y="692"/>
                    </a:cubicBezTo>
                    <a:cubicBezTo>
                      <a:pt x="210" y="669"/>
                      <a:pt x="193" y="647"/>
                      <a:pt x="179" y="623"/>
                    </a:cubicBezTo>
                    <a:cubicBezTo>
                      <a:pt x="177" y="620"/>
                      <a:pt x="177" y="620"/>
                      <a:pt x="177" y="620"/>
                    </a:cubicBezTo>
                    <a:cubicBezTo>
                      <a:pt x="175" y="618"/>
                      <a:pt x="175" y="618"/>
                      <a:pt x="175" y="618"/>
                    </a:cubicBezTo>
                    <a:cubicBezTo>
                      <a:pt x="171" y="618"/>
                      <a:pt x="170" y="618"/>
                      <a:pt x="169" y="618"/>
                    </a:cubicBezTo>
                    <a:cubicBezTo>
                      <a:pt x="167" y="618"/>
                      <a:pt x="164" y="618"/>
                      <a:pt x="162" y="618"/>
                    </a:cubicBezTo>
                    <a:cubicBezTo>
                      <a:pt x="162" y="618"/>
                      <a:pt x="162" y="618"/>
                      <a:pt x="162" y="618"/>
                    </a:cubicBezTo>
                    <a:cubicBezTo>
                      <a:pt x="145" y="621"/>
                      <a:pt x="145" y="621"/>
                      <a:pt x="145" y="621"/>
                    </a:cubicBezTo>
                    <a:cubicBezTo>
                      <a:pt x="136" y="622"/>
                      <a:pt x="136" y="622"/>
                      <a:pt x="136" y="622"/>
                    </a:cubicBezTo>
                    <a:cubicBezTo>
                      <a:pt x="46" y="633"/>
                      <a:pt x="46" y="633"/>
                      <a:pt x="46" y="633"/>
                    </a:cubicBezTo>
                    <a:cubicBezTo>
                      <a:pt x="33" y="634"/>
                      <a:pt x="33" y="634"/>
                      <a:pt x="33" y="634"/>
                    </a:cubicBezTo>
                    <a:cubicBezTo>
                      <a:pt x="30" y="634"/>
                      <a:pt x="30" y="634"/>
                      <a:pt x="30" y="634"/>
                    </a:cubicBezTo>
                    <a:cubicBezTo>
                      <a:pt x="0" y="530"/>
                      <a:pt x="0" y="530"/>
                      <a:pt x="0" y="530"/>
                    </a:cubicBezTo>
                    <a:cubicBezTo>
                      <a:pt x="128" y="473"/>
                      <a:pt x="128" y="473"/>
                      <a:pt x="128" y="473"/>
                    </a:cubicBezTo>
                    <a:cubicBezTo>
                      <a:pt x="135" y="470"/>
                      <a:pt x="135" y="470"/>
                      <a:pt x="135" y="470"/>
                    </a:cubicBezTo>
                    <a:cubicBezTo>
                      <a:pt x="135" y="463"/>
                      <a:pt x="135" y="463"/>
                      <a:pt x="135" y="463"/>
                    </a:cubicBezTo>
                    <a:cubicBezTo>
                      <a:pt x="135" y="446"/>
                      <a:pt x="135" y="431"/>
                      <a:pt x="137" y="417"/>
                    </a:cubicBezTo>
                    <a:cubicBezTo>
                      <a:pt x="137" y="409"/>
                      <a:pt x="139" y="402"/>
                      <a:pt x="140" y="395"/>
                    </a:cubicBezTo>
                    <a:cubicBezTo>
                      <a:pt x="140" y="395"/>
                      <a:pt x="140" y="394"/>
                      <a:pt x="142" y="393"/>
                    </a:cubicBezTo>
                    <a:cubicBezTo>
                      <a:pt x="144" y="380"/>
                      <a:pt x="146" y="373"/>
                      <a:pt x="139" y="368"/>
                    </a:cubicBezTo>
                    <a:cubicBezTo>
                      <a:pt x="129" y="360"/>
                      <a:pt x="129" y="360"/>
                      <a:pt x="129" y="360"/>
                    </a:cubicBezTo>
                    <a:cubicBezTo>
                      <a:pt x="120" y="352"/>
                      <a:pt x="120" y="352"/>
                      <a:pt x="120" y="352"/>
                    </a:cubicBezTo>
                    <a:cubicBezTo>
                      <a:pt x="41" y="289"/>
                      <a:pt x="41" y="289"/>
                      <a:pt x="41" y="289"/>
                    </a:cubicBezTo>
                    <a:cubicBezTo>
                      <a:pt x="31" y="280"/>
                      <a:pt x="31" y="280"/>
                      <a:pt x="31" y="280"/>
                    </a:cubicBezTo>
                    <a:cubicBezTo>
                      <a:pt x="85" y="185"/>
                      <a:pt x="85" y="185"/>
                      <a:pt x="85" y="185"/>
                    </a:cubicBezTo>
                    <a:cubicBezTo>
                      <a:pt x="214" y="235"/>
                      <a:pt x="214" y="235"/>
                      <a:pt x="214" y="235"/>
                    </a:cubicBezTo>
                    <a:cubicBezTo>
                      <a:pt x="220" y="237"/>
                      <a:pt x="220" y="237"/>
                      <a:pt x="220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48" y="210"/>
                      <a:pt x="269" y="193"/>
                      <a:pt x="292" y="180"/>
                    </a:cubicBezTo>
                    <a:cubicBezTo>
                      <a:pt x="296" y="177"/>
                      <a:pt x="296" y="177"/>
                      <a:pt x="296" y="177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9" y="170"/>
                      <a:pt x="298" y="166"/>
                      <a:pt x="297" y="163"/>
                    </a:cubicBezTo>
                    <a:cubicBezTo>
                      <a:pt x="297" y="163"/>
                      <a:pt x="297" y="163"/>
                      <a:pt x="297" y="163"/>
                    </a:cubicBezTo>
                    <a:cubicBezTo>
                      <a:pt x="297" y="155"/>
                      <a:pt x="297" y="155"/>
                      <a:pt x="297" y="155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82" y="33"/>
                      <a:pt x="282" y="33"/>
                      <a:pt x="282" y="33"/>
                    </a:cubicBezTo>
                    <a:cubicBezTo>
                      <a:pt x="282" y="30"/>
                      <a:pt x="282" y="30"/>
                      <a:pt x="282" y="3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4" y="127"/>
                      <a:pt x="444" y="127"/>
                      <a:pt x="444" y="127"/>
                    </a:cubicBezTo>
                    <a:cubicBezTo>
                      <a:pt x="446" y="133"/>
                      <a:pt x="446" y="133"/>
                      <a:pt x="446" y="133"/>
                    </a:cubicBezTo>
                    <a:cubicBezTo>
                      <a:pt x="454" y="133"/>
                      <a:pt x="454" y="133"/>
                      <a:pt x="454" y="133"/>
                    </a:cubicBezTo>
                    <a:cubicBezTo>
                      <a:pt x="456" y="133"/>
                      <a:pt x="456" y="133"/>
                      <a:pt x="456" y="133"/>
                    </a:cubicBezTo>
                    <a:cubicBezTo>
                      <a:pt x="482" y="133"/>
                      <a:pt x="506" y="136"/>
                      <a:pt x="529" y="141"/>
                    </a:cubicBezTo>
                    <a:cubicBezTo>
                      <a:pt x="531" y="141"/>
                      <a:pt x="532" y="142"/>
                      <a:pt x="534" y="142"/>
                    </a:cubicBezTo>
                    <a:cubicBezTo>
                      <a:pt x="535" y="143"/>
                      <a:pt x="536" y="143"/>
                      <a:pt x="539" y="143"/>
                    </a:cubicBezTo>
                    <a:cubicBezTo>
                      <a:pt x="546" y="143"/>
                      <a:pt x="550" y="138"/>
                      <a:pt x="552" y="136"/>
                    </a:cubicBezTo>
                    <a:cubicBezTo>
                      <a:pt x="555" y="130"/>
                      <a:pt x="555" y="130"/>
                      <a:pt x="555" y="130"/>
                    </a:cubicBezTo>
                    <a:cubicBezTo>
                      <a:pt x="561" y="124"/>
                      <a:pt x="561" y="124"/>
                      <a:pt x="561" y="124"/>
                    </a:cubicBezTo>
                    <a:cubicBezTo>
                      <a:pt x="624" y="46"/>
                      <a:pt x="624" y="46"/>
                      <a:pt x="624" y="46"/>
                    </a:cubicBezTo>
                    <a:cubicBezTo>
                      <a:pt x="633" y="34"/>
                      <a:pt x="633" y="34"/>
                      <a:pt x="633" y="34"/>
                    </a:cubicBezTo>
                    <a:cubicBezTo>
                      <a:pt x="636" y="30"/>
                      <a:pt x="636" y="30"/>
                      <a:pt x="636" y="30"/>
                    </a:cubicBezTo>
                    <a:cubicBezTo>
                      <a:pt x="731" y="83"/>
                      <a:pt x="731" y="83"/>
                      <a:pt x="731" y="83"/>
                    </a:cubicBezTo>
                    <a:cubicBezTo>
                      <a:pt x="682" y="213"/>
                      <a:pt x="682" y="213"/>
                      <a:pt x="682" y="213"/>
                    </a:cubicBezTo>
                    <a:cubicBezTo>
                      <a:pt x="679" y="219"/>
                      <a:pt x="679" y="219"/>
                      <a:pt x="679" y="219"/>
                    </a:cubicBezTo>
                    <a:cubicBezTo>
                      <a:pt x="684" y="224"/>
                      <a:pt x="684" y="224"/>
                      <a:pt x="684" y="224"/>
                    </a:cubicBezTo>
                    <a:cubicBezTo>
                      <a:pt x="706" y="245"/>
                      <a:pt x="724" y="267"/>
                      <a:pt x="738" y="291"/>
                    </a:cubicBezTo>
                    <a:cubicBezTo>
                      <a:pt x="741" y="295"/>
                      <a:pt x="744" y="298"/>
                      <a:pt x="750" y="298"/>
                    </a:cubicBezTo>
                    <a:cubicBezTo>
                      <a:pt x="750" y="298"/>
                      <a:pt x="751" y="298"/>
                      <a:pt x="754" y="298"/>
                    </a:cubicBezTo>
                    <a:cubicBezTo>
                      <a:pt x="755" y="298"/>
                      <a:pt x="755" y="298"/>
                      <a:pt x="755" y="298"/>
                    </a:cubicBezTo>
                    <a:cubicBezTo>
                      <a:pt x="771" y="295"/>
                      <a:pt x="771" y="295"/>
                      <a:pt x="771" y="295"/>
                    </a:cubicBezTo>
                    <a:cubicBezTo>
                      <a:pt x="860" y="284"/>
                      <a:pt x="860" y="284"/>
                      <a:pt x="860" y="284"/>
                    </a:cubicBezTo>
                    <a:cubicBezTo>
                      <a:pt x="870" y="283"/>
                      <a:pt x="870" y="283"/>
                      <a:pt x="870" y="283"/>
                    </a:cubicBezTo>
                    <a:cubicBezTo>
                      <a:pt x="886" y="281"/>
                      <a:pt x="886" y="281"/>
                      <a:pt x="886" y="281"/>
                    </a:cubicBezTo>
                    <a:cubicBezTo>
                      <a:pt x="917" y="385"/>
                      <a:pt x="917" y="385"/>
                      <a:pt x="917" y="385"/>
                    </a:cubicBezTo>
                    <a:cubicBezTo>
                      <a:pt x="790" y="442"/>
                      <a:pt x="790" y="442"/>
                      <a:pt x="790" y="442"/>
                    </a:cubicBezTo>
                    <a:cubicBezTo>
                      <a:pt x="784" y="445"/>
                      <a:pt x="784" y="445"/>
                      <a:pt x="784" y="445"/>
                    </a:cubicBezTo>
                    <a:cubicBezTo>
                      <a:pt x="784" y="452"/>
                      <a:pt x="784" y="452"/>
                      <a:pt x="784" y="452"/>
                    </a:cubicBezTo>
                    <a:cubicBezTo>
                      <a:pt x="784" y="480"/>
                      <a:pt x="781" y="508"/>
                      <a:pt x="774" y="536"/>
                    </a:cubicBezTo>
                    <a:cubicBezTo>
                      <a:pt x="774" y="536"/>
                      <a:pt x="774" y="536"/>
                      <a:pt x="774" y="537"/>
                    </a:cubicBezTo>
                    <a:cubicBezTo>
                      <a:pt x="774" y="537"/>
                      <a:pt x="774" y="537"/>
                      <a:pt x="774" y="537"/>
                    </a:cubicBezTo>
                    <a:cubicBezTo>
                      <a:pt x="773" y="544"/>
                      <a:pt x="773" y="544"/>
                      <a:pt x="773" y="544"/>
                    </a:cubicBezTo>
                    <a:cubicBezTo>
                      <a:pt x="779" y="548"/>
                      <a:pt x="779" y="548"/>
                      <a:pt x="779" y="548"/>
                    </a:cubicBezTo>
                    <a:cubicBezTo>
                      <a:pt x="886" y="635"/>
                      <a:pt x="886" y="635"/>
                      <a:pt x="886" y="635"/>
                    </a:cubicBezTo>
                    <a:cubicBezTo>
                      <a:pt x="833" y="730"/>
                      <a:pt x="833" y="730"/>
                      <a:pt x="833" y="730"/>
                    </a:cubicBezTo>
                    <a:cubicBezTo>
                      <a:pt x="706" y="682"/>
                      <a:pt x="706" y="682"/>
                      <a:pt x="706" y="682"/>
                    </a:cubicBezTo>
                    <a:cubicBezTo>
                      <a:pt x="699" y="679"/>
                      <a:pt x="699" y="679"/>
                      <a:pt x="699" y="679"/>
                    </a:cubicBezTo>
                    <a:cubicBezTo>
                      <a:pt x="693" y="684"/>
                      <a:pt x="693" y="684"/>
                      <a:pt x="693" y="684"/>
                    </a:cubicBezTo>
                    <a:cubicBezTo>
                      <a:pt x="673" y="706"/>
                      <a:pt x="651" y="723"/>
                      <a:pt x="627" y="736"/>
                    </a:cubicBezTo>
                    <a:cubicBezTo>
                      <a:pt x="620" y="740"/>
                      <a:pt x="618" y="744"/>
                      <a:pt x="619" y="753"/>
                    </a:cubicBezTo>
                    <a:cubicBezTo>
                      <a:pt x="619" y="753"/>
                      <a:pt x="619" y="753"/>
                      <a:pt x="619" y="755"/>
                    </a:cubicBezTo>
                    <a:cubicBezTo>
                      <a:pt x="620" y="762"/>
                      <a:pt x="620" y="762"/>
                      <a:pt x="620" y="762"/>
                    </a:cubicBezTo>
                    <a:cubicBezTo>
                      <a:pt x="620" y="770"/>
                      <a:pt x="620" y="770"/>
                      <a:pt x="620" y="770"/>
                    </a:cubicBezTo>
                    <a:cubicBezTo>
                      <a:pt x="633" y="870"/>
                      <a:pt x="633" y="870"/>
                      <a:pt x="633" y="870"/>
                    </a:cubicBezTo>
                    <a:cubicBezTo>
                      <a:pt x="635" y="886"/>
                      <a:pt x="635" y="886"/>
                      <a:pt x="635" y="886"/>
                    </a:cubicBezTo>
                    <a:cubicBezTo>
                      <a:pt x="531" y="915"/>
                      <a:pt x="531" y="915"/>
                      <a:pt x="531" y="915"/>
                    </a:cubicBezTo>
                    <a:close/>
                    <a:moveTo>
                      <a:pt x="460" y="318"/>
                    </a:moveTo>
                    <a:cubicBezTo>
                      <a:pt x="447" y="318"/>
                      <a:pt x="433" y="319"/>
                      <a:pt x="421" y="323"/>
                    </a:cubicBezTo>
                    <a:cubicBezTo>
                      <a:pt x="403" y="328"/>
                      <a:pt x="387" y="336"/>
                      <a:pt x="372" y="348"/>
                    </a:cubicBezTo>
                    <a:cubicBezTo>
                      <a:pt x="357" y="360"/>
                      <a:pt x="346" y="373"/>
                      <a:pt x="336" y="389"/>
                    </a:cubicBezTo>
                    <a:cubicBezTo>
                      <a:pt x="326" y="405"/>
                      <a:pt x="322" y="423"/>
                      <a:pt x="319" y="441"/>
                    </a:cubicBezTo>
                    <a:cubicBezTo>
                      <a:pt x="317" y="459"/>
                      <a:pt x="318" y="478"/>
                      <a:pt x="324" y="496"/>
                    </a:cubicBezTo>
                    <a:cubicBezTo>
                      <a:pt x="327" y="512"/>
                      <a:pt x="334" y="526"/>
                      <a:pt x="343" y="539"/>
                    </a:cubicBezTo>
                    <a:cubicBezTo>
                      <a:pt x="351" y="551"/>
                      <a:pt x="363" y="562"/>
                      <a:pt x="374" y="571"/>
                    </a:cubicBezTo>
                    <a:cubicBezTo>
                      <a:pt x="387" y="580"/>
                      <a:pt x="400" y="587"/>
                      <a:pt x="414" y="592"/>
                    </a:cubicBezTo>
                    <a:cubicBezTo>
                      <a:pt x="429" y="597"/>
                      <a:pt x="444" y="599"/>
                      <a:pt x="460" y="599"/>
                    </a:cubicBezTo>
                    <a:cubicBezTo>
                      <a:pt x="472" y="599"/>
                      <a:pt x="485" y="597"/>
                      <a:pt x="497" y="594"/>
                    </a:cubicBezTo>
                    <a:cubicBezTo>
                      <a:pt x="515" y="589"/>
                      <a:pt x="532" y="580"/>
                      <a:pt x="547" y="568"/>
                    </a:cubicBezTo>
                    <a:cubicBezTo>
                      <a:pt x="561" y="557"/>
                      <a:pt x="573" y="543"/>
                      <a:pt x="583" y="527"/>
                    </a:cubicBezTo>
                    <a:cubicBezTo>
                      <a:pt x="591" y="511"/>
                      <a:pt x="596" y="494"/>
                      <a:pt x="599" y="476"/>
                    </a:cubicBezTo>
                    <a:cubicBezTo>
                      <a:pt x="601" y="457"/>
                      <a:pt x="600" y="438"/>
                      <a:pt x="595" y="420"/>
                    </a:cubicBezTo>
                    <a:cubicBezTo>
                      <a:pt x="591" y="405"/>
                      <a:pt x="584" y="391"/>
                      <a:pt x="575" y="378"/>
                    </a:cubicBezTo>
                    <a:cubicBezTo>
                      <a:pt x="567" y="365"/>
                      <a:pt x="555" y="355"/>
                      <a:pt x="543" y="345"/>
                    </a:cubicBezTo>
                    <a:cubicBezTo>
                      <a:pt x="531" y="336"/>
                      <a:pt x="519" y="330"/>
                      <a:pt x="504" y="325"/>
                    </a:cubicBezTo>
                    <a:cubicBezTo>
                      <a:pt x="489" y="320"/>
                      <a:pt x="473" y="318"/>
                      <a:pt x="460" y="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5"/>
            <p:cNvSpPr/>
            <p:nvPr/>
          </p:nvSpPr>
          <p:spPr bwMode="auto">
            <a:xfrm>
              <a:off x="6558755" y="4497388"/>
              <a:ext cx="439738" cy="395288"/>
            </a:xfrm>
            <a:custGeom>
              <a:avLst/>
              <a:gdLst>
                <a:gd name="T0" fmla="*/ 87 w 277"/>
                <a:gd name="T1" fmla="*/ 128 h 249"/>
                <a:gd name="T2" fmla="*/ 0 w 277"/>
                <a:gd name="T3" fmla="*/ 0 h 249"/>
                <a:gd name="T4" fmla="*/ 151 w 277"/>
                <a:gd name="T5" fmla="*/ 96 h 249"/>
                <a:gd name="T6" fmla="*/ 277 w 277"/>
                <a:gd name="T7" fmla="*/ 249 h 249"/>
                <a:gd name="T8" fmla="*/ 87 w 277"/>
                <a:gd name="T9" fmla="*/ 12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49">
                  <a:moveTo>
                    <a:pt x="87" y="128"/>
                  </a:moveTo>
                  <a:lnTo>
                    <a:pt x="0" y="0"/>
                  </a:lnTo>
                  <a:lnTo>
                    <a:pt x="151" y="96"/>
                  </a:lnTo>
                  <a:lnTo>
                    <a:pt x="277" y="249"/>
                  </a:lnTo>
                  <a:lnTo>
                    <a:pt x="87" y="1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311105" y="4927601"/>
              <a:ext cx="153988" cy="661988"/>
            </a:xfrm>
            <a:custGeom>
              <a:avLst/>
              <a:gdLst>
                <a:gd name="T0" fmla="*/ 44 w 97"/>
                <a:gd name="T1" fmla="*/ 199 h 417"/>
                <a:gd name="T2" fmla="*/ 0 w 97"/>
                <a:gd name="T3" fmla="*/ 0 h 417"/>
                <a:gd name="T4" fmla="*/ 42 w 97"/>
                <a:gd name="T5" fmla="*/ 172 h 417"/>
                <a:gd name="T6" fmla="*/ 97 w 97"/>
                <a:gd name="T7" fmla="*/ 417 h 417"/>
                <a:gd name="T8" fmla="*/ 44 w 97"/>
                <a:gd name="T9" fmla="*/ 19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17">
                  <a:moveTo>
                    <a:pt x="44" y="199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97" y="417"/>
                  </a:lnTo>
                  <a:lnTo>
                    <a:pt x="44" y="1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4790280" y="4495801"/>
              <a:ext cx="504825" cy="384175"/>
            </a:xfrm>
            <a:custGeom>
              <a:avLst/>
              <a:gdLst>
                <a:gd name="T0" fmla="*/ 0 w 318"/>
                <a:gd name="T1" fmla="*/ 242 h 242"/>
                <a:gd name="T2" fmla="*/ 165 w 318"/>
                <a:gd name="T3" fmla="*/ 91 h 242"/>
                <a:gd name="T4" fmla="*/ 318 w 318"/>
                <a:gd name="T5" fmla="*/ 0 h 242"/>
                <a:gd name="T6" fmla="*/ 193 w 318"/>
                <a:gd name="T7" fmla="*/ 128 h 242"/>
                <a:gd name="T8" fmla="*/ 0 w 318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42">
                  <a:moveTo>
                    <a:pt x="0" y="242"/>
                  </a:moveTo>
                  <a:lnTo>
                    <a:pt x="165" y="91"/>
                  </a:lnTo>
                  <a:lnTo>
                    <a:pt x="318" y="0"/>
                  </a:lnTo>
                  <a:lnTo>
                    <a:pt x="193" y="128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4912517" y="3952876"/>
              <a:ext cx="509588" cy="149225"/>
            </a:xfrm>
            <a:custGeom>
              <a:avLst/>
              <a:gdLst>
                <a:gd name="T0" fmla="*/ 0 w 321"/>
                <a:gd name="T1" fmla="*/ 37 h 94"/>
                <a:gd name="T2" fmla="*/ 148 w 321"/>
                <a:gd name="T3" fmla="*/ 0 h 94"/>
                <a:gd name="T4" fmla="*/ 321 w 321"/>
                <a:gd name="T5" fmla="*/ 44 h 94"/>
                <a:gd name="T6" fmla="*/ 219 w 321"/>
                <a:gd name="T7" fmla="*/ 94 h 94"/>
                <a:gd name="T8" fmla="*/ 0 w 321"/>
                <a:gd name="T9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4">
                  <a:moveTo>
                    <a:pt x="0" y="37"/>
                  </a:moveTo>
                  <a:lnTo>
                    <a:pt x="148" y="0"/>
                  </a:lnTo>
                  <a:lnTo>
                    <a:pt x="321" y="44"/>
                  </a:lnTo>
                  <a:lnTo>
                    <a:pt x="219" y="9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439692" y="3963988"/>
              <a:ext cx="449263" cy="144463"/>
            </a:xfrm>
            <a:custGeom>
              <a:avLst/>
              <a:gdLst>
                <a:gd name="T0" fmla="*/ 67 w 283"/>
                <a:gd name="T1" fmla="*/ 91 h 91"/>
                <a:gd name="T2" fmla="*/ 0 w 283"/>
                <a:gd name="T3" fmla="*/ 41 h 91"/>
                <a:gd name="T4" fmla="*/ 170 w 283"/>
                <a:gd name="T5" fmla="*/ 0 h 91"/>
                <a:gd name="T6" fmla="*/ 283 w 283"/>
                <a:gd name="T7" fmla="*/ 37 h 91"/>
                <a:gd name="T8" fmla="*/ 67 w 283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1">
                  <a:moveTo>
                    <a:pt x="67" y="91"/>
                  </a:moveTo>
                  <a:lnTo>
                    <a:pt x="0" y="41"/>
                  </a:lnTo>
                  <a:lnTo>
                    <a:pt x="170" y="0"/>
                  </a:lnTo>
                  <a:lnTo>
                    <a:pt x="283" y="37"/>
                  </a:lnTo>
                  <a:lnTo>
                    <a:pt x="67" y="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580855" y="4289426"/>
              <a:ext cx="636588" cy="625475"/>
            </a:xfrm>
            <a:custGeom>
              <a:avLst/>
              <a:gdLst>
                <a:gd name="T0" fmla="*/ 288 w 295"/>
                <a:gd name="T1" fmla="*/ 112 h 289"/>
                <a:gd name="T2" fmla="*/ 272 w 295"/>
                <a:gd name="T3" fmla="*/ 35 h 289"/>
                <a:gd name="T4" fmla="*/ 172 w 295"/>
                <a:gd name="T5" fmla="*/ 172 h 289"/>
                <a:gd name="T6" fmla="*/ 89 w 295"/>
                <a:gd name="T7" fmla="*/ 146 h 289"/>
                <a:gd name="T8" fmla="*/ 48 w 295"/>
                <a:gd name="T9" fmla="*/ 75 h 289"/>
                <a:gd name="T10" fmla="*/ 61 w 295"/>
                <a:gd name="T11" fmla="*/ 0 h 289"/>
                <a:gd name="T12" fmla="*/ 44 w 295"/>
                <a:gd name="T13" fmla="*/ 29 h 289"/>
                <a:gd name="T14" fmla="*/ 5 w 295"/>
                <a:gd name="T15" fmla="*/ 115 h 289"/>
                <a:gd name="T16" fmla="*/ 12 w 295"/>
                <a:gd name="T17" fmla="*/ 196 h 289"/>
                <a:gd name="T18" fmla="*/ 12 w 295"/>
                <a:gd name="T19" fmla="*/ 196 h 289"/>
                <a:gd name="T20" fmla="*/ 12 w 295"/>
                <a:gd name="T21" fmla="*/ 196 h 289"/>
                <a:gd name="T22" fmla="*/ 12 w 295"/>
                <a:gd name="T23" fmla="*/ 196 h 289"/>
                <a:gd name="T24" fmla="*/ 12 w 295"/>
                <a:gd name="T25" fmla="*/ 196 h 289"/>
                <a:gd name="T26" fmla="*/ 139 w 295"/>
                <a:gd name="T27" fmla="*/ 286 h 289"/>
                <a:gd name="T28" fmla="*/ 276 w 295"/>
                <a:gd name="T29" fmla="*/ 207 h 289"/>
                <a:gd name="T30" fmla="*/ 288 w 295"/>
                <a:gd name="T31" fmla="*/ 112 h 289"/>
                <a:gd name="T32" fmla="*/ 288 w 295"/>
                <a:gd name="T33" fmla="*/ 11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89">
                  <a:moveTo>
                    <a:pt x="288" y="112"/>
                  </a:moveTo>
                  <a:cubicBezTo>
                    <a:pt x="284" y="86"/>
                    <a:pt x="278" y="60"/>
                    <a:pt x="272" y="35"/>
                  </a:cubicBezTo>
                  <a:cubicBezTo>
                    <a:pt x="286" y="100"/>
                    <a:pt x="238" y="165"/>
                    <a:pt x="172" y="172"/>
                  </a:cubicBezTo>
                  <a:cubicBezTo>
                    <a:pt x="141" y="173"/>
                    <a:pt x="113" y="166"/>
                    <a:pt x="89" y="146"/>
                  </a:cubicBezTo>
                  <a:cubicBezTo>
                    <a:pt x="66" y="129"/>
                    <a:pt x="51" y="103"/>
                    <a:pt x="48" y="75"/>
                  </a:cubicBezTo>
                  <a:cubicBezTo>
                    <a:pt x="43" y="50"/>
                    <a:pt x="49" y="22"/>
                    <a:pt x="61" y="0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28" y="56"/>
                    <a:pt x="10" y="83"/>
                    <a:pt x="5" y="115"/>
                  </a:cubicBezTo>
                  <a:cubicBezTo>
                    <a:pt x="0" y="142"/>
                    <a:pt x="2" y="170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34" y="247"/>
                    <a:pt x="83" y="283"/>
                    <a:pt x="139" y="286"/>
                  </a:cubicBezTo>
                  <a:cubicBezTo>
                    <a:pt x="195" y="289"/>
                    <a:pt x="251" y="258"/>
                    <a:pt x="276" y="207"/>
                  </a:cubicBezTo>
                  <a:cubicBezTo>
                    <a:pt x="290" y="178"/>
                    <a:pt x="295" y="144"/>
                    <a:pt x="288" y="112"/>
                  </a:cubicBezTo>
                  <a:cubicBezTo>
                    <a:pt x="284" y="86"/>
                    <a:pt x="293" y="129"/>
                    <a:pt x="288" y="1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5611017" y="3482976"/>
              <a:ext cx="233363" cy="309563"/>
            </a:xfrm>
            <a:custGeom>
              <a:avLst/>
              <a:gdLst>
                <a:gd name="T0" fmla="*/ 0 w 147"/>
                <a:gd name="T1" fmla="*/ 0 h 195"/>
                <a:gd name="T2" fmla="*/ 57 w 147"/>
                <a:gd name="T3" fmla="*/ 33 h 195"/>
                <a:gd name="T4" fmla="*/ 147 w 147"/>
                <a:gd name="T5" fmla="*/ 187 h 195"/>
                <a:gd name="T6" fmla="*/ 115 w 147"/>
                <a:gd name="T7" fmla="*/ 195 h 195"/>
                <a:gd name="T8" fmla="*/ 0 w 147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95">
                  <a:moveTo>
                    <a:pt x="0" y="0"/>
                  </a:moveTo>
                  <a:lnTo>
                    <a:pt x="57" y="33"/>
                  </a:lnTo>
                  <a:lnTo>
                    <a:pt x="147" y="187"/>
                  </a:lnTo>
                  <a:lnTo>
                    <a:pt x="115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5793580" y="3773488"/>
              <a:ext cx="217488" cy="19050"/>
            </a:xfrm>
            <a:custGeom>
              <a:avLst/>
              <a:gdLst>
                <a:gd name="T0" fmla="*/ 98 w 101"/>
                <a:gd name="T1" fmla="*/ 3 h 9"/>
                <a:gd name="T2" fmla="*/ 85 w 101"/>
                <a:gd name="T3" fmla="*/ 1 h 9"/>
                <a:gd name="T4" fmla="*/ 24 w 101"/>
                <a:gd name="T5" fmla="*/ 3 h 9"/>
                <a:gd name="T6" fmla="*/ 0 w 101"/>
                <a:gd name="T7" fmla="*/ 9 h 9"/>
                <a:gd name="T8" fmla="*/ 77 w 101"/>
                <a:gd name="T9" fmla="*/ 7 h 9"/>
                <a:gd name="T10" fmla="*/ 98 w 101"/>
                <a:gd name="T11" fmla="*/ 9 h 9"/>
                <a:gd name="T12" fmla="*/ 101 w 101"/>
                <a:gd name="T13" fmla="*/ 3 h 9"/>
                <a:gd name="T14" fmla="*/ 98 w 101"/>
                <a:gd name="T15" fmla="*/ 3 h 9"/>
                <a:gd name="T16" fmla="*/ 98 w 101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9">
                  <a:moveTo>
                    <a:pt x="98" y="3"/>
                  </a:moveTo>
                  <a:cubicBezTo>
                    <a:pt x="93" y="2"/>
                    <a:pt x="90" y="2"/>
                    <a:pt x="85" y="1"/>
                  </a:cubicBezTo>
                  <a:cubicBezTo>
                    <a:pt x="65" y="1"/>
                    <a:pt x="44" y="0"/>
                    <a:pt x="24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5"/>
                    <a:pt x="51" y="6"/>
                    <a:pt x="77" y="7"/>
                  </a:cubicBezTo>
                  <a:cubicBezTo>
                    <a:pt x="84" y="8"/>
                    <a:pt x="91" y="8"/>
                    <a:pt x="98" y="9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99" y="3"/>
                    <a:pt x="98" y="3"/>
                  </a:cubicBezTo>
                  <a:cubicBezTo>
                    <a:pt x="97" y="3"/>
                    <a:pt x="99" y="3"/>
                    <a:pt x="98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004717" y="3487738"/>
              <a:ext cx="192088" cy="304800"/>
            </a:xfrm>
            <a:custGeom>
              <a:avLst/>
              <a:gdLst>
                <a:gd name="T0" fmla="*/ 0 w 121"/>
                <a:gd name="T1" fmla="*/ 192 h 192"/>
                <a:gd name="T2" fmla="*/ 4 w 121"/>
                <a:gd name="T3" fmla="*/ 184 h 192"/>
                <a:gd name="T4" fmla="*/ 100 w 121"/>
                <a:gd name="T5" fmla="*/ 33 h 192"/>
                <a:gd name="T6" fmla="*/ 121 w 121"/>
                <a:gd name="T7" fmla="*/ 0 h 192"/>
                <a:gd name="T8" fmla="*/ 0 w 121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92">
                  <a:moveTo>
                    <a:pt x="0" y="192"/>
                  </a:moveTo>
                  <a:lnTo>
                    <a:pt x="4" y="184"/>
                  </a:lnTo>
                  <a:lnTo>
                    <a:pt x="100" y="33"/>
                  </a:lnTo>
                  <a:lnTo>
                    <a:pt x="121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787105" y="3452814"/>
              <a:ext cx="2211388" cy="2214563"/>
            </a:xfrm>
            <a:custGeom>
              <a:avLst/>
              <a:gdLst>
                <a:gd name="T0" fmla="*/ 885 w 1027"/>
                <a:gd name="T1" fmla="*/ 563 h 1026"/>
                <a:gd name="T2" fmla="*/ 1024 w 1027"/>
                <a:gd name="T3" fmla="*/ 652 h 1026"/>
                <a:gd name="T4" fmla="*/ 970 w 1027"/>
                <a:gd name="T5" fmla="*/ 782 h 1026"/>
                <a:gd name="T6" fmla="*/ 810 w 1027"/>
                <a:gd name="T7" fmla="*/ 742 h 1026"/>
                <a:gd name="T8" fmla="*/ 738 w 1027"/>
                <a:gd name="T9" fmla="*/ 814 h 1026"/>
                <a:gd name="T10" fmla="*/ 777 w 1027"/>
                <a:gd name="T11" fmla="*/ 973 h 1026"/>
                <a:gd name="T12" fmla="*/ 646 w 1027"/>
                <a:gd name="T13" fmla="*/ 1026 h 1026"/>
                <a:gd name="T14" fmla="*/ 562 w 1027"/>
                <a:gd name="T15" fmla="*/ 885 h 1026"/>
                <a:gd name="T16" fmla="*/ 464 w 1027"/>
                <a:gd name="T17" fmla="*/ 884 h 1026"/>
                <a:gd name="T18" fmla="*/ 375 w 1027"/>
                <a:gd name="T19" fmla="*/ 1024 h 1026"/>
                <a:gd name="T20" fmla="*/ 244 w 1027"/>
                <a:gd name="T21" fmla="*/ 970 h 1026"/>
                <a:gd name="T22" fmla="*/ 285 w 1027"/>
                <a:gd name="T23" fmla="*/ 810 h 1026"/>
                <a:gd name="T24" fmla="*/ 214 w 1027"/>
                <a:gd name="T25" fmla="*/ 739 h 1026"/>
                <a:gd name="T26" fmla="*/ 53 w 1027"/>
                <a:gd name="T27" fmla="*/ 777 h 1026"/>
                <a:gd name="T28" fmla="*/ 0 w 1027"/>
                <a:gd name="T29" fmla="*/ 646 h 1026"/>
                <a:gd name="T30" fmla="*/ 142 w 1027"/>
                <a:gd name="T31" fmla="*/ 561 h 1026"/>
                <a:gd name="T32" fmla="*/ 142 w 1027"/>
                <a:gd name="T33" fmla="*/ 464 h 1026"/>
                <a:gd name="T34" fmla="*/ 2 w 1027"/>
                <a:gd name="T35" fmla="*/ 375 h 1026"/>
                <a:gd name="T36" fmla="*/ 57 w 1027"/>
                <a:gd name="T37" fmla="*/ 244 h 1026"/>
                <a:gd name="T38" fmla="*/ 218 w 1027"/>
                <a:gd name="T39" fmla="*/ 285 h 1026"/>
                <a:gd name="T40" fmla="*/ 287 w 1027"/>
                <a:gd name="T41" fmla="*/ 216 h 1026"/>
                <a:gd name="T42" fmla="*/ 249 w 1027"/>
                <a:gd name="T43" fmla="*/ 54 h 1026"/>
                <a:gd name="T44" fmla="*/ 381 w 1027"/>
                <a:gd name="T45" fmla="*/ 0 h 1026"/>
                <a:gd name="T46" fmla="*/ 465 w 1027"/>
                <a:gd name="T47" fmla="*/ 142 h 1026"/>
                <a:gd name="T48" fmla="*/ 563 w 1027"/>
                <a:gd name="T49" fmla="*/ 142 h 1026"/>
                <a:gd name="T50" fmla="*/ 652 w 1027"/>
                <a:gd name="T51" fmla="*/ 2 h 1026"/>
                <a:gd name="T52" fmla="*/ 783 w 1027"/>
                <a:gd name="T53" fmla="*/ 56 h 1026"/>
                <a:gd name="T54" fmla="*/ 742 w 1027"/>
                <a:gd name="T55" fmla="*/ 216 h 1026"/>
                <a:gd name="T56" fmla="*/ 814 w 1027"/>
                <a:gd name="T57" fmla="*/ 288 h 1026"/>
                <a:gd name="T58" fmla="*/ 973 w 1027"/>
                <a:gd name="T59" fmla="*/ 249 h 1026"/>
                <a:gd name="T60" fmla="*/ 1027 w 1027"/>
                <a:gd name="T61" fmla="*/ 381 h 1026"/>
                <a:gd name="T62" fmla="*/ 885 w 1027"/>
                <a:gd name="T63" fmla="*/ 464 h 1026"/>
                <a:gd name="T64" fmla="*/ 885 w 1027"/>
                <a:gd name="T65" fmla="*/ 563 h 1026"/>
                <a:gd name="T66" fmla="*/ 885 w 1027"/>
                <a:gd name="T67" fmla="*/ 563 h 1026"/>
                <a:gd name="T68" fmla="*/ 569 w 1027"/>
                <a:gd name="T69" fmla="*/ 648 h 1026"/>
                <a:gd name="T70" fmla="*/ 616 w 1027"/>
                <a:gd name="T71" fmla="*/ 616 h 1026"/>
                <a:gd name="T72" fmla="*/ 647 w 1027"/>
                <a:gd name="T73" fmla="*/ 570 h 1026"/>
                <a:gd name="T74" fmla="*/ 660 w 1027"/>
                <a:gd name="T75" fmla="*/ 516 h 1026"/>
                <a:gd name="T76" fmla="*/ 648 w 1027"/>
                <a:gd name="T77" fmla="*/ 459 h 1026"/>
                <a:gd name="T78" fmla="*/ 626 w 1027"/>
                <a:gd name="T79" fmla="*/ 422 h 1026"/>
                <a:gd name="T80" fmla="*/ 595 w 1027"/>
                <a:gd name="T81" fmla="*/ 393 h 1026"/>
                <a:gd name="T82" fmla="*/ 556 w 1027"/>
                <a:gd name="T83" fmla="*/ 375 h 1026"/>
                <a:gd name="T84" fmla="*/ 514 w 1027"/>
                <a:gd name="T85" fmla="*/ 369 h 1026"/>
                <a:gd name="T86" fmla="*/ 459 w 1027"/>
                <a:gd name="T87" fmla="*/ 379 h 1026"/>
                <a:gd name="T88" fmla="*/ 411 w 1027"/>
                <a:gd name="T89" fmla="*/ 411 h 1026"/>
                <a:gd name="T90" fmla="*/ 381 w 1027"/>
                <a:gd name="T91" fmla="*/ 457 h 1026"/>
                <a:gd name="T92" fmla="*/ 369 w 1027"/>
                <a:gd name="T93" fmla="*/ 512 h 1026"/>
                <a:gd name="T94" fmla="*/ 379 w 1027"/>
                <a:gd name="T95" fmla="*/ 569 h 1026"/>
                <a:gd name="T96" fmla="*/ 402 w 1027"/>
                <a:gd name="T97" fmla="*/ 606 h 1026"/>
                <a:gd name="T98" fmla="*/ 434 w 1027"/>
                <a:gd name="T99" fmla="*/ 635 h 1026"/>
                <a:gd name="T100" fmla="*/ 473 w 1027"/>
                <a:gd name="T101" fmla="*/ 652 h 1026"/>
                <a:gd name="T102" fmla="*/ 514 w 1027"/>
                <a:gd name="T103" fmla="*/ 659 h 1026"/>
                <a:gd name="T104" fmla="*/ 569 w 1027"/>
                <a:gd name="T105" fmla="*/ 64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7" h="1026">
                  <a:moveTo>
                    <a:pt x="885" y="563"/>
                  </a:moveTo>
                  <a:cubicBezTo>
                    <a:pt x="1024" y="652"/>
                    <a:pt x="1024" y="652"/>
                    <a:pt x="1024" y="652"/>
                  </a:cubicBezTo>
                  <a:cubicBezTo>
                    <a:pt x="970" y="782"/>
                    <a:pt x="970" y="782"/>
                    <a:pt x="970" y="782"/>
                  </a:cubicBezTo>
                  <a:cubicBezTo>
                    <a:pt x="810" y="742"/>
                    <a:pt x="810" y="742"/>
                    <a:pt x="810" y="742"/>
                  </a:cubicBezTo>
                  <a:cubicBezTo>
                    <a:pt x="791" y="769"/>
                    <a:pt x="766" y="793"/>
                    <a:pt x="738" y="814"/>
                  </a:cubicBezTo>
                  <a:cubicBezTo>
                    <a:pt x="777" y="973"/>
                    <a:pt x="777" y="973"/>
                    <a:pt x="777" y="973"/>
                  </a:cubicBezTo>
                  <a:cubicBezTo>
                    <a:pt x="646" y="1026"/>
                    <a:pt x="646" y="1026"/>
                    <a:pt x="646" y="1026"/>
                  </a:cubicBezTo>
                  <a:cubicBezTo>
                    <a:pt x="562" y="885"/>
                    <a:pt x="562" y="885"/>
                    <a:pt x="562" y="885"/>
                  </a:cubicBezTo>
                  <a:cubicBezTo>
                    <a:pt x="529" y="889"/>
                    <a:pt x="497" y="889"/>
                    <a:pt x="464" y="884"/>
                  </a:cubicBezTo>
                  <a:cubicBezTo>
                    <a:pt x="375" y="1024"/>
                    <a:pt x="375" y="1024"/>
                    <a:pt x="375" y="1024"/>
                  </a:cubicBezTo>
                  <a:cubicBezTo>
                    <a:pt x="244" y="970"/>
                    <a:pt x="244" y="970"/>
                    <a:pt x="244" y="970"/>
                  </a:cubicBezTo>
                  <a:cubicBezTo>
                    <a:pt x="285" y="810"/>
                    <a:pt x="285" y="810"/>
                    <a:pt x="285" y="810"/>
                  </a:cubicBezTo>
                  <a:cubicBezTo>
                    <a:pt x="260" y="789"/>
                    <a:pt x="235" y="766"/>
                    <a:pt x="214" y="739"/>
                  </a:cubicBezTo>
                  <a:cubicBezTo>
                    <a:pt x="53" y="777"/>
                    <a:pt x="53" y="777"/>
                    <a:pt x="53" y="777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142" y="561"/>
                    <a:pt x="142" y="561"/>
                    <a:pt x="142" y="561"/>
                  </a:cubicBezTo>
                  <a:cubicBezTo>
                    <a:pt x="139" y="529"/>
                    <a:pt x="139" y="496"/>
                    <a:pt x="142" y="464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57" y="244"/>
                    <a:pt x="57" y="244"/>
                    <a:pt x="57" y="244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37" y="259"/>
                    <a:pt x="261" y="236"/>
                    <a:pt x="287" y="216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65" y="142"/>
                    <a:pt x="465" y="142"/>
                    <a:pt x="465" y="142"/>
                  </a:cubicBezTo>
                  <a:cubicBezTo>
                    <a:pt x="498" y="138"/>
                    <a:pt x="530" y="138"/>
                    <a:pt x="563" y="142"/>
                  </a:cubicBezTo>
                  <a:cubicBezTo>
                    <a:pt x="652" y="2"/>
                    <a:pt x="652" y="2"/>
                    <a:pt x="652" y="2"/>
                  </a:cubicBezTo>
                  <a:cubicBezTo>
                    <a:pt x="783" y="56"/>
                    <a:pt x="783" y="56"/>
                    <a:pt x="783" y="56"/>
                  </a:cubicBezTo>
                  <a:cubicBezTo>
                    <a:pt x="742" y="216"/>
                    <a:pt x="742" y="216"/>
                    <a:pt x="742" y="216"/>
                  </a:cubicBezTo>
                  <a:cubicBezTo>
                    <a:pt x="768" y="238"/>
                    <a:pt x="792" y="261"/>
                    <a:pt x="814" y="288"/>
                  </a:cubicBezTo>
                  <a:cubicBezTo>
                    <a:pt x="973" y="249"/>
                    <a:pt x="973" y="249"/>
                    <a:pt x="973" y="249"/>
                  </a:cubicBezTo>
                  <a:cubicBezTo>
                    <a:pt x="1027" y="381"/>
                    <a:pt x="1027" y="381"/>
                    <a:pt x="1027" y="381"/>
                  </a:cubicBezTo>
                  <a:cubicBezTo>
                    <a:pt x="885" y="464"/>
                    <a:pt x="885" y="464"/>
                    <a:pt x="885" y="464"/>
                  </a:cubicBezTo>
                  <a:cubicBezTo>
                    <a:pt x="890" y="497"/>
                    <a:pt x="890" y="530"/>
                    <a:pt x="885" y="563"/>
                  </a:cubicBezTo>
                  <a:cubicBezTo>
                    <a:pt x="885" y="563"/>
                    <a:pt x="885" y="562"/>
                    <a:pt x="885" y="563"/>
                  </a:cubicBezTo>
                  <a:close/>
                  <a:moveTo>
                    <a:pt x="569" y="648"/>
                  </a:moveTo>
                  <a:cubicBezTo>
                    <a:pt x="587" y="640"/>
                    <a:pt x="604" y="630"/>
                    <a:pt x="616" y="616"/>
                  </a:cubicBezTo>
                  <a:cubicBezTo>
                    <a:pt x="630" y="603"/>
                    <a:pt x="640" y="587"/>
                    <a:pt x="647" y="570"/>
                  </a:cubicBezTo>
                  <a:cubicBezTo>
                    <a:pt x="654" y="553"/>
                    <a:pt x="659" y="534"/>
                    <a:pt x="660" y="516"/>
                  </a:cubicBezTo>
                  <a:cubicBezTo>
                    <a:pt x="660" y="497"/>
                    <a:pt x="655" y="477"/>
                    <a:pt x="648" y="459"/>
                  </a:cubicBezTo>
                  <a:cubicBezTo>
                    <a:pt x="643" y="445"/>
                    <a:pt x="635" y="432"/>
                    <a:pt x="626" y="422"/>
                  </a:cubicBezTo>
                  <a:cubicBezTo>
                    <a:pt x="616" y="410"/>
                    <a:pt x="605" y="401"/>
                    <a:pt x="595" y="393"/>
                  </a:cubicBezTo>
                  <a:cubicBezTo>
                    <a:pt x="582" y="385"/>
                    <a:pt x="570" y="379"/>
                    <a:pt x="556" y="375"/>
                  </a:cubicBezTo>
                  <a:cubicBezTo>
                    <a:pt x="542" y="371"/>
                    <a:pt x="529" y="369"/>
                    <a:pt x="514" y="369"/>
                  </a:cubicBezTo>
                  <a:cubicBezTo>
                    <a:pt x="496" y="369"/>
                    <a:pt x="476" y="373"/>
                    <a:pt x="459" y="379"/>
                  </a:cubicBezTo>
                  <a:cubicBezTo>
                    <a:pt x="441" y="387"/>
                    <a:pt x="425" y="398"/>
                    <a:pt x="411" y="411"/>
                  </a:cubicBezTo>
                  <a:cubicBezTo>
                    <a:pt x="399" y="425"/>
                    <a:pt x="387" y="440"/>
                    <a:pt x="381" y="457"/>
                  </a:cubicBezTo>
                  <a:cubicBezTo>
                    <a:pt x="374" y="475"/>
                    <a:pt x="369" y="493"/>
                    <a:pt x="369" y="512"/>
                  </a:cubicBezTo>
                  <a:cubicBezTo>
                    <a:pt x="369" y="530"/>
                    <a:pt x="373" y="550"/>
                    <a:pt x="379" y="569"/>
                  </a:cubicBezTo>
                  <a:cubicBezTo>
                    <a:pt x="386" y="582"/>
                    <a:pt x="393" y="595"/>
                    <a:pt x="402" y="606"/>
                  </a:cubicBezTo>
                  <a:cubicBezTo>
                    <a:pt x="411" y="618"/>
                    <a:pt x="423" y="627"/>
                    <a:pt x="434" y="635"/>
                  </a:cubicBezTo>
                  <a:cubicBezTo>
                    <a:pt x="446" y="642"/>
                    <a:pt x="459" y="648"/>
                    <a:pt x="473" y="652"/>
                  </a:cubicBezTo>
                  <a:cubicBezTo>
                    <a:pt x="485" y="656"/>
                    <a:pt x="500" y="659"/>
                    <a:pt x="514" y="659"/>
                  </a:cubicBezTo>
                  <a:cubicBezTo>
                    <a:pt x="533" y="659"/>
                    <a:pt x="552" y="655"/>
                    <a:pt x="569" y="6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818855" y="3482976"/>
              <a:ext cx="2147888" cy="2154238"/>
            </a:xfrm>
            <a:custGeom>
              <a:avLst/>
              <a:gdLst>
                <a:gd name="T0" fmla="*/ 556 w 997"/>
                <a:gd name="T1" fmla="*/ 865 h 998"/>
                <a:gd name="T2" fmla="*/ 546 w 997"/>
                <a:gd name="T3" fmla="*/ 860 h 998"/>
                <a:gd name="T4" fmla="*/ 450 w 997"/>
                <a:gd name="T5" fmla="*/ 859 h 998"/>
                <a:gd name="T6" fmla="*/ 440 w 997"/>
                <a:gd name="T7" fmla="*/ 865 h 998"/>
                <a:gd name="T8" fmla="*/ 241 w 997"/>
                <a:gd name="T9" fmla="*/ 949 h 998"/>
                <a:gd name="T10" fmla="*/ 282 w 997"/>
                <a:gd name="T11" fmla="*/ 792 h 998"/>
                <a:gd name="T12" fmla="*/ 208 w 997"/>
                <a:gd name="T13" fmla="*/ 718 h 998"/>
                <a:gd name="T14" fmla="*/ 197 w 997"/>
                <a:gd name="T15" fmla="*/ 714 h 998"/>
                <a:gd name="T16" fmla="*/ 0 w 997"/>
                <a:gd name="T17" fmla="*/ 636 h 998"/>
                <a:gd name="T18" fmla="*/ 140 w 997"/>
                <a:gd name="T19" fmla="*/ 552 h 998"/>
                <a:gd name="T20" fmla="*/ 139 w 997"/>
                <a:gd name="T21" fmla="*/ 451 h 998"/>
                <a:gd name="T22" fmla="*/ 134 w 997"/>
                <a:gd name="T23" fmla="*/ 441 h 998"/>
                <a:gd name="T24" fmla="*/ 49 w 997"/>
                <a:gd name="T25" fmla="*/ 242 h 998"/>
                <a:gd name="T26" fmla="*/ 206 w 997"/>
                <a:gd name="T27" fmla="*/ 283 h 998"/>
                <a:gd name="T28" fmla="*/ 278 w 997"/>
                <a:gd name="T29" fmla="*/ 210 h 998"/>
                <a:gd name="T30" fmla="*/ 282 w 997"/>
                <a:gd name="T31" fmla="*/ 199 h 998"/>
                <a:gd name="T32" fmla="*/ 361 w 997"/>
                <a:gd name="T33" fmla="*/ 0 h 998"/>
                <a:gd name="T34" fmla="*/ 444 w 997"/>
                <a:gd name="T35" fmla="*/ 140 h 998"/>
                <a:gd name="T36" fmla="*/ 500 w 997"/>
                <a:gd name="T37" fmla="*/ 136 h 998"/>
                <a:gd name="T38" fmla="*/ 554 w 997"/>
                <a:gd name="T39" fmla="*/ 140 h 998"/>
                <a:gd name="T40" fmla="*/ 640 w 997"/>
                <a:gd name="T41" fmla="*/ 1 h 998"/>
                <a:gd name="T42" fmla="*/ 717 w 997"/>
                <a:gd name="T43" fmla="*/ 199 h 998"/>
                <a:gd name="T44" fmla="*/ 720 w 997"/>
                <a:gd name="T45" fmla="*/ 210 h 998"/>
                <a:gd name="T46" fmla="*/ 794 w 997"/>
                <a:gd name="T47" fmla="*/ 286 h 998"/>
                <a:gd name="T48" fmla="*/ 951 w 997"/>
                <a:gd name="T49" fmla="*/ 248 h 998"/>
                <a:gd name="T50" fmla="*/ 865 w 997"/>
                <a:gd name="T51" fmla="*/ 441 h 998"/>
                <a:gd name="T52" fmla="*/ 860 w 997"/>
                <a:gd name="T53" fmla="*/ 451 h 998"/>
                <a:gd name="T54" fmla="*/ 860 w 997"/>
                <a:gd name="T55" fmla="*/ 547 h 998"/>
                <a:gd name="T56" fmla="*/ 859 w 997"/>
                <a:gd name="T57" fmla="*/ 548 h 998"/>
                <a:gd name="T58" fmla="*/ 865 w 997"/>
                <a:gd name="T59" fmla="*/ 558 h 998"/>
                <a:gd name="T60" fmla="*/ 948 w 997"/>
                <a:gd name="T61" fmla="*/ 755 h 998"/>
                <a:gd name="T62" fmla="*/ 792 w 997"/>
                <a:gd name="T63" fmla="*/ 715 h 998"/>
                <a:gd name="T64" fmla="*/ 718 w 997"/>
                <a:gd name="T65" fmla="*/ 790 h 998"/>
                <a:gd name="T66" fmla="*/ 713 w 997"/>
                <a:gd name="T67" fmla="*/ 801 h 998"/>
                <a:gd name="T68" fmla="*/ 636 w 997"/>
                <a:gd name="T69" fmla="*/ 998 h 998"/>
                <a:gd name="T70" fmla="*/ 441 w 997"/>
                <a:gd name="T71" fmla="*/ 355 h 998"/>
                <a:gd name="T72" fmla="*/ 355 w 997"/>
                <a:gd name="T73" fmla="*/ 439 h 998"/>
                <a:gd name="T74" fmla="*/ 354 w 997"/>
                <a:gd name="T75" fmla="*/ 558 h 998"/>
                <a:gd name="T76" fmla="*/ 413 w 997"/>
                <a:gd name="T77" fmla="*/ 629 h 998"/>
                <a:gd name="T78" fmla="*/ 499 w 997"/>
                <a:gd name="T79" fmla="*/ 655 h 998"/>
                <a:gd name="T80" fmla="*/ 609 w 997"/>
                <a:gd name="T81" fmla="*/ 609 h 998"/>
                <a:gd name="T82" fmla="*/ 655 w 997"/>
                <a:gd name="T83" fmla="*/ 502 h 998"/>
                <a:gd name="T84" fmla="*/ 619 w 997"/>
                <a:gd name="T85" fmla="*/ 400 h 998"/>
                <a:gd name="T86" fmla="*/ 543 w 997"/>
                <a:gd name="T87" fmla="*/ 351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7" h="998">
                  <a:moveTo>
                    <a:pt x="636" y="998"/>
                  </a:moveTo>
                  <a:cubicBezTo>
                    <a:pt x="556" y="865"/>
                    <a:pt x="556" y="865"/>
                    <a:pt x="556" y="865"/>
                  </a:cubicBezTo>
                  <a:cubicBezTo>
                    <a:pt x="553" y="859"/>
                    <a:pt x="553" y="859"/>
                    <a:pt x="553" y="859"/>
                  </a:cubicBezTo>
                  <a:cubicBezTo>
                    <a:pt x="546" y="860"/>
                    <a:pt x="546" y="860"/>
                    <a:pt x="546" y="860"/>
                  </a:cubicBezTo>
                  <a:cubicBezTo>
                    <a:pt x="531" y="862"/>
                    <a:pt x="515" y="863"/>
                    <a:pt x="500" y="863"/>
                  </a:cubicBezTo>
                  <a:cubicBezTo>
                    <a:pt x="483" y="863"/>
                    <a:pt x="466" y="862"/>
                    <a:pt x="450" y="859"/>
                  </a:cubicBezTo>
                  <a:cubicBezTo>
                    <a:pt x="443" y="858"/>
                    <a:pt x="443" y="858"/>
                    <a:pt x="443" y="858"/>
                  </a:cubicBezTo>
                  <a:cubicBezTo>
                    <a:pt x="440" y="865"/>
                    <a:pt x="440" y="865"/>
                    <a:pt x="440" y="865"/>
                  </a:cubicBezTo>
                  <a:cubicBezTo>
                    <a:pt x="355" y="997"/>
                    <a:pt x="355" y="997"/>
                    <a:pt x="355" y="997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280" y="798"/>
                    <a:pt x="280" y="798"/>
                    <a:pt x="280" y="798"/>
                  </a:cubicBezTo>
                  <a:cubicBezTo>
                    <a:pt x="282" y="792"/>
                    <a:pt x="282" y="792"/>
                    <a:pt x="282" y="792"/>
                  </a:cubicBezTo>
                  <a:cubicBezTo>
                    <a:pt x="277" y="788"/>
                    <a:pt x="277" y="788"/>
                    <a:pt x="277" y="788"/>
                  </a:cubicBezTo>
                  <a:cubicBezTo>
                    <a:pt x="249" y="765"/>
                    <a:pt x="228" y="743"/>
                    <a:pt x="208" y="718"/>
                  </a:cubicBezTo>
                  <a:cubicBezTo>
                    <a:pt x="204" y="712"/>
                    <a:pt x="204" y="712"/>
                    <a:pt x="204" y="712"/>
                  </a:cubicBezTo>
                  <a:cubicBezTo>
                    <a:pt x="197" y="714"/>
                    <a:pt x="197" y="714"/>
                    <a:pt x="197" y="714"/>
                  </a:cubicBezTo>
                  <a:cubicBezTo>
                    <a:pt x="45" y="750"/>
                    <a:pt x="45" y="750"/>
                    <a:pt x="45" y="750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33" y="556"/>
                    <a:pt x="133" y="556"/>
                    <a:pt x="133" y="556"/>
                  </a:cubicBezTo>
                  <a:cubicBezTo>
                    <a:pt x="140" y="552"/>
                    <a:pt x="140" y="552"/>
                    <a:pt x="140" y="552"/>
                  </a:cubicBezTo>
                  <a:cubicBezTo>
                    <a:pt x="138" y="546"/>
                    <a:pt x="138" y="546"/>
                    <a:pt x="138" y="546"/>
                  </a:cubicBezTo>
                  <a:cubicBezTo>
                    <a:pt x="134" y="513"/>
                    <a:pt x="134" y="482"/>
                    <a:pt x="139" y="451"/>
                  </a:cubicBezTo>
                  <a:cubicBezTo>
                    <a:pt x="140" y="444"/>
                    <a:pt x="140" y="444"/>
                    <a:pt x="140" y="444"/>
                  </a:cubicBezTo>
                  <a:cubicBezTo>
                    <a:pt x="134" y="441"/>
                    <a:pt x="134" y="441"/>
                    <a:pt x="134" y="441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199" y="282"/>
                    <a:pt x="199" y="282"/>
                    <a:pt x="199" y="282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32" y="250"/>
                    <a:pt x="255" y="229"/>
                    <a:pt x="278" y="210"/>
                  </a:cubicBezTo>
                  <a:cubicBezTo>
                    <a:pt x="285" y="206"/>
                    <a:pt x="285" y="206"/>
                    <a:pt x="285" y="206"/>
                  </a:cubicBezTo>
                  <a:cubicBezTo>
                    <a:pt x="282" y="199"/>
                    <a:pt x="282" y="199"/>
                    <a:pt x="282" y="199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41" y="134"/>
                    <a:pt x="441" y="134"/>
                    <a:pt x="441" y="134"/>
                  </a:cubicBezTo>
                  <a:cubicBezTo>
                    <a:pt x="444" y="140"/>
                    <a:pt x="444" y="140"/>
                    <a:pt x="444" y="140"/>
                  </a:cubicBezTo>
                  <a:cubicBezTo>
                    <a:pt x="451" y="139"/>
                    <a:pt x="451" y="139"/>
                    <a:pt x="451" y="139"/>
                  </a:cubicBezTo>
                  <a:cubicBezTo>
                    <a:pt x="468" y="136"/>
                    <a:pt x="484" y="136"/>
                    <a:pt x="500" y="136"/>
                  </a:cubicBezTo>
                  <a:cubicBezTo>
                    <a:pt x="515" y="136"/>
                    <a:pt x="532" y="137"/>
                    <a:pt x="547" y="139"/>
                  </a:cubicBezTo>
                  <a:cubicBezTo>
                    <a:pt x="554" y="140"/>
                    <a:pt x="554" y="140"/>
                    <a:pt x="554" y="140"/>
                  </a:cubicBezTo>
                  <a:cubicBezTo>
                    <a:pt x="557" y="134"/>
                    <a:pt x="557" y="134"/>
                    <a:pt x="557" y="134"/>
                  </a:cubicBezTo>
                  <a:cubicBezTo>
                    <a:pt x="640" y="1"/>
                    <a:pt x="640" y="1"/>
                    <a:pt x="640" y="1"/>
                  </a:cubicBezTo>
                  <a:cubicBezTo>
                    <a:pt x="754" y="49"/>
                    <a:pt x="754" y="49"/>
                    <a:pt x="754" y="49"/>
                  </a:cubicBezTo>
                  <a:cubicBezTo>
                    <a:pt x="717" y="199"/>
                    <a:pt x="717" y="199"/>
                    <a:pt x="717" y="199"/>
                  </a:cubicBezTo>
                  <a:cubicBezTo>
                    <a:pt x="714" y="206"/>
                    <a:pt x="714" y="206"/>
                    <a:pt x="714" y="206"/>
                  </a:cubicBezTo>
                  <a:cubicBezTo>
                    <a:pt x="720" y="210"/>
                    <a:pt x="720" y="210"/>
                    <a:pt x="720" y="210"/>
                  </a:cubicBezTo>
                  <a:cubicBezTo>
                    <a:pt x="746" y="232"/>
                    <a:pt x="769" y="254"/>
                    <a:pt x="789" y="281"/>
                  </a:cubicBezTo>
                  <a:cubicBezTo>
                    <a:pt x="794" y="286"/>
                    <a:pt x="794" y="286"/>
                    <a:pt x="794" y="286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951" y="248"/>
                    <a:pt x="951" y="248"/>
                    <a:pt x="951" y="248"/>
                  </a:cubicBezTo>
                  <a:cubicBezTo>
                    <a:pt x="997" y="362"/>
                    <a:pt x="997" y="362"/>
                    <a:pt x="997" y="362"/>
                  </a:cubicBezTo>
                  <a:cubicBezTo>
                    <a:pt x="865" y="441"/>
                    <a:pt x="865" y="441"/>
                    <a:pt x="865" y="441"/>
                  </a:cubicBezTo>
                  <a:cubicBezTo>
                    <a:pt x="859" y="444"/>
                    <a:pt x="859" y="444"/>
                    <a:pt x="859" y="444"/>
                  </a:cubicBezTo>
                  <a:cubicBezTo>
                    <a:pt x="860" y="451"/>
                    <a:pt x="860" y="451"/>
                    <a:pt x="860" y="451"/>
                  </a:cubicBezTo>
                  <a:cubicBezTo>
                    <a:pt x="864" y="485"/>
                    <a:pt x="864" y="516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60" y="547"/>
                    <a:pt x="860" y="547"/>
                  </a:cubicBezTo>
                  <a:cubicBezTo>
                    <a:pt x="860" y="547"/>
                    <a:pt x="859" y="547"/>
                    <a:pt x="859" y="548"/>
                  </a:cubicBezTo>
                  <a:cubicBezTo>
                    <a:pt x="858" y="555"/>
                    <a:pt x="858" y="555"/>
                    <a:pt x="858" y="555"/>
                  </a:cubicBezTo>
                  <a:cubicBezTo>
                    <a:pt x="865" y="558"/>
                    <a:pt x="865" y="558"/>
                    <a:pt x="865" y="558"/>
                  </a:cubicBezTo>
                  <a:cubicBezTo>
                    <a:pt x="996" y="641"/>
                    <a:pt x="996" y="641"/>
                    <a:pt x="996" y="641"/>
                  </a:cubicBezTo>
                  <a:cubicBezTo>
                    <a:pt x="948" y="755"/>
                    <a:pt x="948" y="755"/>
                    <a:pt x="948" y="755"/>
                  </a:cubicBezTo>
                  <a:cubicBezTo>
                    <a:pt x="799" y="716"/>
                    <a:pt x="799" y="716"/>
                    <a:pt x="799" y="716"/>
                  </a:cubicBezTo>
                  <a:cubicBezTo>
                    <a:pt x="792" y="715"/>
                    <a:pt x="792" y="715"/>
                    <a:pt x="792" y="715"/>
                  </a:cubicBezTo>
                  <a:cubicBezTo>
                    <a:pt x="787" y="720"/>
                    <a:pt x="787" y="720"/>
                    <a:pt x="787" y="720"/>
                  </a:cubicBezTo>
                  <a:cubicBezTo>
                    <a:pt x="766" y="748"/>
                    <a:pt x="743" y="771"/>
                    <a:pt x="718" y="790"/>
                  </a:cubicBezTo>
                  <a:cubicBezTo>
                    <a:pt x="711" y="794"/>
                    <a:pt x="711" y="794"/>
                    <a:pt x="711" y="794"/>
                  </a:cubicBezTo>
                  <a:cubicBezTo>
                    <a:pt x="713" y="801"/>
                    <a:pt x="713" y="801"/>
                    <a:pt x="713" y="801"/>
                  </a:cubicBezTo>
                  <a:cubicBezTo>
                    <a:pt x="750" y="952"/>
                    <a:pt x="750" y="952"/>
                    <a:pt x="750" y="952"/>
                  </a:cubicBezTo>
                  <a:cubicBezTo>
                    <a:pt x="636" y="998"/>
                    <a:pt x="636" y="998"/>
                    <a:pt x="636" y="998"/>
                  </a:cubicBezTo>
                  <a:close/>
                  <a:moveTo>
                    <a:pt x="499" y="344"/>
                  </a:moveTo>
                  <a:cubicBezTo>
                    <a:pt x="478" y="344"/>
                    <a:pt x="459" y="348"/>
                    <a:pt x="441" y="355"/>
                  </a:cubicBezTo>
                  <a:cubicBezTo>
                    <a:pt x="420" y="363"/>
                    <a:pt x="403" y="375"/>
                    <a:pt x="388" y="389"/>
                  </a:cubicBezTo>
                  <a:cubicBezTo>
                    <a:pt x="375" y="404"/>
                    <a:pt x="363" y="421"/>
                    <a:pt x="355" y="439"/>
                  </a:cubicBezTo>
                  <a:cubicBezTo>
                    <a:pt x="347" y="458"/>
                    <a:pt x="344" y="477"/>
                    <a:pt x="344" y="498"/>
                  </a:cubicBezTo>
                  <a:cubicBezTo>
                    <a:pt x="343" y="519"/>
                    <a:pt x="346" y="539"/>
                    <a:pt x="354" y="558"/>
                  </a:cubicBezTo>
                  <a:cubicBezTo>
                    <a:pt x="361" y="573"/>
                    <a:pt x="369" y="587"/>
                    <a:pt x="379" y="599"/>
                  </a:cubicBezTo>
                  <a:cubicBezTo>
                    <a:pt x="388" y="610"/>
                    <a:pt x="401" y="621"/>
                    <a:pt x="413" y="629"/>
                  </a:cubicBezTo>
                  <a:cubicBezTo>
                    <a:pt x="426" y="638"/>
                    <a:pt x="440" y="644"/>
                    <a:pt x="454" y="649"/>
                  </a:cubicBezTo>
                  <a:cubicBezTo>
                    <a:pt x="469" y="653"/>
                    <a:pt x="484" y="655"/>
                    <a:pt x="499" y="655"/>
                  </a:cubicBezTo>
                  <a:cubicBezTo>
                    <a:pt x="519" y="655"/>
                    <a:pt x="539" y="651"/>
                    <a:pt x="557" y="644"/>
                  </a:cubicBezTo>
                  <a:cubicBezTo>
                    <a:pt x="576" y="636"/>
                    <a:pt x="595" y="624"/>
                    <a:pt x="609" y="609"/>
                  </a:cubicBezTo>
                  <a:cubicBezTo>
                    <a:pt x="623" y="595"/>
                    <a:pt x="636" y="579"/>
                    <a:pt x="642" y="560"/>
                  </a:cubicBezTo>
                  <a:cubicBezTo>
                    <a:pt x="650" y="541"/>
                    <a:pt x="654" y="522"/>
                    <a:pt x="655" y="502"/>
                  </a:cubicBezTo>
                  <a:cubicBezTo>
                    <a:pt x="655" y="481"/>
                    <a:pt x="652" y="460"/>
                    <a:pt x="644" y="441"/>
                  </a:cubicBezTo>
                  <a:cubicBezTo>
                    <a:pt x="638" y="426"/>
                    <a:pt x="630" y="412"/>
                    <a:pt x="619" y="400"/>
                  </a:cubicBezTo>
                  <a:cubicBezTo>
                    <a:pt x="609" y="388"/>
                    <a:pt x="598" y="378"/>
                    <a:pt x="584" y="369"/>
                  </a:cubicBezTo>
                  <a:cubicBezTo>
                    <a:pt x="572" y="361"/>
                    <a:pt x="558" y="355"/>
                    <a:pt x="543" y="351"/>
                  </a:cubicBezTo>
                  <a:cubicBezTo>
                    <a:pt x="530" y="346"/>
                    <a:pt x="514" y="344"/>
                    <a:pt x="49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217373" y="2685546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从需求分析、规划、设计、编码、测试和运维等有一系列的大量的工作量和大量的人员角色。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事实上只占所有工作量的</a:t>
            </a:r>
            <a:r>
              <a:rPr lang="en-US" altLang="zh-CN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</a:p>
        </p:txBody>
      </p:sp>
      <p:sp>
        <p:nvSpPr>
          <p:cNvPr id="52" name="矩形 51"/>
          <p:cNvSpPr/>
          <p:nvPr/>
        </p:nvSpPr>
        <p:spPr>
          <a:xfrm>
            <a:off x="1948893" y="2219034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硬需求：工作量大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217373" y="262153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17373" y="2146438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5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1217373" y="468525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开发移动应用，需要的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综合技术非常全面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，不仅要会数据库技术，构建管理平台，数据传输技术以及应用端的设计和编码等</a:t>
            </a:r>
          </a:p>
        </p:txBody>
      </p:sp>
      <p:sp>
        <p:nvSpPr>
          <p:cNvPr id="75" name="矩形 74"/>
          <p:cNvSpPr/>
          <p:nvPr/>
        </p:nvSpPr>
        <p:spPr>
          <a:xfrm>
            <a:off x="1661567" y="4218745"/>
            <a:ext cx="2761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硬实力：开发技术门槛高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17373" y="462124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4"/>
          <p:cNvSpPr>
            <a:spLocks noEditPoints="1"/>
          </p:cNvSpPr>
          <p:nvPr/>
        </p:nvSpPr>
        <p:spPr bwMode="auto">
          <a:xfrm>
            <a:off x="1218931" y="413027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759686" y="4674286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开发周期长，无法适应瞬息万变的移动时代，</a:t>
            </a:r>
            <a:r>
              <a:rPr lang="zh-CN" altLang="en-US" sz="1400" b="1" dirty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通常会需要正常软件外包公司的交付时间或者更短</a:t>
            </a:r>
          </a:p>
        </p:txBody>
      </p:sp>
      <p:sp>
        <p:nvSpPr>
          <p:cNvPr id="79" name="矩形 78"/>
          <p:cNvSpPr/>
          <p:nvPr/>
        </p:nvSpPr>
        <p:spPr>
          <a:xfrm>
            <a:off x="7759686" y="4207774"/>
            <a:ext cx="262789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硬市场：极速的交付要求</a:t>
            </a:r>
            <a:endParaRPr lang="en-US" alt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759686" y="461027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535069" y="4130273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开发移动应用的过程中，</a:t>
            </a:r>
            <a:r>
              <a:rPr lang="zh-CN" altLang="en-US" sz="1400" dirty="0">
                <a:solidFill>
                  <a:srgbClr val="FF0000"/>
                </a:solidFill>
              </a:rPr>
              <a:t>不得不面对</a:t>
            </a:r>
          </a:p>
        </p:txBody>
      </p:sp>
      <p:sp>
        <p:nvSpPr>
          <p:cNvPr id="84" name="矩形 83"/>
          <p:cNvSpPr/>
          <p:nvPr/>
        </p:nvSpPr>
        <p:spPr>
          <a:xfrm>
            <a:off x="4567376" y="515185"/>
            <a:ext cx="29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既然有数据交互的服务端接口，应用前端也一样要写代码去推、拉数据到本地，味同嚼蜡般地写着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千篇一律的代码</a:t>
            </a: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406775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APP后端云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7650" y="83248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05520" y="894715"/>
            <a:ext cx="172847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组件化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5479049" y="1042513"/>
            <a:ext cx="125675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对开发者的影响</a:t>
            </a:r>
          </a:p>
        </p:txBody>
      </p:sp>
      <p:sp>
        <p:nvSpPr>
          <p:cNvPr id="61" name="矩形 60"/>
          <p:cNvSpPr/>
          <p:nvPr/>
        </p:nvSpPr>
        <p:spPr>
          <a:xfrm>
            <a:off x="4567376" y="515185"/>
            <a:ext cx="3086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带来的</a:t>
            </a:r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个改变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想到哪改到哪，不需要软件概要设计。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改变了交付的顺序。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预先交付后台管理系统，改变客户体验。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软件开发流程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相当于为你提供一个软件架构师，数据库管理员，信息系统管理工程师以及几个初级程序员。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你只要有一个产品设计和一个前端开发工程师就可以了。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项目人员配置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减少了开发工作量的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，进度自然提高了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项目开发进度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让开发重心完全集中在客户前端的体验上，其它工作交给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后端云。更不要说去关注选用什么数据库或者服务器等。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设计思想的改变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4758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5568817" y="1042513"/>
            <a:ext cx="107721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对开发者来说</a:t>
            </a:r>
          </a:p>
        </p:txBody>
      </p:sp>
      <p:sp>
        <p:nvSpPr>
          <p:cNvPr id="61" name="矩形 60"/>
          <p:cNvSpPr/>
          <p:nvPr/>
        </p:nvSpPr>
        <p:spPr>
          <a:xfrm>
            <a:off x="4471824" y="499647"/>
            <a:ext cx="3269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不会要求的</a:t>
            </a:r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个改变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不需要修改任何前端开发技术，直接接入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前端开发技术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完全不需要学习新技术，直接就可以用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后端云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6542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学习新技术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相反，我们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能够减少一大笔开发费用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增加开发费用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我们一样遵循面向对象开发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软件开发开发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2142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55880"/>
            <a:ext cx="10537825" cy="6586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" y="55880"/>
            <a:ext cx="11910695" cy="6380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70" y="32385"/>
            <a:ext cx="8750300" cy="6609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" y="133350"/>
            <a:ext cx="11335385" cy="6225540"/>
          </a:xfrm>
          <a:prstGeom prst="rect">
            <a:avLst/>
          </a:prstGeom>
        </p:spPr>
      </p:pic>
      <p:pic>
        <p:nvPicPr>
          <p:cNvPr id="9" name="图片 8" descr="732858D219AB2434CC30654C4890EDD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" y="133350"/>
            <a:ext cx="3549650" cy="63112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UJFR0lOJTNBVkNBUkQlMEQlMEFOJTNBQVBQJUU1JTkwJThFJUU3JUFCJUFGJUU0JUJBJTkxJTIwJUU4JTk0JUExJUU3JUFDJThCJTBEJTBBVEVMJTNCVFlQRSUzRFdPUkslM0ExMzc1MTA4MjU2MiUwRCUwQUVNQUlMJTNBYWx1Y2FyZDI2MzA5NiU0MDEyNi5jb20lMEQlMEFOT1RFJTNBMzU5MzA0OTUxJTBEJTBBRU5EJTNBVkNBUkQmdGV4dFR5cGU9Y2FyZCZyb3VuZD0wJmdyYWRpZW50V2F5PTA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AlM0ElMkYlMkZ3d3cuYXBwLWxpbmsub3JnJnRleHRUeXBlPXRleHQmcm91bmQ9MCZncmFkaWVudFdheT0wJmxvZ29UeXBlPWJvcmRlciIsCiAgICJMb2dvIiA6ICJkYXRhOmltYWdlL3BuZztiYXNlNjQsaVZCT1J3MEtHZ29BQUFBTlNVaEVVZ0FBQUZNQUFBQlVDQVlBQUFEK3R3dTRBQUFLWkVsRVFWUjRYdTJkVzI4Y1NSWEgvMVhkTStOY25HeVVaTE9KM1hOcjI0R1ZJQXNJd1FQU3ZxNVl4NTZMSFVYaUlZdjRBdnVFeEtkQWZBSElDOUlTMnpOMkVxSWdIdUNGQjlBK2tBV0p6ZVl5Rjl1N0lFQTR2bnU2dXc2cThZeG5wdDIzOFUzam1Xa2xMNW5xNnFwZm56cm45RG1uS2d3ZGZEM1N2MGFXYWU2Tk1GVjZ5VHA0dU9qWXdUMUl4Q2tzMUJaMkZnT3l4YzRGMnBFd1o0WmlGRkpEamtKb2dEQmRldFdSNCs2NFFlV2pPakhtUGl4dUVTYVcrakI5MWQyY2xpU0ZjODkyeEFqcFloK21KeVEvaWF6ZmJER0JiUEYxeDYwb09iNk9HRlJRa0hMQWZaZ2VNcGtiVGhCWEZGOFYwSmRNSDBTNVdKdzRXdDBmUDZwOXlYUWdOQmNiSTA0V25DeTNZSVJNOFJYN3pmVTRSY0oyWDdPdk0xdHd6c2RHeUUwQ0RTWXdYVE13Y3pjMFVrSVJtK1BlaDdrSHhBc2tXUUxwcFlhbDdzUDBVSHBlSUNFRVVvdXRMazhmcGdQTVQ0SFFVbXlrNHNyWkZFZ3Q3L2NkK3pBZGlIa3ViU2FRZG5IQyt6QnRNRDJYTmdDdnNGb2ZaZzNta3l0WDNxK2NlK3VQYmt1YmlKQXVlMzlqOTJFQ2VESTgvSDVGR1hBRktRRUhDZlQyUE16OE5lMGxqd3pvTXJyamRBV1J5UHA5UFExejRSMnRKQ0xoS0hPSm43UURVZ0x0V1poenNXRXlFVUhFQWFTRXlJU0YxRkt4clNoVlQ4S2N2UkVqUlZYQTJQN0Fyb3dIVldnSDJmSmlXeUI3VWpKeldvdzRkODdYa0NCWWlvV3BZbnNTMlpNNjgzRkNKMU00Q3h3WEFoVXVNRlU2R01pZWtzeW5OMjdTZHNoeXR0Z2doRUFZTHgwdXZkQVRPbk0yRmlmVkk2akxUUk1UeXdlWHlKNVo1dlBET2tGeHR5VmtXbjlKTHhlKzV4Y3hEL0o3VjB0bVRrc1M5MGpGYnU5VXZyejd6L0pRRUZCQjJuUXR6RnppSmpITGRFd3pTRERDdE43TExCZWVCWUVVdEUxWHdwelhSZ25jTmRNQXNiRjFPL09mNWNkQklRVnQxM1V3ODlFeEFwd1RYeExLUm1Ybmd4OTl0Zmk3b0lEYWFkZFZNQisrKzAwU0c1dXU4NWVmaVNhM0VLTGREQ0lmaUlDSEkrQ1JDTlF6QTFET0RFQWRIRVRvM0Rrb1o4OUF2WEFCNGNGQktHZlBZK0RxWlF5OGN3M2hxNWR4NVZ2ZmRyUm83Y0pjK2R2ZnFiSytDbk50QThhYlZaanJhekRYTjFCWldVRmxiUTNtNmlxc3pTMFlLMjhnMnhsYk82RHRiVmlibTZES05nUTVyejZERWU0VUNyNWZjSjROSG1xakpEeVdkek5sWWdBUHFWQUd6cnJEcklGVkJ5OVdZVWJldm9xQnExZHgrVHRIQS9OL3p6NGpZM085Q3JNS2RIVmxGK2FiTjZpc1NzaHJWY2pXeGlhTWpYVlVOalliTUhjcWtNTGhMamxBU0IvNTdZZC9lRHJ1MXNZVDVvS1dJT0xCcWkxT0sweXh0UUVoSmRRUFpvMmdWeHpXVjNTRFZLYko1d1NDZWY0OFF1ZlBvNU1rVTJ5dFFteVpKd056WVhpa3V0UzlhaVlEdzd4d0FhR3paenNNNWliRTF2Ykp3SlNnWnE5SFNRMHBJSGpVVG5MV3VUcXpib0RxT2xQcTBZMDFHSnZiRUZ0YjFiOG5zc3piY1dXT3VtMjcxdnl3ei8vMU5ZM09EYlNXNHpUM0tVZ2dVM1lQM3ZqcXpNTU84REQzbnlUTSthRWtRWFZmZVZ3UUpoYTlzNmw5bUFEeXNYaUpRWTE2dVR5VEFiYk45RHpNZVMxT1FsSEFwVHZpY0hFQlRDd0cyeTdUMHpCbjQzRmlGcUJ3NTRKYlJTSGNmaDE4TTBMUHdweUxKU21raENHc3hnNjRsaTg2QzBndkJaUEkrbjA5Q1hNdW5pQ0ZwTEhaUDMwU0FrUUdNa3Z0WjFON0RtWXVtaVR1a0pLVzBtVUlBYzRxbjJiTFM5ODlpQmZTVXpDOUt2SXNBWnpiM2w3NTROOUxsdzRDVXQ3VE16QTlTeHN0d0xTMi9qejExZkwzRHdxeVoyRDZiZG9LRzVVZi9QREw4cDhPQTdJbllQcUJyRmpidzNlV2xwWVBDN0xyWWZwVkxXK3ZHKy9lL1cvcEgwY0JzcXRoNXFNSllzdzlzQjJrMkxaZHlGMXBnSEpSbmJqSG52WGpBTm1Wa3ZuNHhpaVpJZmRjem5HQjdEcVlDNXBPeE4wWDIzR0M3Q3FZczlGUlVsM3E2RUVDS1krZ2JydTYwU3RVZDFSOUhYay9RWVBEbnB1Mm9DSmQrdnhFYk1PSlBPU2dsSVBBOUFaSlNKL2dTVE9uR3FZM1NJWjA2Y1dKenU5RUg5YXVoRHBKcGl4aHlaUmZNVStRQVhhL3RUdVdJTzFQSGN3Z2t6cHVxMzA2RGRCMWpaU3dlK3JWUGlraEJESzJQZXRCNEI5Vm02NlJUT21tcHdOa0VJOEtuRk0vSFExejlycEdhZ0RKRkthRnpMSi95ZDl4Z3V4NHAxME8wRGZ5d3l1NFd5aDNoRkIweENDOEpHWXVycFBpa3RNV1RDRFRRVWVaZFR4TUNUb1hTMUsxNXJhV0NDTVFJRGpTaXlmclIvcXBpVk1CVTA3aWswdVhpVjk4Q3dvalpBdUgyL25tQitXZ3Y1OGFtQWVkNEVuZTE0ZDVoTFQ3TVBzd2o1REFFWGJWbDh6amhHbDNrdVhoSlpPMlVGWXVxdC9qak4xM0c0ZjlDSEN2M0hWMVk1YktNZjNhMjgyeGo4c3RtT0hXenY3dmxqRHZaeGVMUDY1K0dFVDFYNEd4aityemtTYzRwQmRmc2ZsNGdrQ3RHYzc2YyswblFPenNiSDdTSXBtL3Y1Uzh1SEdCcjlnaDJRZWUwOGZ1Y1ZPNHdwVDNWMURCbmRMdWwwbGVIeVZtZW14WWtydmJxSUtKc3Z1WHpGSERsT05xbmxkei94WUhzb1dYYkM2UkpFVzBsbWJYNzNFYVR3dk1PUzFCaXNNbUtsUGdKMU9MTDMvWkRObnZNNi82cmNvWkpnc3ZXRzVvN0JaWHhWLzlWNVNGVk1uNUc3djVlZVJ4Zmx4UXlheStjR2JnVHJGVVpkQUNrNW5JRm92c1FWU25zQzFsSEJpbUZ5QzdkTnJiM2k0OHh4TnRCSmJhV0JZVlp1Sk9zY2h5UTRsYlhGVmFZTXIyRCtNNkdHdFU3UnJNd0hSdGNuYnd6YzhUQkdUS3pvV285cEpCdDhuWCs3ZUlrTFVGbTJYNTYxUXRBdVgwY25LeEdIRTBEbmxoeERCWmZ0SEFQaFBYSmtNVW1hOCtoS3AvMFB4Uy9HQk9GTDZvM3Zvd01iYkhRU0hDN2ZJcmxrc2tibkhSQ25PODhEaysrK25QVUo3Sjc3VVhqQ0ZUZE5hZCtkZ29zZXFvQUNZRUpsM2lsdlpLRGorWXNyOFFEOFVOWVJUckF6R0pNRlU3cDg0T1U1QUNMbXUzOXk1Q3FwWm4ybHZtODlFUnFoY1lNZ21oK0FKUGhuV1lvVjFKcTZjTDZuM1lIeUxoUE5Wdm92azBtZm9COVkrR0VyY3NtMlRLOW8rVFNZRENnV0RtTkoxNExTZHVjUlBaZ3ZNWklQS1FBUzRha3cwQzA3NEtCSm5JbEhmNzkxTm56VUxXZ05sOERqQ0pLc3pIc1JIc2JVUWxRcXJwVkVHL2grd09VRUdxOUp3NXdYVFNud1FGNmRKelIzY3RyK2trZFhCMTRaQ0ZkTmxadDlxUHZuQ0RhVEtDNmhhTk9nek1tWGp5NXlIaUgzc1pDQm1wYVU2YitzRTBBQXlZMW51M2x3dlBuSFNtL1ZrV0NGbVB0R3d6VE5XME1PNFNEQTVxZ0NUa2hlZ0lPZkgwa2t6NUlwc0x3bFJCR0s5dHRnb2t5azNxQWFtYTR2ZUN5UVNnTW9ZUHk3djZ6dzlteU9BUXpLaUNkM3VoelRBZDIzQVRxVUp4WDliU3kvcktmbVkxblZSYlNVMGQ1aVB0NjJSeEtSYU5TL2JuOXNMYWdtbUJJMXY2Z3MzRzQvZFVVbHY4VE04VFdqMzhOYS9WMFB5YkwwekdrQ3ErYUJ0bVBwNzRGeFA4N1daclc0ZVppNDdzSzExeWdxbVNnZkZ5aWJINW1GNENXR09ybTZDcWYwaFNpY3Y2eGlZTkpyaUNUT0U1eTBYSDduSFc2clI3d1d5MnhIVkE3YVpqL1dDYXpQeDRxbGo4UlR2THZENldYRXduM2pUUk9zeUZtQzdQVjl3bm1VNkdTYzZINWVWcEIyQlFxMzZUd0E0TVRDODJMT1dNbHFBd1o3QkltaE5WTGtkd2MvQWpvYjY1TDdkTVN5ZmZNcjFUclBQYU53aktHb1JVVUFMZ1hCcW05allzUGRDVHBKb01panlzanhPNENBSGMzQjBYNDN2OXpjU1NCTXVDL0F4V21ZSlVUWi9sdFdURFcrRWNLZHYvZUpWTGpCQ0VCU1lJZ3NzVitKb3QzRWdRNHlvc2VTZ1dTUTlCN0JrKytkSUlCa2h3eURhTVRQUC9ZeDY0RzN5Y0Zwa0FBQUFBU1VWT1JLNUNZSUk9IiwKICAgIk9yaWdpbmFsVXJsIiA6ICJodHRwOi8vd3d3LnRvcHNjYW4uY29tL3dwcy9pbmRleC5odG1sIgp9Cg=="/>
    </extobj>
  </extobjs>
</s:customData>
</file>

<file path=customXml/itemProps1.xml><?xml version="1.0" encoding="utf-8"?>
<ds:datastoreItem xmlns:ds="http://schemas.openxmlformats.org/officeDocument/2006/customXml" ds:itemID="{47B09B4B-DD5B-4DC6-886D-5E337D1EEFF9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2117</Words>
  <Application>Microsoft Office PowerPoint</Application>
  <PresentationFormat>宽屏</PresentationFormat>
  <Paragraphs>297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Calibri</vt:lpstr>
      <vt:lpstr>方正兰亭刊黑_GBK</vt:lpstr>
      <vt:lpstr>Arial</vt:lpstr>
      <vt:lpstr>Impact</vt:lpstr>
      <vt:lpstr>宋体</vt:lpstr>
      <vt:lpstr>等线</vt:lpstr>
      <vt:lpstr>微软雅黑</vt:lpstr>
      <vt:lpstr>Cambria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steve</cp:lastModifiedBy>
  <cp:revision>308</cp:revision>
  <cp:lastPrinted>2017-05-24T06:55:00Z</cp:lastPrinted>
  <dcterms:created xsi:type="dcterms:W3CDTF">2016-11-12T06:35:00Z</dcterms:created>
  <dcterms:modified xsi:type="dcterms:W3CDTF">2017-06-01T16:34:23Z</dcterms:modified>
  <cp:category>第一PPT模板网：www.1ppt.com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