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45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28"/>
  </p:notesMasterIdLst>
  <p:sldIdLst>
    <p:sldId id="276" r:id="rId3"/>
    <p:sldId id="260" r:id="rId4"/>
    <p:sldId id="263" r:id="rId5"/>
    <p:sldId id="256" r:id="rId6"/>
    <p:sldId id="257" r:id="rId7"/>
    <p:sldId id="258" r:id="rId8"/>
    <p:sldId id="259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7" r:id="rId24"/>
    <p:sldId id="279" r:id="rId25"/>
    <p:sldId id="282" r:id="rId26"/>
    <p:sldId id="283" r:id="rId27"/>
  </p:sldIdLst>
  <p:sldSz cx="12192000" cy="6858000"/>
  <p:notesSz cx="6858000" cy="9144000"/>
  <p:embeddedFontLst>
    <p:embeddedFont>
      <p:font typeface="微软雅黑" panose="020B0503020204020204" pitchFamily="34" charset="-122"/>
      <p:regular r:id="rId29"/>
      <p:bold r:id="rId30"/>
    </p:embeddedFont>
    <p:embeddedFont>
      <p:font typeface="等线" panose="02010600030101010101" charset="-122"/>
      <p:regular r:id="rId31"/>
      <p:bold r:id="rId32"/>
    </p:embeddedFont>
    <p:embeddedFont>
      <p:font typeface="Calibri Light" panose="020F0302020204030204" pitchFamily="34" charset="0"/>
      <p:regular r:id="rId33"/>
      <p:italic r:id="rId34"/>
    </p:embeddedFont>
    <p:embeddedFont>
      <p:font typeface="David" panose="020E0502060401010101" pitchFamily="34" charset="-79"/>
      <p:regular r:id="rId35"/>
      <p:bold r:id="rId36"/>
    </p:embeddedFont>
    <p:embeddedFont>
      <p:font typeface="Cambria" panose="02040503050406030204" pitchFamily="18" charset="0"/>
      <p:regular r:id="rId37"/>
      <p:bold r:id="rId38"/>
      <p:italic r:id="rId39"/>
      <p:boldItalic r:id="rId40"/>
    </p:embeddedFont>
    <p:embeddedFont>
      <p:font typeface="Impact" panose="020B0806030902050204" pitchFamily="34" charset="0"/>
      <p:regular r:id="rId41"/>
    </p:embeddedFon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方正小标宋简体" panose="02010600030101010101" charset="-122"/>
      <p:regular r:id="rId46"/>
    </p:embeddedFont>
    <p:embeddedFont>
      <p:font typeface="汉仪菱心体简" panose="02010600030101010101" charset="-122"/>
      <p:regular r:id="rId47"/>
    </p:embeddedFont>
    <p:embeddedFont>
      <p:font typeface="方正兰亭刊黑_GBK" panose="02010600030101010101" charset="-122"/>
      <p:regular r:id="rId48"/>
    </p:embeddedFont>
  </p:embeddedFontLst>
  <p:custDataLst>
    <p:tags r:id="rId4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63" userDrawn="1">
          <p15:clr>
            <a:srgbClr val="A4A3A4"/>
          </p15:clr>
        </p15:guide>
        <p15:guide id="3" pos="4883" userDrawn="1">
          <p15:clr>
            <a:srgbClr val="A4A3A4"/>
          </p15:clr>
        </p15:guide>
        <p15:guide id="4" pos="2774" userDrawn="1">
          <p15:clr>
            <a:srgbClr val="A4A3A4"/>
          </p15:clr>
        </p15:guide>
        <p15:guide id="5" orient="horz" pos="2069" userDrawn="1">
          <p15:clr>
            <a:srgbClr val="A4A3A4"/>
          </p15:clr>
        </p15:guide>
        <p15:guide id="6" orient="horz" pos="13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403F"/>
    <a:srgbClr val="D9D9D9"/>
    <a:srgbClr val="F09801"/>
    <a:srgbClr val="5D6A68"/>
    <a:srgbClr val="0BB7CA"/>
    <a:srgbClr val="3F4948"/>
    <a:srgbClr val="C64118"/>
    <a:srgbClr val="E6572A"/>
    <a:srgbClr val="C78001"/>
    <a:srgbClr val="088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4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26" y="822"/>
      </p:cViewPr>
      <p:guideLst>
        <p:guide pos="3863"/>
        <p:guide pos="4883"/>
        <p:guide pos="2774"/>
        <p:guide orient="horz" pos="2069"/>
        <p:guide orient="horz" pos="13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202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font" Target="fonts/font19.fntdata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1.fntdata"/><Relationship Id="rId41" Type="http://schemas.openxmlformats.org/officeDocument/2006/relationships/font" Target="fonts/font13.fntdata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font" Target="fonts/font20.fntdata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7374F-1280-44E7-A033-432A303C80DC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68DD9-156A-4EBF-891E-423ADED2C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78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4137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941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192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539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960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079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4181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488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801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190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946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3883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4782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1444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5039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200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785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033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488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78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995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189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121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4" name="矩形 23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57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orient="horz" pos="3906" userDrawn="1">
          <p15:clr>
            <a:srgbClr val="FBAE40"/>
          </p15:clr>
        </p15:guide>
        <p15:guide id="3" pos="438" userDrawn="1">
          <p15:clr>
            <a:srgbClr val="FBAE40"/>
          </p15:clr>
        </p15:guide>
        <p15:guide id="4" pos="724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70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917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438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350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667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337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62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1649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7654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83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328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0070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3847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80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7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44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21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696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890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5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42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AF702-B749-4F4B-AD87-CF5217800DDC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93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87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notesSlide" Target="../notesSlides/notesSlide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slideLayout" Target="../slideLayouts/slideLayout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tags" Target="../tags/tag37.xml"/><Relationship Id="rId3" Type="http://schemas.openxmlformats.org/officeDocument/2006/relationships/tags" Target="../tags/tag22.xml"/><Relationship Id="rId21" Type="http://schemas.openxmlformats.org/officeDocument/2006/relationships/tags" Target="../tags/tag40.xml"/><Relationship Id="rId7" Type="http://schemas.openxmlformats.org/officeDocument/2006/relationships/tags" Target="../tags/tag26.xml"/><Relationship Id="rId12" Type="http://schemas.openxmlformats.org/officeDocument/2006/relationships/tags" Target="../tags/tag31.xml"/><Relationship Id="rId17" Type="http://schemas.openxmlformats.org/officeDocument/2006/relationships/tags" Target="../tags/tag36.xml"/><Relationship Id="rId2" Type="http://schemas.openxmlformats.org/officeDocument/2006/relationships/tags" Target="../tags/tag21.xml"/><Relationship Id="rId16" Type="http://schemas.openxmlformats.org/officeDocument/2006/relationships/tags" Target="../tags/tag35.xml"/><Relationship Id="rId20" Type="http://schemas.openxmlformats.org/officeDocument/2006/relationships/tags" Target="../tags/tag39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5" Type="http://schemas.openxmlformats.org/officeDocument/2006/relationships/tags" Target="../tags/tag24.xml"/><Relationship Id="rId15" Type="http://schemas.openxmlformats.org/officeDocument/2006/relationships/tags" Target="../tags/tag34.xml"/><Relationship Id="rId23" Type="http://schemas.openxmlformats.org/officeDocument/2006/relationships/notesSlide" Target="../notesSlides/notesSlide2.xml"/><Relationship Id="rId10" Type="http://schemas.openxmlformats.org/officeDocument/2006/relationships/tags" Target="../tags/tag29.xml"/><Relationship Id="rId19" Type="http://schemas.openxmlformats.org/officeDocument/2006/relationships/tags" Target="../tags/tag38.xml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tags" Target="../tags/tag33.xml"/><Relationship Id="rId22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xyppt.yanj.cn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5.xml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4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n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5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19"/>
          <p:cNvSpPr/>
          <p:nvPr>
            <p:custDataLst>
              <p:tags r:id="rId1"/>
            </p:custDataLst>
          </p:nvPr>
        </p:nvSpPr>
        <p:spPr>
          <a:xfrm>
            <a:off x="0" y="-117614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A_任意多边形 20"/>
          <p:cNvSpPr/>
          <p:nvPr>
            <p:custDataLst>
              <p:tags r:id="rId2"/>
            </p:custDataLst>
          </p:nvPr>
        </p:nvSpPr>
        <p:spPr>
          <a:xfrm>
            <a:off x="0" y="-190116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PA_任意多边形 23"/>
          <p:cNvSpPr/>
          <p:nvPr>
            <p:custDataLst>
              <p:tags r:id="rId3"/>
            </p:custDataLst>
          </p:nvPr>
        </p:nvSpPr>
        <p:spPr>
          <a:xfrm>
            <a:off x="0" y="-210160"/>
            <a:ext cx="11757236" cy="3251846"/>
          </a:xfrm>
          <a:custGeom>
            <a:avLst/>
            <a:gdLst>
              <a:gd name="connsiteX0" fmla="*/ 0 w 11757236"/>
              <a:gd name="connsiteY0" fmla="*/ 0 h 3251846"/>
              <a:gd name="connsiteX1" fmla="*/ 11757236 w 11757236"/>
              <a:gd name="connsiteY1" fmla="*/ 0 h 3251846"/>
              <a:gd name="connsiteX2" fmla="*/ 3191286 w 11757236"/>
              <a:gd name="connsiteY2" fmla="*/ 3251846 h 3251846"/>
              <a:gd name="connsiteX3" fmla="*/ 0 w 11757236"/>
              <a:gd name="connsiteY3" fmla="*/ 1581902 h 32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7236" h="3251846">
                <a:moveTo>
                  <a:pt x="0" y="0"/>
                </a:moveTo>
                <a:lnTo>
                  <a:pt x="11757236" y="0"/>
                </a:lnTo>
                <a:lnTo>
                  <a:pt x="3191286" y="3251846"/>
                </a:lnTo>
                <a:lnTo>
                  <a:pt x="0" y="1581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PA_任意多边形 24"/>
          <p:cNvSpPr/>
          <p:nvPr>
            <p:custDataLst>
              <p:tags r:id="rId4"/>
            </p:custDataLst>
          </p:nvPr>
        </p:nvSpPr>
        <p:spPr>
          <a:xfrm>
            <a:off x="0" y="-210160"/>
            <a:ext cx="11575120" cy="3182710"/>
          </a:xfrm>
          <a:custGeom>
            <a:avLst/>
            <a:gdLst>
              <a:gd name="connsiteX0" fmla="*/ 0 w 11575120"/>
              <a:gd name="connsiteY0" fmla="*/ 0 h 3182710"/>
              <a:gd name="connsiteX1" fmla="*/ 11575120 w 11575120"/>
              <a:gd name="connsiteY1" fmla="*/ 0 h 3182710"/>
              <a:gd name="connsiteX2" fmla="*/ 3191286 w 11575120"/>
              <a:gd name="connsiteY2" fmla="*/ 3182710 h 3182710"/>
              <a:gd name="connsiteX3" fmla="*/ 0 w 11575120"/>
              <a:gd name="connsiteY3" fmla="*/ 1512766 h 31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_任意多边形 25"/>
          <p:cNvSpPr/>
          <p:nvPr>
            <p:custDataLst>
              <p:tags r:id="rId5"/>
            </p:custDataLst>
          </p:nvPr>
        </p:nvSpPr>
        <p:spPr>
          <a:xfrm>
            <a:off x="1" y="-210160"/>
            <a:ext cx="11087557" cy="2997619"/>
          </a:xfrm>
          <a:custGeom>
            <a:avLst/>
            <a:gdLst>
              <a:gd name="connsiteX0" fmla="*/ 0 w 11087557"/>
              <a:gd name="connsiteY0" fmla="*/ 0 h 2997619"/>
              <a:gd name="connsiteX1" fmla="*/ 11087557 w 11087557"/>
              <a:gd name="connsiteY1" fmla="*/ 0 h 2997619"/>
              <a:gd name="connsiteX2" fmla="*/ 3191286 w 11087557"/>
              <a:gd name="connsiteY2" fmla="*/ 2997619 h 2997619"/>
              <a:gd name="connsiteX3" fmla="*/ 0 w 11087557"/>
              <a:gd name="connsiteY3" fmla="*/ 1327675 h 299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_任意多边形 26"/>
          <p:cNvSpPr/>
          <p:nvPr>
            <p:custDataLst>
              <p:tags r:id="rId6"/>
            </p:custDataLst>
          </p:nvPr>
        </p:nvSpPr>
        <p:spPr>
          <a:xfrm>
            <a:off x="1" y="-210160"/>
            <a:ext cx="10896573" cy="2925117"/>
          </a:xfrm>
          <a:custGeom>
            <a:avLst/>
            <a:gdLst>
              <a:gd name="connsiteX0" fmla="*/ 0 w 10896573"/>
              <a:gd name="connsiteY0" fmla="*/ 0 h 2925117"/>
              <a:gd name="connsiteX1" fmla="*/ 10896573 w 10896573"/>
              <a:gd name="connsiteY1" fmla="*/ 0 h 2925117"/>
              <a:gd name="connsiteX2" fmla="*/ 3191286 w 10896573"/>
              <a:gd name="connsiteY2" fmla="*/ 2925117 h 2925117"/>
              <a:gd name="connsiteX3" fmla="*/ 0 w 10896573"/>
              <a:gd name="connsiteY3" fmla="*/ 1255173 h 29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_任意多边形 27"/>
          <p:cNvSpPr/>
          <p:nvPr>
            <p:custDataLst>
              <p:tags r:id="rId7"/>
            </p:custDataLst>
          </p:nvPr>
        </p:nvSpPr>
        <p:spPr>
          <a:xfrm>
            <a:off x="0" y="-210160"/>
            <a:ext cx="10409010" cy="2740026"/>
          </a:xfrm>
          <a:custGeom>
            <a:avLst/>
            <a:gdLst>
              <a:gd name="connsiteX0" fmla="*/ 0 w 10409010"/>
              <a:gd name="connsiteY0" fmla="*/ 0 h 2740026"/>
              <a:gd name="connsiteX1" fmla="*/ 10409010 w 10409010"/>
              <a:gd name="connsiteY1" fmla="*/ 0 h 2740026"/>
              <a:gd name="connsiteX2" fmla="*/ 3191286 w 10409010"/>
              <a:gd name="connsiteY2" fmla="*/ 2740026 h 2740026"/>
              <a:gd name="connsiteX3" fmla="*/ 0 w 10409010"/>
              <a:gd name="connsiteY3" fmla="*/ 1070082 h 27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任意多边形 29"/>
          <p:cNvSpPr/>
          <p:nvPr>
            <p:custDataLst>
              <p:tags r:id="rId8"/>
            </p:custDataLst>
          </p:nvPr>
        </p:nvSpPr>
        <p:spPr>
          <a:xfrm>
            <a:off x="0" y="-210160"/>
            <a:ext cx="10198012" cy="2659926"/>
          </a:xfrm>
          <a:custGeom>
            <a:avLst/>
            <a:gdLst>
              <a:gd name="connsiteX0" fmla="*/ 0 w 10198012"/>
              <a:gd name="connsiteY0" fmla="*/ 0 h 2659926"/>
              <a:gd name="connsiteX1" fmla="*/ 10198012 w 10198012"/>
              <a:gd name="connsiteY1" fmla="*/ 0 h 2659926"/>
              <a:gd name="connsiteX2" fmla="*/ 3191286 w 10198012"/>
              <a:gd name="connsiteY2" fmla="*/ 2659926 h 2659926"/>
              <a:gd name="connsiteX3" fmla="*/ 0 w 10198012"/>
              <a:gd name="connsiteY3" fmla="*/ 989982 h 2659926"/>
              <a:gd name="connsiteX4" fmla="*/ 0 w 10198012"/>
              <a:gd name="connsiteY4" fmla="*/ 0 h 26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PA_矩形 1"/>
          <p:cNvSpPr/>
          <p:nvPr>
            <p:custDataLst>
              <p:tags r:id="rId9"/>
            </p:custDataLst>
          </p:nvPr>
        </p:nvSpPr>
        <p:spPr>
          <a:xfrm>
            <a:off x="4275045" y="3239955"/>
            <a:ext cx="7300075" cy="67710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扁平化立体创意图表</a:t>
            </a: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</a:p>
        </p:txBody>
      </p:sp>
      <p:sp>
        <p:nvSpPr>
          <p:cNvPr id="22" name="PA_文本框 21"/>
          <p:cNvSpPr txBox="1"/>
          <p:nvPr>
            <p:custDataLst>
              <p:tags r:id="rId10"/>
            </p:custDataLst>
          </p:nvPr>
        </p:nvSpPr>
        <p:spPr>
          <a:xfrm>
            <a:off x="9984524" y="2345728"/>
            <a:ext cx="1532471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2017</a:t>
            </a:r>
            <a:endParaRPr lang="zh-CN" altLang="en-US" sz="6600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3" name="PA_矩形 22"/>
          <p:cNvSpPr/>
          <p:nvPr>
            <p:custDataLst>
              <p:tags r:id="rId11"/>
            </p:custDataLst>
          </p:nvPr>
        </p:nvSpPr>
        <p:spPr>
          <a:xfrm>
            <a:off x="4839301" y="3947418"/>
            <a:ext cx="6667533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Flat Three-dimensional Creative Graphic PPT Template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PA_任意多边形 5"/>
          <p:cNvSpPr>
            <a:spLocks noEditPoints="1"/>
          </p:cNvSpPr>
          <p:nvPr>
            <p:custDataLst>
              <p:tags r:id="rId12"/>
            </p:custDataLst>
          </p:nvPr>
        </p:nvSpPr>
        <p:spPr bwMode="auto">
          <a:xfrm>
            <a:off x="-47296" y="4782203"/>
            <a:ext cx="12286592" cy="2075798"/>
          </a:xfrm>
          <a:custGeom>
            <a:avLst/>
            <a:gdLst>
              <a:gd name="T0" fmla="*/ 191 w 4258"/>
              <a:gd name="T1" fmla="*/ 219 h 714"/>
              <a:gd name="T2" fmla="*/ 274 w 4258"/>
              <a:gd name="T3" fmla="*/ 332 h 714"/>
              <a:gd name="T4" fmla="*/ 575 w 4258"/>
              <a:gd name="T5" fmla="*/ 257 h 714"/>
              <a:gd name="T6" fmla="*/ 907 w 4258"/>
              <a:gd name="T7" fmla="*/ 277 h 714"/>
              <a:gd name="T8" fmla="*/ 1282 w 4258"/>
              <a:gd name="T9" fmla="*/ 272 h 714"/>
              <a:gd name="T10" fmla="*/ 1619 w 4258"/>
              <a:gd name="T11" fmla="*/ 337 h 714"/>
              <a:gd name="T12" fmla="*/ 1724 w 4258"/>
              <a:gd name="T13" fmla="*/ 144 h 714"/>
              <a:gd name="T14" fmla="*/ 1754 w 4258"/>
              <a:gd name="T15" fmla="*/ 313 h 714"/>
              <a:gd name="T16" fmla="*/ 1855 w 4258"/>
              <a:gd name="T17" fmla="*/ 226 h 714"/>
              <a:gd name="T18" fmla="*/ 1987 w 4258"/>
              <a:gd name="T19" fmla="*/ 525 h 714"/>
              <a:gd name="T20" fmla="*/ 2020 w 4258"/>
              <a:gd name="T21" fmla="*/ 458 h 714"/>
              <a:gd name="T22" fmla="*/ 2108 w 4258"/>
              <a:gd name="T23" fmla="*/ 488 h 714"/>
              <a:gd name="T24" fmla="*/ 2212 w 4258"/>
              <a:gd name="T25" fmla="*/ 601 h 714"/>
              <a:gd name="T26" fmla="*/ 2497 w 4258"/>
              <a:gd name="T27" fmla="*/ 377 h 714"/>
              <a:gd name="T28" fmla="*/ 2606 w 4258"/>
              <a:gd name="T29" fmla="*/ 601 h 714"/>
              <a:gd name="T30" fmla="*/ 3084 w 4258"/>
              <a:gd name="T31" fmla="*/ 237 h 714"/>
              <a:gd name="T32" fmla="*/ 3092 w 4258"/>
              <a:gd name="T33" fmla="*/ 402 h 714"/>
              <a:gd name="T34" fmla="*/ 3473 w 4258"/>
              <a:gd name="T35" fmla="*/ 418 h 714"/>
              <a:gd name="T36" fmla="*/ 3812 w 4258"/>
              <a:gd name="T37" fmla="*/ 601 h 714"/>
              <a:gd name="T38" fmla="*/ 4087 w 4258"/>
              <a:gd name="T39" fmla="*/ 600 h 714"/>
              <a:gd name="T40" fmla="*/ 4151 w 4258"/>
              <a:gd name="T41" fmla="*/ 567 h 714"/>
              <a:gd name="T42" fmla="*/ 1888 w 4258"/>
              <a:gd name="T43" fmla="*/ 349 h 714"/>
              <a:gd name="T44" fmla="*/ 116 w 4258"/>
              <a:gd name="T45" fmla="*/ 513 h 714"/>
              <a:gd name="T46" fmla="*/ 945 w 4258"/>
              <a:gd name="T47" fmla="*/ 421 h 714"/>
              <a:gd name="T48" fmla="*/ 1871 w 4258"/>
              <a:gd name="T49" fmla="*/ 448 h 714"/>
              <a:gd name="T50" fmla="*/ 1799 w 4258"/>
              <a:gd name="T51" fmla="*/ 410 h 714"/>
              <a:gd name="T52" fmla="*/ 1798 w 4258"/>
              <a:gd name="T53" fmla="*/ 373 h 714"/>
              <a:gd name="T54" fmla="*/ 1751 w 4258"/>
              <a:gd name="T55" fmla="*/ 341 h 714"/>
              <a:gd name="T56" fmla="*/ 1739 w 4258"/>
              <a:gd name="T57" fmla="*/ 324 h 714"/>
              <a:gd name="T58" fmla="*/ 951 w 4258"/>
              <a:gd name="T59" fmla="*/ 298 h 714"/>
              <a:gd name="T60" fmla="*/ 1858 w 4258"/>
              <a:gd name="T61" fmla="*/ 364 h 714"/>
              <a:gd name="T62" fmla="*/ 1886 w 4258"/>
              <a:gd name="T63" fmla="*/ 350 h 714"/>
              <a:gd name="T64" fmla="*/ 1890 w 4258"/>
              <a:gd name="T65" fmla="*/ 412 h 714"/>
              <a:gd name="T66" fmla="*/ 1875 w 4258"/>
              <a:gd name="T67" fmla="*/ 437 h 714"/>
              <a:gd name="T68" fmla="*/ 1817 w 4258"/>
              <a:gd name="T69" fmla="*/ 370 h 714"/>
              <a:gd name="T70" fmla="*/ 1802 w 4258"/>
              <a:gd name="T71" fmla="*/ 402 h 714"/>
              <a:gd name="T72" fmla="*/ 933 w 4258"/>
              <a:gd name="T73" fmla="*/ 151 h 714"/>
              <a:gd name="T74" fmla="*/ 886 w 4258"/>
              <a:gd name="T75" fmla="*/ 81 h 714"/>
              <a:gd name="T76" fmla="*/ 1310 w 4258"/>
              <a:gd name="T77" fmla="*/ 48 h 714"/>
              <a:gd name="T78" fmla="*/ 2524 w 4258"/>
              <a:gd name="T79" fmla="*/ 601 h 714"/>
              <a:gd name="T80" fmla="*/ 2567 w 4258"/>
              <a:gd name="T81" fmla="*/ 595 h 714"/>
              <a:gd name="T82" fmla="*/ 4129 w 4258"/>
              <a:gd name="T83" fmla="*/ 600 h 714"/>
              <a:gd name="T84" fmla="*/ 4128 w 4258"/>
              <a:gd name="T85" fmla="*/ 599 h 714"/>
              <a:gd name="T86" fmla="*/ 4124 w 4258"/>
              <a:gd name="T87" fmla="*/ 600 h 714"/>
              <a:gd name="T88" fmla="*/ 4124 w 4258"/>
              <a:gd name="T89" fmla="*/ 601 h 714"/>
              <a:gd name="T90" fmla="*/ 2845 w 4258"/>
              <a:gd name="T91" fmla="*/ 159 h 714"/>
              <a:gd name="T92" fmla="*/ 3059 w 4258"/>
              <a:gd name="T93" fmla="*/ 492 h 714"/>
              <a:gd name="T94" fmla="*/ 2557 w 4258"/>
              <a:gd name="T95" fmla="*/ 573 h 714"/>
              <a:gd name="T96" fmla="*/ 2567 w 4258"/>
              <a:gd name="T97" fmla="*/ 587 h 714"/>
              <a:gd name="T98" fmla="*/ 2571 w 4258"/>
              <a:gd name="T99" fmla="*/ 552 h 714"/>
              <a:gd name="T100" fmla="*/ 2564 w 4258"/>
              <a:gd name="T101" fmla="*/ 573 h 714"/>
              <a:gd name="T102" fmla="*/ 2566 w 4258"/>
              <a:gd name="T103" fmla="*/ 558 h 714"/>
              <a:gd name="T104" fmla="*/ 2594 w 4258"/>
              <a:gd name="T105" fmla="*/ 538 h 714"/>
              <a:gd name="T106" fmla="*/ 3614 w 4258"/>
              <a:gd name="T107" fmla="*/ 341 h 714"/>
              <a:gd name="T108" fmla="*/ 4103 w 4258"/>
              <a:gd name="T109" fmla="*/ 589 h 714"/>
              <a:gd name="T110" fmla="*/ 4108 w 4258"/>
              <a:gd name="T111" fmla="*/ 585 h 714"/>
              <a:gd name="T112" fmla="*/ 3441 w 4258"/>
              <a:gd name="T113" fmla="*/ 189 h 714"/>
              <a:gd name="T114" fmla="*/ 2546 w 4258"/>
              <a:gd name="T115" fmla="*/ 388 h 714"/>
              <a:gd name="T116" fmla="*/ 2492 w 4258"/>
              <a:gd name="T117" fmla="*/ 496 h 714"/>
              <a:gd name="T118" fmla="*/ 2556 w 4258"/>
              <a:gd name="T119" fmla="*/ 494 h 714"/>
              <a:gd name="T120" fmla="*/ 2504 w 4258"/>
              <a:gd name="T121" fmla="*/ 438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258" h="714">
                <a:moveTo>
                  <a:pt x="0" y="714"/>
                </a:moveTo>
                <a:cubicBezTo>
                  <a:pt x="0" y="600"/>
                  <a:pt x="0" y="600"/>
                  <a:pt x="0" y="600"/>
                </a:cubicBezTo>
                <a:cubicBezTo>
                  <a:pt x="37" y="600"/>
                  <a:pt x="37" y="600"/>
                  <a:pt x="37" y="600"/>
                </a:cubicBezTo>
                <a:cubicBezTo>
                  <a:pt x="40" y="539"/>
                  <a:pt x="40" y="539"/>
                  <a:pt x="40" y="539"/>
                </a:cubicBezTo>
                <a:cubicBezTo>
                  <a:pt x="66" y="535"/>
                  <a:pt x="66" y="535"/>
                  <a:pt x="66" y="535"/>
                </a:cubicBezTo>
                <a:cubicBezTo>
                  <a:pt x="66" y="513"/>
                  <a:pt x="66" y="513"/>
                  <a:pt x="66" y="513"/>
                </a:cubicBezTo>
                <a:cubicBezTo>
                  <a:pt x="116" y="513"/>
                  <a:pt x="116" y="513"/>
                  <a:pt x="116" y="513"/>
                </a:cubicBezTo>
                <a:cubicBezTo>
                  <a:pt x="116" y="487"/>
                  <a:pt x="116" y="487"/>
                  <a:pt x="116" y="487"/>
                </a:cubicBezTo>
                <a:cubicBezTo>
                  <a:pt x="129" y="487"/>
                  <a:pt x="129" y="487"/>
                  <a:pt x="129" y="487"/>
                </a:cubicBezTo>
                <a:cubicBezTo>
                  <a:pt x="129" y="409"/>
                  <a:pt x="129" y="409"/>
                  <a:pt x="129" y="409"/>
                </a:cubicBezTo>
                <a:cubicBezTo>
                  <a:pt x="203" y="409"/>
                  <a:pt x="203" y="409"/>
                  <a:pt x="203" y="409"/>
                </a:cubicBezTo>
                <a:cubicBezTo>
                  <a:pt x="203" y="350"/>
                  <a:pt x="203" y="350"/>
                  <a:pt x="203" y="350"/>
                </a:cubicBezTo>
                <a:cubicBezTo>
                  <a:pt x="207" y="350"/>
                  <a:pt x="207" y="350"/>
                  <a:pt x="207" y="350"/>
                </a:cubicBezTo>
                <a:cubicBezTo>
                  <a:pt x="208" y="332"/>
                  <a:pt x="204" y="320"/>
                  <a:pt x="198" y="309"/>
                </a:cubicBezTo>
                <a:cubicBezTo>
                  <a:pt x="197" y="307"/>
                  <a:pt x="200" y="300"/>
                  <a:pt x="196" y="305"/>
                </a:cubicBezTo>
                <a:cubicBezTo>
                  <a:pt x="183" y="313"/>
                  <a:pt x="190" y="306"/>
                  <a:pt x="185" y="297"/>
                </a:cubicBezTo>
                <a:cubicBezTo>
                  <a:pt x="179" y="285"/>
                  <a:pt x="186" y="283"/>
                  <a:pt x="194" y="273"/>
                </a:cubicBezTo>
                <a:cubicBezTo>
                  <a:pt x="210" y="256"/>
                  <a:pt x="197" y="249"/>
                  <a:pt x="182" y="245"/>
                </a:cubicBezTo>
                <a:cubicBezTo>
                  <a:pt x="172" y="243"/>
                  <a:pt x="141" y="238"/>
                  <a:pt x="162" y="226"/>
                </a:cubicBezTo>
                <a:cubicBezTo>
                  <a:pt x="174" y="225"/>
                  <a:pt x="174" y="224"/>
                  <a:pt x="174" y="222"/>
                </a:cubicBezTo>
                <a:cubicBezTo>
                  <a:pt x="175" y="208"/>
                  <a:pt x="191" y="216"/>
                  <a:pt x="191" y="219"/>
                </a:cubicBezTo>
                <a:cubicBezTo>
                  <a:pt x="191" y="221"/>
                  <a:pt x="193" y="222"/>
                  <a:pt x="205" y="223"/>
                </a:cubicBezTo>
                <a:cubicBezTo>
                  <a:pt x="206" y="209"/>
                  <a:pt x="204" y="222"/>
                  <a:pt x="198" y="216"/>
                </a:cubicBezTo>
                <a:cubicBezTo>
                  <a:pt x="175" y="191"/>
                  <a:pt x="201" y="188"/>
                  <a:pt x="204" y="174"/>
                </a:cubicBezTo>
                <a:cubicBezTo>
                  <a:pt x="208" y="157"/>
                  <a:pt x="214" y="207"/>
                  <a:pt x="219" y="212"/>
                </a:cubicBezTo>
                <a:cubicBezTo>
                  <a:pt x="223" y="215"/>
                  <a:pt x="227" y="211"/>
                  <a:pt x="227" y="209"/>
                </a:cubicBezTo>
                <a:cubicBezTo>
                  <a:pt x="227" y="196"/>
                  <a:pt x="238" y="198"/>
                  <a:pt x="242" y="210"/>
                </a:cubicBezTo>
                <a:cubicBezTo>
                  <a:pt x="244" y="215"/>
                  <a:pt x="236" y="221"/>
                  <a:pt x="237" y="229"/>
                </a:cubicBezTo>
                <a:cubicBezTo>
                  <a:pt x="238" y="240"/>
                  <a:pt x="253" y="235"/>
                  <a:pt x="238" y="245"/>
                </a:cubicBezTo>
                <a:cubicBezTo>
                  <a:pt x="222" y="255"/>
                  <a:pt x="226" y="241"/>
                  <a:pt x="214" y="256"/>
                </a:cubicBezTo>
                <a:cubicBezTo>
                  <a:pt x="213" y="258"/>
                  <a:pt x="210" y="262"/>
                  <a:pt x="207" y="265"/>
                </a:cubicBezTo>
                <a:cubicBezTo>
                  <a:pt x="199" y="274"/>
                  <a:pt x="210" y="278"/>
                  <a:pt x="213" y="285"/>
                </a:cubicBezTo>
                <a:cubicBezTo>
                  <a:pt x="216" y="292"/>
                  <a:pt x="218" y="291"/>
                  <a:pt x="220" y="295"/>
                </a:cubicBezTo>
                <a:cubicBezTo>
                  <a:pt x="229" y="302"/>
                  <a:pt x="230" y="285"/>
                  <a:pt x="229" y="313"/>
                </a:cubicBezTo>
                <a:cubicBezTo>
                  <a:pt x="223" y="318"/>
                  <a:pt x="230" y="330"/>
                  <a:pt x="219" y="320"/>
                </a:cubicBezTo>
                <a:cubicBezTo>
                  <a:pt x="208" y="309"/>
                  <a:pt x="217" y="337"/>
                  <a:pt x="207" y="350"/>
                </a:cubicBezTo>
                <a:cubicBezTo>
                  <a:pt x="211" y="350"/>
                  <a:pt x="211" y="350"/>
                  <a:pt x="211" y="350"/>
                </a:cubicBezTo>
                <a:cubicBezTo>
                  <a:pt x="211" y="409"/>
                  <a:pt x="211" y="409"/>
                  <a:pt x="211" y="409"/>
                </a:cubicBezTo>
                <a:cubicBezTo>
                  <a:pt x="280" y="375"/>
                  <a:pt x="280" y="375"/>
                  <a:pt x="280" y="375"/>
                </a:cubicBezTo>
                <a:cubicBezTo>
                  <a:pt x="280" y="337"/>
                  <a:pt x="280" y="337"/>
                  <a:pt x="280" y="337"/>
                </a:cubicBezTo>
                <a:cubicBezTo>
                  <a:pt x="274" y="333"/>
                  <a:pt x="274" y="333"/>
                  <a:pt x="274" y="333"/>
                </a:cubicBezTo>
                <a:cubicBezTo>
                  <a:pt x="274" y="333"/>
                  <a:pt x="274" y="332"/>
                  <a:pt x="274" y="332"/>
                </a:cubicBezTo>
                <a:cubicBezTo>
                  <a:pt x="274" y="331"/>
                  <a:pt x="274" y="331"/>
                  <a:pt x="275" y="332"/>
                </a:cubicBezTo>
                <a:cubicBezTo>
                  <a:pt x="280" y="335"/>
                  <a:pt x="280" y="335"/>
                  <a:pt x="280" y="335"/>
                </a:cubicBezTo>
                <a:cubicBezTo>
                  <a:pt x="280" y="289"/>
                  <a:pt x="280" y="289"/>
                  <a:pt x="280" y="289"/>
                </a:cubicBezTo>
                <a:cubicBezTo>
                  <a:pt x="314" y="281"/>
                  <a:pt x="314" y="281"/>
                  <a:pt x="314" y="281"/>
                </a:cubicBezTo>
                <a:cubicBezTo>
                  <a:pt x="314" y="254"/>
                  <a:pt x="314" y="254"/>
                  <a:pt x="314" y="254"/>
                </a:cubicBezTo>
                <a:cubicBezTo>
                  <a:pt x="347" y="254"/>
                  <a:pt x="347" y="254"/>
                  <a:pt x="347" y="254"/>
                </a:cubicBezTo>
                <a:cubicBezTo>
                  <a:pt x="347" y="248"/>
                  <a:pt x="347" y="248"/>
                  <a:pt x="347" y="248"/>
                </a:cubicBezTo>
                <a:cubicBezTo>
                  <a:pt x="384" y="248"/>
                  <a:pt x="384" y="248"/>
                  <a:pt x="384" y="248"/>
                </a:cubicBezTo>
                <a:cubicBezTo>
                  <a:pt x="384" y="248"/>
                  <a:pt x="384" y="248"/>
                  <a:pt x="384" y="248"/>
                </a:cubicBezTo>
                <a:cubicBezTo>
                  <a:pt x="386" y="248"/>
                  <a:pt x="386" y="248"/>
                  <a:pt x="386" y="248"/>
                </a:cubicBezTo>
                <a:cubicBezTo>
                  <a:pt x="391" y="248"/>
                  <a:pt x="391" y="248"/>
                  <a:pt x="391" y="248"/>
                </a:cubicBezTo>
                <a:cubicBezTo>
                  <a:pt x="391" y="248"/>
                  <a:pt x="391" y="248"/>
                  <a:pt x="391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82" y="248"/>
                  <a:pt x="482" y="248"/>
                  <a:pt x="482" y="248"/>
                </a:cubicBezTo>
                <a:cubicBezTo>
                  <a:pt x="482" y="233"/>
                  <a:pt x="482" y="233"/>
                  <a:pt x="482" y="233"/>
                </a:cubicBezTo>
                <a:cubicBezTo>
                  <a:pt x="555" y="233"/>
                  <a:pt x="555" y="233"/>
                  <a:pt x="555" y="233"/>
                </a:cubicBezTo>
                <a:cubicBezTo>
                  <a:pt x="555" y="254"/>
                  <a:pt x="555" y="254"/>
                  <a:pt x="555" y="254"/>
                </a:cubicBezTo>
                <a:cubicBezTo>
                  <a:pt x="563" y="254"/>
                  <a:pt x="563" y="254"/>
                  <a:pt x="563" y="254"/>
                </a:cubicBezTo>
                <a:cubicBezTo>
                  <a:pt x="563" y="254"/>
                  <a:pt x="563" y="254"/>
                  <a:pt x="563" y="254"/>
                </a:cubicBezTo>
                <a:cubicBezTo>
                  <a:pt x="575" y="257"/>
                  <a:pt x="575" y="257"/>
                  <a:pt x="575" y="257"/>
                </a:cubicBezTo>
                <a:cubicBezTo>
                  <a:pt x="653" y="208"/>
                  <a:pt x="653" y="208"/>
                  <a:pt x="653" y="208"/>
                </a:cubicBezTo>
                <a:cubicBezTo>
                  <a:pt x="653" y="442"/>
                  <a:pt x="653" y="442"/>
                  <a:pt x="653" y="442"/>
                </a:cubicBezTo>
                <a:cubicBezTo>
                  <a:pt x="653" y="443"/>
                  <a:pt x="653" y="443"/>
                  <a:pt x="653" y="443"/>
                </a:cubicBezTo>
                <a:cubicBezTo>
                  <a:pt x="653" y="451"/>
                  <a:pt x="653" y="451"/>
                  <a:pt x="653" y="451"/>
                </a:cubicBezTo>
                <a:cubicBezTo>
                  <a:pt x="657" y="451"/>
                  <a:pt x="657" y="451"/>
                  <a:pt x="657" y="451"/>
                </a:cubicBezTo>
                <a:cubicBezTo>
                  <a:pt x="657" y="440"/>
                  <a:pt x="657" y="440"/>
                  <a:pt x="657" y="440"/>
                </a:cubicBezTo>
                <a:cubicBezTo>
                  <a:pt x="657" y="440"/>
                  <a:pt x="658" y="439"/>
                  <a:pt x="658" y="439"/>
                </a:cubicBezTo>
                <a:cubicBezTo>
                  <a:pt x="659" y="439"/>
                  <a:pt x="659" y="440"/>
                  <a:pt x="659" y="440"/>
                </a:cubicBezTo>
                <a:cubicBezTo>
                  <a:pt x="659" y="451"/>
                  <a:pt x="659" y="451"/>
                  <a:pt x="659" y="451"/>
                </a:cubicBezTo>
                <a:cubicBezTo>
                  <a:pt x="724" y="451"/>
                  <a:pt x="724" y="451"/>
                  <a:pt x="724" y="451"/>
                </a:cubicBezTo>
                <a:cubicBezTo>
                  <a:pt x="724" y="162"/>
                  <a:pt x="724" y="162"/>
                  <a:pt x="724" y="162"/>
                </a:cubicBezTo>
                <a:cubicBezTo>
                  <a:pt x="839" y="162"/>
                  <a:pt x="839" y="162"/>
                  <a:pt x="839" y="162"/>
                </a:cubicBezTo>
                <a:cubicBezTo>
                  <a:pt x="839" y="341"/>
                  <a:pt x="839" y="341"/>
                  <a:pt x="839" y="341"/>
                </a:cubicBezTo>
                <a:cubicBezTo>
                  <a:pt x="847" y="348"/>
                  <a:pt x="847" y="348"/>
                  <a:pt x="847" y="348"/>
                </a:cubicBezTo>
                <a:cubicBezTo>
                  <a:pt x="851" y="349"/>
                  <a:pt x="853" y="351"/>
                  <a:pt x="853" y="351"/>
                </a:cubicBezTo>
                <a:cubicBezTo>
                  <a:pt x="851" y="352"/>
                  <a:pt x="851" y="352"/>
                  <a:pt x="851" y="352"/>
                </a:cubicBezTo>
                <a:cubicBezTo>
                  <a:pt x="901" y="397"/>
                  <a:pt x="901" y="397"/>
                  <a:pt x="901" y="397"/>
                </a:cubicBezTo>
                <a:cubicBezTo>
                  <a:pt x="918" y="288"/>
                  <a:pt x="918" y="288"/>
                  <a:pt x="918" y="288"/>
                </a:cubicBezTo>
                <a:cubicBezTo>
                  <a:pt x="914" y="288"/>
                  <a:pt x="911" y="288"/>
                  <a:pt x="907" y="288"/>
                </a:cubicBezTo>
                <a:cubicBezTo>
                  <a:pt x="907" y="284"/>
                  <a:pt x="907" y="280"/>
                  <a:pt x="907" y="277"/>
                </a:cubicBezTo>
                <a:cubicBezTo>
                  <a:pt x="907" y="277"/>
                  <a:pt x="907" y="277"/>
                  <a:pt x="907" y="277"/>
                </a:cubicBezTo>
                <a:cubicBezTo>
                  <a:pt x="911" y="277"/>
                  <a:pt x="915" y="277"/>
                  <a:pt x="918" y="277"/>
                </a:cubicBezTo>
                <a:cubicBezTo>
                  <a:pt x="918" y="271"/>
                  <a:pt x="918" y="271"/>
                  <a:pt x="918" y="271"/>
                </a:cubicBezTo>
                <a:cubicBezTo>
                  <a:pt x="964" y="271"/>
                  <a:pt x="964" y="271"/>
                  <a:pt x="964" y="271"/>
                </a:cubicBezTo>
                <a:cubicBezTo>
                  <a:pt x="964" y="239"/>
                  <a:pt x="964" y="239"/>
                  <a:pt x="964" y="239"/>
                </a:cubicBezTo>
                <a:cubicBezTo>
                  <a:pt x="1031" y="239"/>
                  <a:pt x="1031" y="239"/>
                  <a:pt x="1031" y="239"/>
                </a:cubicBezTo>
                <a:cubicBezTo>
                  <a:pt x="1031" y="373"/>
                  <a:pt x="1031" y="373"/>
                  <a:pt x="1031" y="373"/>
                </a:cubicBezTo>
                <a:cubicBezTo>
                  <a:pt x="1039" y="373"/>
                  <a:pt x="1039" y="373"/>
                  <a:pt x="1039" y="373"/>
                </a:cubicBezTo>
                <a:cubicBezTo>
                  <a:pt x="1039" y="294"/>
                  <a:pt x="1039" y="294"/>
                  <a:pt x="1039" y="294"/>
                </a:cubicBezTo>
                <a:cubicBezTo>
                  <a:pt x="1047" y="294"/>
                  <a:pt x="1047" y="294"/>
                  <a:pt x="1047" y="294"/>
                </a:cubicBezTo>
                <a:cubicBezTo>
                  <a:pt x="1047" y="254"/>
                  <a:pt x="1047" y="254"/>
                  <a:pt x="1047" y="254"/>
                </a:cubicBezTo>
                <a:cubicBezTo>
                  <a:pt x="1065" y="254"/>
                  <a:pt x="1065" y="254"/>
                  <a:pt x="1065" y="254"/>
                </a:cubicBezTo>
                <a:cubicBezTo>
                  <a:pt x="1065" y="168"/>
                  <a:pt x="1065" y="168"/>
                  <a:pt x="1065" y="168"/>
                </a:cubicBezTo>
                <a:cubicBezTo>
                  <a:pt x="1127" y="168"/>
                  <a:pt x="1127" y="168"/>
                  <a:pt x="1127" y="168"/>
                </a:cubicBezTo>
                <a:cubicBezTo>
                  <a:pt x="1127" y="254"/>
                  <a:pt x="1127" y="254"/>
                  <a:pt x="1127" y="254"/>
                </a:cubicBezTo>
                <a:cubicBezTo>
                  <a:pt x="1156" y="254"/>
                  <a:pt x="1156" y="254"/>
                  <a:pt x="1156" y="254"/>
                </a:cubicBezTo>
                <a:cubicBezTo>
                  <a:pt x="1156" y="160"/>
                  <a:pt x="1156" y="160"/>
                  <a:pt x="1156" y="160"/>
                </a:cubicBezTo>
                <a:cubicBezTo>
                  <a:pt x="1194" y="160"/>
                  <a:pt x="1194" y="160"/>
                  <a:pt x="1194" y="160"/>
                </a:cubicBezTo>
                <a:cubicBezTo>
                  <a:pt x="1194" y="98"/>
                  <a:pt x="1194" y="98"/>
                  <a:pt x="1194" y="98"/>
                </a:cubicBezTo>
                <a:cubicBezTo>
                  <a:pt x="1271" y="98"/>
                  <a:pt x="1271" y="98"/>
                  <a:pt x="1271" y="98"/>
                </a:cubicBezTo>
                <a:cubicBezTo>
                  <a:pt x="1271" y="272"/>
                  <a:pt x="1271" y="272"/>
                  <a:pt x="1271" y="272"/>
                </a:cubicBezTo>
                <a:cubicBezTo>
                  <a:pt x="1282" y="272"/>
                  <a:pt x="1282" y="272"/>
                  <a:pt x="1282" y="272"/>
                </a:cubicBezTo>
                <a:cubicBezTo>
                  <a:pt x="1282" y="294"/>
                  <a:pt x="1282" y="294"/>
                  <a:pt x="1282" y="294"/>
                </a:cubicBezTo>
                <a:cubicBezTo>
                  <a:pt x="1298" y="294"/>
                  <a:pt x="1298" y="294"/>
                  <a:pt x="1298" y="294"/>
                </a:cubicBezTo>
                <a:cubicBezTo>
                  <a:pt x="1298" y="142"/>
                  <a:pt x="1298" y="142"/>
                  <a:pt x="1298" y="142"/>
                </a:cubicBezTo>
                <a:cubicBezTo>
                  <a:pt x="1322" y="142"/>
                  <a:pt x="1322" y="142"/>
                  <a:pt x="1322" y="142"/>
                </a:cubicBezTo>
                <a:cubicBezTo>
                  <a:pt x="1322" y="197"/>
                  <a:pt x="1322" y="197"/>
                  <a:pt x="1322" y="197"/>
                </a:cubicBezTo>
                <a:cubicBezTo>
                  <a:pt x="1356" y="197"/>
                  <a:pt x="1356" y="197"/>
                  <a:pt x="1356" y="197"/>
                </a:cubicBezTo>
                <a:cubicBezTo>
                  <a:pt x="1356" y="294"/>
                  <a:pt x="1356" y="294"/>
                  <a:pt x="1356" y="294"/>
                </a:cubicBezTo>
                <a:cubicBezTo>
                  <a:pt x="1364" y="294"/>
                  <a:pt x="1364" y="294"/>
                  <a:pt x="1364" y="294"/>
                </a:cubicBezTo>
                <a:cubicBezTo>
                  <a:pt x="1364" y="373"/>
                  <a:pt x="1364" y="373"/>
                  <a:pt x="1364" y="373"/>
                </a:cubicBezTo>
                <a:cubicBezTo>
                  <a:pt x="1382" y="373"/>
                  <a:pt x="1382" y="373"/>
                  <a:pt x="1382" y="373"/>
                </a:cubicBezTo>
                <a:cubicBezTo>
                  <a:pt x="1383" y="193"/>
                  <a:pt x="1383" y="193"/>
                  <a:pt x="1383" y="193"/>
                </a:cubicBezTo>
                <a:cubicBezTo>
                  <a:pt x="1474" y="192"/>
                  <a:pt x="1474" y="192"/>
                  <a:pt x="1474" y="192"/>
                </a:cubicBezTo>
                <a:cubicBezTo>
                  <a:pt x="1474" y="314"/>
                  <a:pt x="1474" y="314"/>
                  <a:pt x="1474" y="314"/>
                </a:cubicBezTo>
                <a:cubicBezTo>
                  <a:pt x="1582" y="314"/>
                  <a:pt x="1582" y="314"/>
                  <a:pt x="1582" y="314"/>
                </a:cubicBezTo>
                <a:cubicBezTo>
                  <a:pt x="1581" y="370"/>
                  <a:pt x="1581" y="370"/>
                  <a:pt x="1581" y="370"/>
                </a:cubicBezTo>
                <a:cubicBezTo>
                  <a:pt x="1587" y="368"/>
                  <a:pt x="1595" y="366"/>
                  <a:pt x="1604" y="365"/>
                </a:cubicBezTo>
                <a:cubicBezTo>
                  <a:pt x="1604" y="365"/>
                  <a:pt x="1604" y="365"/>
                  <a:pt x="1604" y="365"/>
                </a:cubicBezTo>
                <a:cubicBezTo>
                  <a:pt x="1604" y="360"/>
                  <a:pt x="1604" y="360"/>
                  <a:pt x="1604" y="360"/>
                </a:cubicBezTo>
                <a:cubicBezTo>
                  <a:pt x="1612" y="360"/>
                  <a:pt x="1612" y="360"/>
                  <a:pt x="1612" y="360"/>
                </a:cubicBezTo>
                <a:cubicBezTo>
                  <a:pt x="1612" y="337"/>
                  <a:pt x="1612" y="337"/>
                  <a:pt x="1612" y="337"/>
                </a:cubicBezTo>
                <a:cubicBezTo>
                  <a:pt x="1619" y="337"/>
                  <a:pt x="1619" y="337"/>
                  <a:pt x="1619" y="337"/>
                </a:cubicBezTo>
                <a:cubicBezTo>
                  <a:pt x="1619" y="274"/>
                  <a:pt x="1619" y="274"/>
                  <a:pt x="1619" y="274"/>
                </a:cubicBezTo>
                <a:cubicBezTo>
                  <a:pt x="1618" y="274"/>
                  <a:pt x="1617" y="274"/>
                  <a:pt x="1616" y="274"/>
                </a:cubicBezTo>
                <a:cubicBezTo>
                  <a:pt x="1615" y="271"/>
                  <a:pt x="1615" y="268"/>
                  <a:pt x="1615" y="265"/>
                </a:cubicBezTo>
                <a:cubicBezTo>
                  <a:pt x="1623" y="265"/>
                  <a:pt x="1631" y="264"/>
                  <a:pt x="1640" y="264"/>
                </a:cubicBezTo>
                <a:cubicBezTo>
                  <a:pt x="1634" y="245"/>
                  <a:pt x="1638" y="228"/>
                  <a:pt x="1617" y="238"/>
                </a:cubicBezTo>
                <a:cubicBezTo>
                  <a:pt x="1598" y="248"/>
                  <a:pt x="1617" y="232"/>
                  <a:pt x="1606" y="226"/>
                </a:cubicBezTo>
                <a:cubicBezTo>
                  <a:pt x="1604" y="198"/>
                  <a:pt x="1600" y="217"/>
                  <a:pt x="1618" y="210"/>
                </a:cubicBezTo>
                <a:cubicBezTo>
                  <a:pt x="1621" y="207"/>
                  <a:pt x="1624" y="210"/>
                  <a:pt x="1629" y="203"/>
                </a:cubicBezTo>
                <a:cubicBezTo>
                  <a:pt x="1634" y="196"/>
                  <a:pt x="1650" y="194"/>
                  <a:pt x="1636" y="185"/>
                </a:cubicBezTo>
                <a:cubicBezTo>
                  <a:pt x="1630" y="182"/>
                  <a:pt x="1630" y="176"/>
                  <a:pt x="1627" y="174"/>
                </a:cubicBezTo>
                <a:cubicBezTo>
                  <a:pt x="1605" y="158"/>
                  <a:pt x="1612" y="173"/>
                  <a:pt x="1582" y="163"/>
                </a:cubicBezTo>
                <a:cubicBezTo>
                  <a:pt x="1554" y="153"/>
                  <a:pt x="1582" y="157"/>
                  <a:pt x="1584" y="146"/>
                </a:cubicBezTo>
                <a:cubicBezTo>
                  <a:pt x="1585" y="139"/>
                  <a:pt x="1571" y="133"/>
                  <a:pt x="1574" y="127"/>
                </a:cubicBezTo>
                <a:cubicBezTo>
                  <a:pt x="1582" y="116"/>
                  <a:pt x="1585" y="103"/>
                  <a:pt x="1603" y="95"/>
                </a:cubicBezTo>
                <a:cubicBezTo>
                  <a:pt x="1618" y="89"/>
                  <a:pt x="1621" y="105"/>
                  <a:pt x="1628" y="101"/>
                </a:cubicBezTo>
                <a:cubicBezTo>
                  <a:pt x="1637" y="97"/>
                  <a:pt x="1645" y="45"/>
                  <a:pt x="1652" y="63"/>
                </a:cubicBezTo>
                <a:cubicBezTo>
                  <a:pt x="1657" y="76"/>
                  <a:pt x="1699" y="108"/>
                  <a:pt x="1656" y="134"/>
                </a:cubicBezTo>
                <a:cubicBezTo>
                  <a:pt x="1645" y="140"/>
                  <a:pt x="1642" y="126"/>
                  <a:pt x="1644" y="141"/>
                </a:cubicBezTo>
                <a:cubicBezTo>
                  <a:pt x="1667" y="140"/>
                  <a:pt x="1669" y="139"/>
                  <a:pt x="1669" y="137"/>
                </a:cubicBezTo>
                <a:cubicBezTo>
                  <a:pt x="1670" y="134"/>
                  <a:pt x="1714" y="101"/>
                  <a:pt x="1716" y="116"/>
                </a:cubicBezTo>
                <a:cubicBezTo>
                  <a:pt x="1716" y="118"/>
                  <a:pt x="1702" y="143"/>
                  <a:pt x="1724" y="144"/>
                </a:cubicBezTo>
                <a:cubicBezTo>
                  <a:pt x="1763" y="156"/>
                  <a:pt x="1704" y="160"/>
                  <a:pt x="1686" y="163"/>
                </a:cubicBezTo>
                <a:cubicBezTo>
                  <a:pt x="1658" y="167"/>
                  <a:pt x="1635" y="174"/>
                  <a:pt x="1663" y="191"/>
                </a:cubicBezTo>
                <a:cubicBezTo>
                  <a:pt x="1680" y="201"/>
                  <a:pt x="1692" y="203"/>
                  <a:pt x="1681" y="215"/>
                </a:cubicBezTo>
                <a:cubicBezTo>
                  <a:pt x="1672" y="224"/>
                  <a:pt x="1685" y="231"/>
                  <a:pt x="1661" y="223"/>
                </a:cubicBezTo>
                <a:cubicBezTo>
                  <a:pt x="1652" y="218"/>
                  <a:pt x="1658" y="226"/>
                  <a:pt x="1657" y="227"/>
                </a:cubicBezTo>
                <a:cubicBezTo>
                  <a:pt x="1647" y="237"/>
                  <a:pt x="1647" y="249"/>
                  <a:pt x="1643" y="265"/>
                </a:cubicBezTo>
                <a:cubicBezTo>
                  <a:pt x="1648" y="265"/>
                  <a:pt x="1654" y="265"/>
                  <a:pt x="1659" y="265"/>
                </a:cubicBezTo>
                <a:cubicBezTo>
                  <a:pt x="1659" y="268"/>
                  <a:pt x="1659" y="271"/>
                  <a:pt x="1659" y="274"/>
                </a:cubicBezTo>
                <a:cubicBezTo>
                  <a:pt x="1658" y="274"/>
                  <a:pt x="1657" y="274"/>
                  <a:pt x="1656" y="274"/>
                </a:cubicBezTo>
                <a:cubicBezTo>
                  <a:pt x="1656" y="337"/>
                  <a:pt x="1656" y="337"/>
                  <a:pt x="1656" y="337"/>
                </a:cubicBezTo>
                <a:cubicBezTo>
                  <a:pt x="1682" y="337"/>
                  <a:pt x="1682" y="337"/>
                  <a:pt x="1682" y="337"/>
                </a:cubicBezTo>
                <a:cubicBezTo>
                  <a:pt x="1682" y="240"/>
                  <a:pt x="1682" y="240"/>
                  <a:pt x="1682" y="240"/>
                </a:cubicBezTo>
                <a:cubicBezTo>
                  <a:pt x="1720" y="240"/>
                  <a:pt x="1720" y="240"/>
                  <a:pt x="1720" y="240"/>
                </a:cubicBezTo>
                <a:cubicBezTo>
                  <a:pt x="1720" y="337"/>
                  <a:pt x="1720" y="337"/>
                  <a:pt x="1720" y="337"/>
                </a:cubicBezTo>
                <a:cubicBezTo>
                  <a:pt x="1726" y="337"/>
                  <a:pt x="1726" y="337"/>
                  <a:pt x="1726" y="337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54" y="314"/>
                  <a:pt x="1754" y="314"/>
                  <a:pt x="1754" y="314"/>
                </a:cubicBezTo>
                <a:cubicBezTo>
                  <a:pt x="1754" y="313"/>
                  <a:pt x="1754" y="313"/>
                  <a:pt x="1754" y="313"/>
                </a:cubicBezTo>
                <a:cubicBezTo>
                  <a:pt x="1754" y="313"/>
                  <a:pt x="1754" y="313"/>
                  <a:pt x="1754" y="313"/>
                </a:cubicBezTo>
                <a:cubicBezTo>
                  <a:pt x="1755" y="313"/>
                  <a:pt x="1755" y="313"/>
                  <a:pt x="1755" y="313"/>
                </a:cubicBezTo>
                <a:cubicBezTo>
                  <a:pt x="1755" y="313"/>
                  <a:pt x="1755" y="313"/>
                  <a:pt x="1755" y="313"/>
                </a:cubicBezTo>
                <a:cubicBezTo>
                  <a:pt x="1756" y="313"/>
                  <a:pt x="1756" y="313"/>
                  <a:pt x="1756" y="313"/>
                </a:cubicBezTo>
                <a:cubicBezTo>
                  <a:pt x="1756" y="319"/>
                  <a:pt x="1756" y="319"/>
                  <a:pt x="1756" y="319"/>
                </a:cubicBezTo>
                <a:cubicBezTo>
                  <a:pt x="1767" y="317"/>
                  <a:pt x="1767" y="317"/>
                  <a:pt x="1767" y="317"/>
                </a:cubicBezTo>
                <a:cubicBezTo>
                  <a:pt x="1767" y="316"/>
                  <a:pt x="1767" y="316"/>
                  <a:pt x="1767" y="316"/>
                </a:cubicBezTo>
                <a:cubicBezTo>
                  <a:pt x="1767" y="316"/>
                  <a:pt x="1767" y="316"/>
                  <a:pt x="1767" y="316"/>
                </a:cubicBezTo>
                <a:cubicBezTo>
                  <a:pt x="1768" y="316"/>
                  <a:pt x="1768" y="316"/>
                  <a:pt x="1768" y="316"/>
                </a:cubicBezTo>
                <a:cubicBezTo>
                  <a:pt x="1768" y="316"/>
                  <a:pt x="1768" y="316"/>
                  <a:pt x="1768" y="316"/>
                </a:cubicBezTo>
                <a:cubicBezTo>
                  <a:pt x="1769" y="316"/>
                  <a:pt x="1769" y="316"/>
                  <a:pt x="1769" y="316"/>
                </a:cubicBezTo>
                <a:cubicBezTo>
                  <a:pt x="1769" y="325"/>
                  <a:pt x="1769" y="325"/>
                  <a:pt x="1769" y="325"/>
                </a:cubicBezTo>
                <a:cubicBezTo>
                  <a:pt x="1798" y="325"/>
                  <a:pt x="1798" y="325"/>
                  <a:pt x="1798" y="325"/>
                </a:cubicBezTo>
                <a:cubicBezTo>
                  <a:pt x="1798" y="328"/>
                  <a:pt x="1798" y="328"/>
                  <a:pt x="1798" y="328"/>
                </a:cubicBezTo>
                <a:cubicBezTo>
                  <a:pt x="1808" y="326"/>
                  <a:pt x="1808" y="326"/>
                  <a:pt x="1808" y="326"/>
                </a:cubicBezTo>
                <a:cubicBezTo>
                  <a:pt x="1808" y="313"/>
                  <a:pt x="1808" y="313"/>
                  <a:pt x="1808" y="313"/>
                </a:cubicBezTo>
                <a:cubicBezTo>
                  <a:pt x="1818" y="306"/>
                  <a:pt x="1818" y="306"/>
                  <a:pt x="1818" y="306"/>
                </a:cubicBezTo>
                <a:cubicBezTo>
                  <a:pt x="1820" y="298"/>
                  <a:pt x="1824" y="292"/>
                  <a:pt x="1834" y="292"/>
                </a:cubicBezTo>
                <a:cubicBezTo>
                  <a:pt x="1843" y="292"/>
                  <a:pt x="1847" y="296"/>
                  <a:pt x="1850" y="302"/>
                </a:cubicBezTo>
                <a:cubicBezTo>
                  <a:pt x="1852" y="302"/>
                  <a:pt x="1854" y="301"/>
                  <a:pt x="1857" y="301"/>
                </a:cubicBezTo>
                <a:cubicBezTo>
                  <a:pt x="1857" y="291"/>
                  <a:pt x="1874" y="286"/>
                  <a:pt x="1894" y="274"/>
                </a:cubicBezTo>
                <a:cubicBezTo>
                  <a:pt x="1944" y="244"/>
                  <a:pt x="1903" y="233"/>
                  <a:pt x="1855" y="226"/>
                </a:cubicBezTo>
                <a:cubicBezTo>
                  <a:pt x="1824" y="221"/>
                  <a:pt x="1724" y="213"/>
                  <a:pt x="1790" y="192"/>
                </a:cubicBezTo>
                <a:cubicBezTo>
                  <a:pt x="1827" y="191"/>
                  <a:pt x="1804" y="149"/>
                  <a:pt x="1804" y="145"/>
                </a:cubicBezTo>
                <a:cubicBezTo>
                  <a:pt x="1807" y="120"/>
                  <a:pt x="1883" y="175"/>
                  <a:pt x="1884" y="181"/>
                </a:cubicBezTo>
                <a:cubicBezTo>
                  <a:pt x="1884" y="183"/>
                  <a:pt x="1888" y="185"/>
                  <a:pt x="1928" y="187"/>
                </a:cubicBezTo>
                <a:cubicBezTo>
                  <a:pt x="1931" y="162"/>
                  <a:pt x="1925" y="186"/>
                  <a:pt x="1906" y="175"/>
                </a:cubicBezTo>
                <a:cubicBezTo>
                  <a:pt x="1833" y="131"/>
                  <a:pt x="1905" y="76"/>
                  <a:pt x="1913" y="53"/>
                </a:cubicBezTo>
                <a:cubicBezTo>
                  <a:pt x="1925" y="23"/>
                  <a:pt x="1939" y="111"/>
                  <a:pt x="1956" y="119"/>
                </a:cubicBezTo>
                <a:cubicBezTo>
                  <a:pt x="1967" y="125"/>
                  <a:pt x="1972" y="98"/>
                  <a:pt x="1999" y="109"/>
                </a:cubicBezTo>
                <a:cubicBezTo>
                  <a:pt x="2030" y="122"/>
                  <a:pt x="2035" y="144"/>
                  <a:pt x="2047" y="164"/>
                </a:cubicBezTo>
                <a:cubicBezTo>
                  <a:pt x="2053" y="173"/>
                  <a:pt x="2028" y="183"/>
                  <a:pt x="2031" y="197"/>
                </a:cubicBezTo>
                <a:cubicBezTo>
                  <a:pt x="2034" y="216"/>
                  <a:pt x="2082" y="209"/>
                  <a:pt x="2034" y="225"/>
                </a:cubicBezTo>
                <a:cubicBezTo>
                  <a:pt x="1982" y="243"/>
                  <a:pt x="1995" y="218"/>
                  <a:pt x="1957" y="244"/>
                </a:cubicBezTo>
                <a:cubicBezTo>
                  <a:pt x="1952" y="248"/>
                  <a:pt x="1951" y="258"/>
                  <a:pt x="1942" y="264"/>
                </a:cubicBezTo>
                <a:cubicBezTo>
                  <a:pt x="1917" y="279"/>
                  <a:pt x="1944" y="282"/>
                  <a:pt x="1953" y="294"/>
                </a:cubicBezTo>
                <a:cubicBezTo>
                  <a:pt x="1962" y="306"/>
                  <a:pt x="1967" y="301"/>
                  <a:pt x="1973" y="306"/>
                </a:cubicBezTo>
                <a:cubicBezTo>
                  <a:pt x="2003" y="318"/>
                  <a:pt x="1996" y="286"/>
                  <a:pt x="1993" y="334"/>
                </a:cubicBezTo>
                <a:cubicBezTo>
                  <a:pt x="1974" y="343"/>
                  <a:pt x="2007" y="372"/>
                  <a:pt x="1974" y="355"/>
                </a:cubicBezTo>
                <a:cubicBezTo>
                  <a:pt x="1938" y="337"/>
                  <a:pt x="1945" y="366"/>
                  <a:pt x="1935" y="399"/>
                </a:cubicBezTo>
                <a:cubicBezTo>
                  <a:pt x="1959" y="399"/>
                  <a:pt x="1959" y="399"/>
                  <a:pt x="1959" y="399"/>
                </a:cubicBezTo>
                <a:cubicBezTo>
                  <a:pt x="1959" y="525"/>
                  <a:pt x="1959" y="525"/>
                  <a:pt x="1959" y="525"/>
                </a:cubicBezTo>
                <a:cubicBezTo>
                  <a:pt x="1987" y="525"/>
                  <a:pt x="1987" y="525"/>
                  <a:pt x="1987" y="525"/>
                </a:cubicBezTo>
                <a:cubicBezTo>
                  <a:pt x="1987" y="600"/>
                  <a:pt x="1987" y="600"/>
                  <a:pt x="1987" y="600"/>
                </a:cubicBezTo>
                <a:cubicBezTo>
                  <a:pt x="2053" y="600"/>
                  <a:pt x="2053" y="600"/>
                  <a:pt x="2053" y="600"/>
                </a:cubicBezTo>
                <a:cubicBezTo>
                  <a:pt x="2054" y="593"/>
                  <a:pt x="2054" y="585"/>
                  <a:pt x="2054" y="582"/>
                </a:cubicBezTo>
                <a:cubicBezTo>
                  <a:pt x="2049" y="580"/>
                  <a:pt x="2045" y="575"/>
                  <a:pt x="2041" y="580"/>
                </a:cubicBezTo>
                <a:cubicBezTo>
                  <a:pt x="2037" y="575"/>
                  <a:pt x="2037" y="572"/>
                  <a:pt x="2031" y="573"/>
                </a:cubicBezTo>
                <a:cubicBezTo>
                  <a:pt x="2030" y="573"/>
                  <a:pt x="2024" y="566"/>
                  <a:pt x="2019" y="565"/>
                </a:cubicBezTo>
                <a:cubicBezTo>
                  <a:pt x="2017" y="563"/>
                  <a:pt x="2016" y="561"/>
                  <a:pt x="2014" y="560"/>
                </a:cubicBezTo>
                <a:cubicBezTo>
                  <a:pt x="2014" y="554"/>
                  <a:pt x="2016" y="553"/>
                  <a:pt x="2010" y="552"/>
                </a:cubicBezTo>
                <a:cubicBezTo>
                  <a:pt x="2009" y="546"/>
                  <a:pt x="2008" y="542"/>
                  <a:pt x="2006" y="537"/>
                </a:cubicBezTo>
                <a:cubicBezTo>
                  <a:pt x="2010" y="538"/>
                  <a:pt x="2012" y="522"/>
                  <a:pt x="2008" y="520"/>
                </a:cubicBezTo>
                <a:cubicBezTo>
                  <a:pt x="2008" y="519"/>
                  <a:pt x="2009" y="517"/>
                  <a:pt x="2009" y="516"/>
                </a:cubicBezTo>
                <a:cubicBezTo>
                  <a:pt x="2007" y="514"/>
                  <a:pt x="2006" y="513"/>
                  <a:pt x="2003" y="513"/>
                </a:cubicBezTo>
                <a:cubicBezTo>
                  <a:pt x="2003" y="513"/>
                  <a:pt x="2002" y="509"/>
                  <a:pt x="2002" y="506"/>
                </a:cubicBezTo>
                <a:cubicBezTo>
                  <a:pt x="2002" y="503"/>
                  <a:pt x="2006" y="498"/>
                  <a:pt x="2006" y="498"/>
                </a:cubicBezTo>
                <a:cubicBezTo>
                  <a:pt x="2008" y="504"/>
                  <a:pt x="2007" y="496"/>
                  <a:pt x="2010" y="494"/>
                </a:cubicBezTo>
                <a:cubicBezTo>
                  <a:pt x="2011" y="493"/>
                  <a:pt x="2014" y="491"/>
                  <a:pt x="2014" y="491"/>
                </a:cubicBezTo>
                <a:cubicBezTo>
                  <a:pt x="2013" y="487"/>
                  <a:pt x="2013" y="482"/>
                  <a:pt x="2014" y="478"/>
                </a:cubicBezTo>
                <a:cubicBezTo>
                  <a:pt x="2016" y="487"/>
                  <a:pt x="2015" y="476"/>
                  <a:pt x="2016" y="473"/>
                </a:cubicBezTo>
                <a:cubicBezTo>
                  <a:pt x="2017" y="476"/>
                  <a:pt x="2017" y="475"/>
                  <a:pt x="2018" y="472"/>
                </a:cubicBezTo>
                <a:cubicBezTo>
                  <a:pt x="2015" y="470"/>
                  <a:pt x="2015" y="463"/>
                  <a:pt x="2015" y="459"/>
                </a:cubicBezTo>
                <a:cubicBezTo>
                  <a:pt x="2019" y="461"/>
                  <a:pt x="2018" y="461"/>
                  <a:pt x="2020" y="458"/>
                </a:cubicBezTo>
                <a:cubicBezTo>
                  <a:pt x="2022" y="461"/>
                  <a:pt x="2021" y="457"/>
                  <a:pt x="2022" y="455"/>
                </a:cubicBezTo>
                <a:cubicBezTo>
                  <a:pt x="2028" y="461"/>
                  <a:pt x="2022" y="451"/>
                  <a:pt x="2025" y="448"/>
                </a:cubicBezTo>
                <a:cubicBezTo>
                  <a:pt x="2026" y="447"/>
                  <a:pt x="2032" y="443"/>
                  <a:pt x="2034" y="443"/>
                </a:cubicBezTo>
                <a:cubicBezTo>
                  <a:pt x="2036" y="443"/>
                  <a:pt x="2042" y="445"/>
                  <a:pt x="2042" y="445"/>
                </a:cubicBezTo>
                <a:cubicBezTo>
                  <a:pt x="2046" y="447"/>
                  <a:pt x="2046" y="448"/>
                  <a:pt x="2048" y="443"/>
                </a:cubicBezTo>
                <a:cubicBezTo>
                  <a:pt x="2051" y="444"/>
                  <a:pt x="2052" y="446"/>
                  <a:pt x="2051" y="442"/>
                </a:cubicBezTo>
                <a:cubicBezTo>
                  <a:pt x="2056" y="443"/>
                  <a:pt x="2055" y="443"/>
                  <a:pt x="2057" y="439"/>
                </a:cubicBezTo>
                <a:cubicBezTo>
                  <a:pt x="2061" y="443"/>
                  <a:pt x="2056" y="437"/>
                  <a:pt x="2059" y="434"/>
                </a:cubicBezTo>
                <a:cubicBezTo>
                  <a:pt x="2061" y="433"/>
                  <a:pt x="2070" y="432"/>
                  <a:pt x="2071" y="433"/>
                </a:cubicBezTo>
                <a:cubicBezTo>
                  <a:pt x="2071" y="434"/>
                  <a:pt x="2076" y="439"/>
                  <a:pt x="2076" y="440"/>
                </a:cubicBezTo>
                <a:cubicBezTo>
                  <a:pt x="2076" y="442"/>
                  <a:pt x="2077" y="442"/>
                  <a:pt x="2077" y="442"/>
                </a:cubicBezTo>
                <a:cubicBezTo>
                  <a:pt x="2080" y="443"/>
                  <a:pt x="2082" y="443"/>
                  <a:pt x="2085" y="444"/>
                </a:cubicBezTo>
                <a:cubicBezTo>
                  <a:pt x="2075" y="450"/>
                  <a:pt x="2087" y="445"/>
                  <a:pt x="2087" y="451"/>
                </a:cubicBezTo>
                <a:cubicBezTo>
                  <a:pt x="2087" y="453"/>
                  <a:pt x="2088" y="457"/>
                  <a:pt x="2088" y="457"/>
                </a:cubicBezTo>
                <a:cubicBezTo>
                  <a:pt x="2087" y="466"/>
                  <a:pt x="2091" y="457"/>
                  <a:pt x="2096" y="462"/>
                </a:cubicBezTo>
                <a:cubicBezTo>
                  <a:pt x="2097" y="463"/>
                  <a:pt x="2100" y="465"/>
                  <a:pt x="2100" y="465"/>
                </a:cubicBezTo>
                <a:cubicBezTo>
                  <a:pt x="2094" y="468"/>
                  <a:pt x="2100" y="465"/>
                  <a:pt x="2103" y="468"/>
                </a:cubicBezTo>
                <a:cubicBezTo>
                  <a:pt x="2106" y="471"/>
                  <a:pt x="2106" y="471"/>
                  <a:pt x="2106" y="471"/>
                </a:cubicBezTo>
                <a:cubicBezTo>
                  <a:pt x="2106" y="475"/>
                  <a:pt x="2109" y="474"/>
                  <a:pt x="2109" y="477"/>
                </a:cubicBezTo>
                <a:cubicBezTo>
                  <a:pt x="2109" y="478"/>
                  <a:pt x="2108" y="481"/>
                  <a:pt x="2108" y="481"/>
                </a:cubicBezTo>
                <a:cubicBezTo>
                  <a:pt x="2100" y="484"/>
                  <a:pt x="2107" y="482"/>
                  <a:pt x="2108" y="488"/>
                </a:cubicBezTo>
                <a:cubicBezTo>
                  <a:pt x="2105" y="495"/>
                  <a:pt x="2107" y="494"/>
                  <a:pt x="2112" y="497"/>
                </a:cubicBezTo>
                <a:cubicBezTo>
                  <a:pt x="2114" y="498"/>
                  <a:pt x="2117" y="500"/>
                  <a:pt x="2117" y="502"/>
                </a:cubicBezTo>
                <a:cubicBezTo>
                  <a:pt x="2115" y="505"/>
                  <a:pt x="2119" y="509"/>
                  <a:pt x="2119" y="510"/>
                </a:cubicBezTo>
                <a:cubicBezTo>
                  <a:pt x="2119" y="510"/>
                  <a:pt x="2112" y="511"/>
                  <a:pt x="2112" y="521"/>
                </a:cubicBezTo>
                <a:cubicBezTo>
                  <a:pt x="2111" y="523"/>
                  <a:pt x="2108" y="525"/>
                  <a:pt x="2108" y="525"/>
                </a:cubicBezTo>
                <a:cubicBezTo>
                  <a:pt x="2103" y="520"/>
                  <a:pt x="2105" y="523"/>
                  <a:pt x="2106" y="528"/>
                </a:cubicBezTo>
                <a:cubicBezTo>
                  <a:pt x="2106" y="528"/>
                  <a:pt x="2108" y="527"/>
                  <a:pt x="2110" y="529"/>
                </a:cubicBezTo>
                <a:cubicBezTo>
                  <a:pt x="2113" y="534"/>
                  <a:pt x="2112" y="540"/>
                  <a:pt x="2111" y="546"/>
                </a:cubicBezTo>
                <a:cubicBezTo>
                  <a:pt x="2111" y="545"/>
                  <a:pt x="2110" y="544"/>
                  <a:pt x="2109" y="544"/>
                </a:cubicBezTo>
                <a:cubicBezTo>
                  <a:pt x="2108" y="547"/>
                  <a:pt x="2108" y="547"/>
                  <a:pt x="2110" y="550"/>
                </a:cubicBezTo>
                <a:cubicBezTo>
                  <a:pt x="2106" y="552"/>
                  <a:pt x="2104" y="558"/>
                  <a:pt x="2104" y="562"/>
                </a:cubicBezTo>
                <a:cubicBezTo>
                  <a:pt x="2100" y="560"/>
                  <a:pt x="2101" y="560"/>
                  <a:pt x="2102" y="564"/>
                </a:cubicBezTo>
                <a:cubicBezTo>
                  <a:pt x="2098" y="567"/>
                  <a:pt x="2100" y="571"/>
                  <a:pt x="2097" y="572"/>
                </a:cubicBezTo>
                <a:cubicBezTo>
                  <a:pt x="2092" y="575"/>
                  <a:pt x="2092" y="570"/>
                  <a:pt x="2091" y="577"/>
                </a:cubicBezTo>
                <a:cubicBezTo>
                  <a:pt x="2083" y="574"/>
                  <a:pt x="2077" y="574"/>
                  <a:pt x="2069" y="577"/>
                </a:cubicBezTo>
                <a:cubicBezTo>
                  <a:pt x="2069" y="578"/>
                  <a:pt x="2066" y="575"/>
                  <a:pt x="2062" y="576"/>
                </a:cubicBezTo>
                <a:cubicBezTo>
                  <a:pt x="2062" y="578"/>
                  <a:pt x="2062" y="582"/>
                  <a:pt x="2062" y="586"/>
                </a:cubicBezTo>
                <a:cubicBezTo>
                  <a:pt x="2063" y="592"/>
                  <a:pt x="2063" y="596"/>
                  <a:pt x="2063" y="600"/>
                </a:cubicBezTo>
                <a:cubicBezTo>
                  <a:pt x="2141" y="600"/>
                  <a:pt x="2141" y="600"/>
                  <a:pt x="2141" y="600"/>
                </a:cubicBezTo>
                <a:cubicBezTo>
                  <a:pt x="2141" y="601"/>
                  <a:pt x="2141" y="601"/>
                  <a:pt x="2141" y="601"/>
                </a:cubicBezTo>
                <a:cubicBezTo>
                  <a:pt x="2212" y="601"/>
                  <a:pt x="2212" y="601"/>
                  <a:pt x="2212" y="601"/>
                </a:cubicBezTo>
                <a:cubicBezTo>
                  <a:pt x="2244" y="495"/>
                  <a:pt x="2244" y="495"/>
                  <a:pt x="2244" y="495"/>
                </a:cubicBezTo>
                <a:cubicBezTo>
                  <a:pt x="2227" y="490"/>
                  <a:pt x="2209" y="485"/>
                  <a:pt x="2191" y="480"/>
                </a:cubicBezTo>
                <a:cubicBezTo>
                  <a:pt x="2184" y="500"/>
                  <a:pt x="2181" y="514"/>
                  <a:pt x="2172" y="503"/>
                </a:cubicBezTo>
                <a:cubicBezTo>
                  <a:pt x="2161" y="490"/>
                  <a:pt x="2169" y="428"/>
                  <a:pt x="2185" y="438"/>
                </a:cubicBezTo>
                <a:cubicBezTo>
                  <a:pt x="2188" y="440"/>
                  <a:pt x="2202" y="452"/>
                  <a:pt x="2202" y="454"/>
                </a:cubicBezTo>
                <a:cubicBezTo>
                  <a:pt x="2201" y="456"/>
                  <a:pt x="2200" y="460"/>
                  <a:pt x="2199" y="462"/>
                </a:cubicBezTo>
                <a:cubicBezTo>
                  <a:pt x="2242" y="475"/>
                  <a:pt x="2285" y="487"/>
                  <a:pt x="2327" y="499"/>
                </a:cubicBezTo>
                <a:cubicBezTo>
                  <a:pt x="2327" y="493"/>
                  <a:pt x="2327" y="486"/>
                  <a:pt x="2327" y="480"/>
                </a:cubicBezTo>
                <a:cubicBezTo>
                  <a:pt x="2327" y="480"/>
                  <a:pt x="2339" y="480"/>
                  <a:pt x="2340" y="480"/>
                </a:cubicBezTo>
                <a:cubicBezTo>
                  <a:pt x="2340" y="487"/>
                  <a:pt x="2340" y="495"/>
                  <a:pt x="2340" y="503"/>
                </a:cubicBezTo>
                <a:cubicBezTo>
                  <a:pt x="2348" y="505"/>
                  <a:pt x="2356" y="507"/>
                  <a:pt x="2364" y="510"/>
                </a:cubicBezTo>
                <a:cubicBezTo>
                  <a:pt x="2368" y="496"/>
                  <a:pt x="2368" y="489"/>
                  <a:pt x="2376" y="490"/>
                </a:cubicBezTo>
                <a:cubicBezTo>
                  <a:pt x="2377" y="491"/>
                  <a:pt x="2405" y="497"/>
                  <a:pt x="2405" y="503"/>
                </a:cubicBezTo>
                <a:cubicBezTo>
                  <a:pt x="2400" y="517"/>
                  <a:pt x="2396" y="531"/>
                  <a:pt x="2392" y="546"/>
                </a:cubicBezTo>
                <a:cubicBezTo>
                  <a:pt x="2400" y="546"/>
                  <a:pt x="2414" y="544"/>
                  <a:pt x="2414" y="555"/>
                </a:cubicBezTo>
                <a:cubicBezTo>
                  <a:pt x="2414" y="566"/>
                  <a:pt x="2414" y="566"/>
                  <a:pt x="2414" y="566"/>
                </a:cubicBezTo>
                <a:cubicBezTo>
                  <a:pt x="2417" y="565"/>
                  <a:pt x="2417" y="565"/>
                  <a:pt x="2417" y="565"/>
                </a:cubicBezTo>
                <a:cubicBezTo>
                  <a:pt x="2418" y="567"/>
                  <a:pt x="2418" y="567"/>
                  <a:pt x="2418" y="567"/>
                </a:cubicBezTo>
                <a:cubicBezTo>
                  <a:pt x="2437" y="563"/>
                  <a:pt x="2458" y="563"/>
                  <a:pt x="2474" y="569"/>
                </a:cubicBezTo>
                <a:cubicBezTo>
                  <a:pt x="2504" y="377"/>
                  <a:pt x="2504" y="377"/>
                  <a:pt x="2504" y="377"/>
                </a:cubicBezTo>
                <a:cubicBezTo>
                  <a:pt x="2502" y="377"/>
                  <a:pt x="2500" y="377"/>
                  <a:pt x="2497" y="377"/>
                </a:cubicBezTo>
                <a:cubicBezTo>
                  <a:pt x="2497" y="374"/>
                  <a:pt x="2497" y="372"/>
                  <a:pt x="2497" y="370"/>
                </a:cubicBezTo>
                <a:cubicBezTo>
                  <a:pt x="2497" y="370"/>
                  <a:pt x="2497" y="370"/>
                  <a:pt x="2497" y="370"/>
                </a:cubicBezTo>
                <a:cubicBezTo>
                  <a:pt x="2500" y="370"/>
                  <a:pt x="2502" y="370"/>
                  <a:pt x="2504" y="370"/>
                </a:cubicBezTo>
                <a:cubicBezTo>
                  <a:pt x="2504" y="369"/>
                  <a:pt x="2504" y="367"/>
                  <a:pt x="2504" y="366"/>
                </a:cubicBezTo>
                <a:cubicBezTo>
                  <a:pt x="2511" y="366"/>
                  <a:pt x="2518" y="366"/>
                  <a:pt x="2524" y="366"/>
                </a:cubicBezTo>
                <a:cubicBezTo>
                  <a:pt x="2524" y="350"/>
                  <a:pt x="2529" y="315"/>
                  <a:pt x="2503" y="318"/>
                </a:cubicBezTo>
                <a:cubicBezTo>
                  <a:pt x="2456" y="323"/>
                  <a:pt x="2491" y="387"/>
                  <a:pt x="2464" y="434"/>
                </a:cubicBezTo>
                <a:cubicBezTo>
                  <a:pt x="2450" y="482"/>
                  <a:pt x="2454" y="524"/>
                  <a:pt x="2453" y="518"/>
                </a:cubicBezTo>
                <a:cubicBezTo>
                  <a:pt x="2446" y="485"/>
                  <a:pt x="2452" y="457"/>
                  <a:pt x="2451" y="430"/>
                </a:cubicBezTo>
                <a:cubicBezTo>
                  <a:pt x="2449" y="369"/>
                  <a:pt x="2467" y="319"/>
                  <a:pt x="2495" y="311"/>
                </a:cubicBezTo>
                <a:cubicBezTo>
                  <a:pt x="2536" y="300"/>
                  <a:pt x="2531" y="352"/>
                  <a:pt x="2531" y="366"/>
                </a:cubicBezTo>
                <a:cubicBezTo>
                  <a:pt x="2538" y="366"/>
                  <a:pt x="2544" y="366"/>
                  <a:pt x="2551" y="366"/>
                </a:cubicBezTo>
                <a:cubicBezTo>
                  <a:pt x="2551" y="367"/>
                  <a:pt x="2551" y="369"/>
                  <a:pt x="2551" y="370"/>
                </a:cubicBezTo>
                <a:cubicBezTo>
                  <a:pt x="2553" y="370"/>
                  <a:pt x="2555" y="370"/>
                  <a:pt x="2558" y="370"/>
                </a:cubicBezTo>
                <a:cubicBezTo>
                  <a:pt x="2558" y="372"/>
                  <a:pt x="2558" y="374"/>
                  <a:pt x="2558" y="377"/>
                </a:cubicBezTo>
                <a:cubicBezTo>
                  <a:pt x="2555" y="377"/>
                  <a:pt x="2553" y="377"/>
                  <a:pt x="2551" y="377"/>
                </a:cubicBezTo>
                <a:cubicBezTo>
                  <a:pt x="2575" y="531"/>
                  <a:pt x="2575" y="531"/>
                  <a:pt x="2575" y="531"/>
                </a:cubicBezTo>
                <a:cubicBezTo>
                  <a:pt x="2614" y="531"/>
                  <a:pt x="2614" y="531"/>
                  <a:pt x="2614" y="531"/>
                </a:cubicBezTo>
                <a:cubicBezTo>
                  <a:pt x="2614" y="576"/>
                  <a:pt x="2614" y="576"/>
                  <a:pt x="2614" y="576"/>
                </a:cubicBezTo>
                <a:cubicBezTo>
                  <a:pt x="2608" y="576"/>
                  <a:pt x="2608" y="576"/>
                  <a:pt x="2608" y="576"/>
                </a:cubicBezTo>
                <a:cubicBezTo>
                  <a:pt x="2606" y="601"/>
                  <a:pt x="2606" y="601"/>
                  <a:pt x="2606" y="601"/>
                </a:cubicBezTo>
                <a:cubicBezTo>
                  <a:pt x="2625" y="601"/>
                  <a:pt x="2625" y="601"/>
                  <a:pt x="2625" y="601"/>
                </a:cubicBezTo>
                <a:cubicBezTo>
                  <a:pt x="2625" y="430"/>
                  <a:pt x="2625" y="430"/>
                  <a:pt x="2625" y="430"/>
                </a:cubicBezTo>
                <a:cubicBezTo>
                  <a:pt x="2685" y="455"/>
                  <a:pt x="2745" y="479"/>
                  <a:pt x="2805" y="504"/>
                </a:cubicBezTo>
                <a:cubicBezTo>
                  <a:pt x="2805" y="493"/>
                  <a:pt x="2805" y="481"/>
                  <a:pt x="2805" y="470"/>
                </a:cubicBezTo>
                <a:cubicBezTo>
                  <a:pt x="2745" y="445"/>
                  <a:pt x="2685" y="420"/>
                  <a:pt x="2625" y="396"/>
                </a:cubicBezTo>
                <a:cubicBezTo>
                  <a:pt x="2625" y="384"/>
                  <a:pt x="2625" y="373"/>
                  <a:pt x="2625" y="361"/>
                </a:cubicBezTo>
                <a:cubicBezTo>
                  <a:pt x="2964" y="501"/>
                  <a:pt x="2964" y="501"/>
                  <a:pt x="2964" y="501"/>
                </a:cubicBezTo>
                <a:cubicBezTo>
                  <a:pt x="2964" y="492"/>
                  <a:pt x="2964" y="492"/>
                  <a:pt x="2964" y="492"/>
                </a:cubicBezTo>
                <a:cubicBezTo>
                  <a:pt x="2969" y="492"/>
                  <a:pt x="2969" y="492"/>
                  <a:pt x="2969" y="492"/>
                </a:cubicBezTo>
                <a:cubicBezTo>
                  <a:pt x="2969" y="468"/>
                  <a:pt x="2969" y="468"/>
                  <a:pt x="2969" y="468"/>
                </a:cubicBezTo>
                <a:cubicBezTo>
                  <a:pt x="2805" y="401"/>
                  <a:pt x="2805" y="401"/>
                  <a:pt x="2805" y="401"/>
                </a:cubicBezTo>
                <a:cubicBezTo>
                  <a:pt x="2805" y="390"/>
                  <a:pt x="2805" y="378"/>
                  <a:pt x="2805" y="367"/>
                </a:cubicBezTo>
                <a:cubicBezTo>
                  <a:pt x="2867" y="392"/>
                  <a:pt x="2929" y="417"/>
                  <a:pt x="2991" y="443"/>
                </a:cubicBezTo>
                <a:cubicBezTo>
                  <a:pt x="2991" y="367"/>
                  <a:pt x="2991" y="292"/>
                  <a:pt x="2991" y="217"/>
                </a:cubicBezTo>
                <a:cubicBezTo>
                  <a:pt x="3009" y="217"/>
                  <a:pt x="3028" y="217"/>
                  <a:pt x="3047" y="217"/>
                </a:cubicBezTo>
                <a:cubicBezTo>
                  <a:pt x="3047" y="243"/>
                  <a:pt x="3047" y="243"/>
                  <a:pt x="3047" y="243"/>
                </a:cubicBezTo>
                <a:cubicBezTo>
                  <a:pt x="3048" y="243"/>
                  <a:pt x="3049" y="243"/>
                  <a:pt x="3050" y="243"/>
                </a:cubicBezTo>
                <a:cubicBezTo>
                  <a:pt x="3050" y="242"/>
                  <a:pt x="3052" y="241"/>
                  <a:pt x="3053" y="242"/>
                </a:cubicBezTo>
                <a:cubicBezTo>
                  <a:pt x="3056" y="241"/>
                  <a:pt x="3058" y="240"/>
                  <a:pt x="3060" y="242"/>
                </a:cubicBezTo>
                <a:cubicBezTo>
                  <a:pt x="3061" y="239"/>
                  <a:pt x="3064" y="237"/>
                  <a:pt x="3067" y="238"/>
                </a:cubicBezTo>
                <a:cubicBezTo>
                  <a:pt x="3070" y="234"/>
                  <a:pt x="3080" y="234"/>
                  <a:pt x="3084" y="237"/>
                </a:cubicBezTo>
                <a:cubicBezTo>
                  <a:pt x="3087" y="236"/>
                  <a:pt x="3090" y="236"/>
                  <a:pt x="3092" y="239"/>
                </a:cubicBezTo>
                <a:cubicBezTo>
                  <a:pt x="3095" y="234"/>
                  <a:pt x="3099" y="229"/>
                  <a:pt x="3104" y="232"/>
                </a:cubicBezTo>
                <a:cubicBezTo>
                  <a:pt x="3108" y="229"/>
                  <a:pt x="3113" y="228"/>
                  <a:pt x="3117" y="231"/>
                </a:cubicBezTo>
                <a:cubicBezTo>
                  <a:pt x="3119" y="230"/>
                  <a:pt x="3121" y="230"/>
                  <a:pt x="3123" y="231"/>
                </a:cubicBezTo>
                <a:cubicBezTo>
                  <a:pt x="3126" y="228"/>
                  <a:pt x="3131" y="230"/>
                  <a:pt x="3134" y="233"/>
                </a:cubicBezTo>
                <a:cubicBezTo>
                  <a:pt x="3135" y="230"/>
                  <a:pt x="3137" y="230"/>
                  <a:pt x="3140" y="230"/>
                </a:cubicBezTo>
                <a:cubicBezTo>
                  <a:pt x="3143" y="228"/>
                  <a:pt x="3145" y="229"/>
                  <a:pt x="3148" y="230"/>
                </a:cubicBezTo>
                <a:cubicBezTo>
                  <a:pt x="3151" y="225"/>
                  <a:pt x="3159" y="225"/>
                  <a:pt x="3163" y="229"/>
                </a:cubicBezTo>
                <a:cubicBezTo>
                  <a:pt x="3165" y="227"/>
                  <a:pt x="3166" y="227"/>
                  <a:pt x="3168" y="228"/>
                </a:cubicBezTo>
                <a:cubicBezTo>
                  <a:pt x="3171" y="222"/>
                  <a:pt x="3181" y="222"/>
                  <a:pt x="3185" y="227"/>
                </a:cubicBezTo>
                <a:cubicBezTo>
                  <a:pt x="3191" y="221"/>
                  <a:pt x="3197" y="219"/>
                  <a:pt x="3205" y="219"/>
                </a:cubicBezTo>
                <a:cubicBezTo>
                  <a:pt x="3225" y="219"/>
                  <a:pt x="3228" y="251"/>
                  <a:pt x="3195" y="248"/>
                </a:cubicBezTo>
                <a:cubicBezTo>
                  <a:pt x="3171" y="245"/>
                  <a:pt x="3164" y="246"/>
                  <a:pt x="3148" y="248"/>
                </a:cubicBezTo>
                <a:cubicBezTo>
                  <a:pt x="3104" y="253"/>
                  <a:pt x="3091" y="251"/>
                  <a:pt x="3047" y="248"/>
                </a:cubicBezTo>
                <a:cubicBezTo>
                  <a:pt x="3047" y="406"/>
                  <a:pt x="3047" y="406"/>
                  <a:pt x="3047" y="406"/>
                </a:cubicBezTo>
                <a:cubicBezTo>
                  <a:pt x="3048" y="406"/>
                  <a:pt x="3050" y="406"/>
                  <a:pt x="3050" y="407"/>
                </a:cubicBezTo>
                <a:cubicBezTo>
                  <a:pt x="3053" y="406"/>
                  <a:pt x="3056" y="406"/>
                  <a:pt x="3057" y="408"/>
                </a:cubicBezTo>
                <a:cubicBezTo>
                  <a:pt x="3059" y="405"/>
                  <a:pt x="3063" y="400"/>
                  <a:pt x="3068" y="402"/>
                </a:cubicBezTo>
                <a:cubicBezTo>
                  <a:pt x="3071" y="399"/>
                  <a:pt x="3075" y="399"/>
                  <a:pt x="3079" y="402"/>
                </a:cubicBezTo>
                <a:cubicBezTo>
                  <a:pt x="3081" y="401"/>
                  <a:pt x="3082" y="401"/>
                  <a:pt x="3084" y="402"/>
                </a:cubicBezTo>
                <a:cubicBezTo>
                  <a:pt x="3086" y="400"/>
                  <a:pt x="3089" y="401"/>
                  <a:pt x="3092" y="402"/>
                </a:cubicBezTo>
                <a:cubicBezTo>
                  <a:pt x="3092" y="350"/>
                  <a:pt x="3092" y="350"/>
                  <a:pt x="3092" y="350"/>
                </a:cubicBezTo>
                <a:cubicBezTo>
                  <a:pt x="3276" y="350"/>
                  <a:pt x="3276" y="350"/>
                  <a:pt x="3276" y="350"/>
                </a:cubicBezTo>
                <a:cubicBezTo>
                  <a:pt x="3276" y="412"/>
                  <a:pt x="3276" y="412"/>
                  <a:pt x="3276" y="412"/>
                </a:cubicBezTo>
                <a:cubicBezTo>
                  <a:pt x="3288" y="412"/>
                  <a:pt x="3288" y="412"/>
                  <a:pt x="3288" y="412"/>
                </a:cubicBezTo>
                <a:cubicBezTo>
                  <a:pt x="3288" y="195"/>
                  <a:pt x="3288" y="195"/>
                  <a:pt x="3288" y="195"/>
                </a:cubicBezTo>
                <a:cubicBezTo>
                  <a:pt x="3473" y="195"/>
                  <a:pt x="3473" y="195"/>
                  <a:pt x="3473" y="195"/>
                </a:cubicBezTo>
                <a:cubicBezTo>
                  <a:pt x="3473" y="292"/>
                  <a:pt x="3473" y="292"/>
                  <a:pt x="3473" y="292"/>
                </a:cubicBezTo>
                <a:cubicBezTo>
                  <a:pt x="3475" y="292"/>
                  <a:pt x="3477" y="292"/>
                  <a:pt x="3478" y="293"/>
                </a:cubicBezTo>
                <a:cubicBezTo>
                  <a:pt x="3489" y="285"/>
                  <a:pt x="3501" y="284"/>
                  <a:pt x="3511" y="292"/>
                </a:cubicBezTo>
                <a:cubicBezTo>
                  <a:pt x="3515" y="288"/>
                  <a:pt x="3520" y="289"/>
                  <a:pt x="3525" y="292"/>
                </a:cubicBezTo>
                <a:cubicBezTo>
                  <a:pt x="3533" y="285"/>
                  <a:pt x="3545" y="290"/>
                  <a:pt x="3551" y="297"/>
                </a:cubicBezTo>
                <a:cubicBezTo>
                  <a:pt x="3555" y="290"/>
                  <a:pt x="3560" y="288"/>
                  <a:pt x="3568" y="290"/>
                </a:cubicBezTo>
                <a:cubicBezTo>
                  <a:pt x="3573" y="285"/>
                  <a:pt x="3580" y="285"/>
                  <a:pt x="3586" y="288"/>
                </a:cubicBezTo>
                <a:cubicBezTo>
                  <a:pt x="3594" y="276"/>
                  <a:pt x="3614" y="276"/>
                  <a:pt x="3624" y="286"/>
                </a:cubicBezTo>
                <a:cubicBezTo>
                  <a:pt x="3628" y="282"/>
                  <a:pt x="3630" y="281"/>
                  <a:pt x="3635" y="283"/>
                </a:cubicBezTo>
                <a:cubicBezTo>
                  <a:pt x="3643" y="268"/>
                  <a:pt x="3669" y="268"/>
                  <a:pt x="3679" y="281"/>
                </a:cubicBezTo>
                <a:cubicBezTo>
                  <a:pt x="3692" y="267"/>
                  <a:pt x="3708" y="262"/>
                  <a:pt x="3726" y="262"/>
                </a:cubicBezTo>
                <a:cubicBezTo>
                  <a:pt x="3778" y="262"/>
                  <a:pt x="3784" y="342"/>
                  <a:pt x="3704" y="332"/>
                </a:cubicBezTo>
                <a:cubicBezTo>
                  <a:pt x="3644" y="326"/>
                  <a:pt x="3625" y="328"/>
                  <a:pt x="3587" y="333"/>
                </a:cubicBezTo>
                <a:cubicBezTo>
                  <a:pt x="3538" y="339"/>
                  <a:pt x="3505" y="341"/>
                  <a:pt x="3473" y="341"/>
                </a:cubicBezTo>
                <a:cubicBezTo>
                  <a:pt x="3473" y="418"/>
                  <a:pt x="3473" y="418"/>
                  <a:pt x="3473" y="418"/>
                </a:cubicBezTo>
                <a:cubicBezTo>
                  <a:pt x="3475" y="417"/>
                  <a:pt x="3478" y="418"/>
                  <a:pt x="3480" y="420"/>
                </a:cubicBezTo>
                <a:cubicBezTo>
                  <a:pt x="3481" y="419"/>
                  <a:pt x="3482" y="418"/>
                  <a:pt x="3483" y="419"/>
                </a:cubicBezTo>
                <a:cubicBezTo>
                  <a:pt x="3486" y="414"/>
                  <a:pt x="3493" y="414"/>
                  <a:pt x="3496" y="418"/>
                </a:cubicBezTo>
                <a:cubicBezTo>
                  <a:pt x="3500" y="414"/>
                  <a:pt x="3505" y="412"/>
                  <a:pt x="3511" y="412"/>
                </a:cubicBezTo>
                <a:cubicBezTo>
                  <a:pt x="3527" y="412"/>
                  <a:pt x="3529" y="437"/>
                  <a:pt x="3504" y="434"/>
                </a:cubicBezTo>
                <a:cubicBezTo>
                  <a:pt x="3488" y="432"/>
                  <a:pt x="3482" y="432"/>
                  <a:pt x="3473" y="433"/>
                </a:cubicBezTo>
                <a:cubicBezTo>
                  <a:pt x="3473" y="454"/>
                  <a:pt x="3473" y="454"/>
                  <a:pt x="3473" y="454"/>
                </a:cubicBezTo>
                <a:cubicBezTo>
                  <a:pt x="3503" y="454"/>
                  <a:pt x="3503" y="454"/>
                  <a:pt x="3503" y="454"/>
                </a:cubicBezTo>
                <a:cubicBezTo>
                  <a:pt x="3503" y="436"/>
                  <a:pt x="3503" y="436"/>
                  <a:pt x="3503" y="436"/>
                </a:cubicBezTo>
                <a:cubicBezTo>
                  <a:pt x="3517" y="436"/>
                  <a:pt x="3517" y="436"/>
                  <a:pt x="3517" y="436"/>
                </a:cubicBezTo>
                <a:cubicBezTo>
                  <a:pt x="3517" y="454"/>
                  <a:pt x="3517" y="454"/>
                  <a:pt x="3517" y="454"/>
                </a:cubicBezTo>
                <a:cubicBezTo>
                  <a:pt x="3534" y="454"/>
                  <a:pt x="3534" y="454"/>
                  <a:pt x="3534" y="454"/>
                </a:cubicBezTo>
                <a:cubicBezTo>
                  <a:pt x="3534" y="408"/>
                  <a:pt x="3534" y="408"/>
                  <a:pt x="3534" y="408"/>
                </a:cubicBezTo>
                <a:cubicBezTo>
                  <a:pt x="3548" y="408"/>
                  <a:pt x="3548" y="408"/>
                  <a:pt x="3548" y="408"/>
                </a:cubicBezTo>
                <a:cubicBezTo>
                  <a:pt x="3548" y="454"/>
                  <a:pt x="3548" y="454"/>
                  <a:pt x="3548" y="454"/>
                </a:cubicBezTo>
                <a:cubicBezTo>
                  <a:pt x="3557" y="454"/>
                  <a:pt x="3557" y="454"/>
                  <a:pt x="3557" y="454"/>
                </a:cubicBezTo>
                <a:cubicBezTo>
                  <a:pt x="3557" y="487"/>
                  <a:pt x="3557" y="487"/>
                  <a:pt x="3557" y="487"/>
                </a:cubicBezTo>
                <a:cubicBezTo>
                  <a:pt x="3792" y="487"/>
                  <a:pt x="3792" y="487"/>
                  <a:pt x="3792" y="487"/>
                </a:cubicBezTo>
                <a:cubicBezTo>
                  <a:pt x="3792" y="595"/>
                  <a:pt x="3792" y="595"/>
                  <a:pt x="3792" y="595"/>
                </a:cubicBezTo>
                <a:cubicBezTo>
                  <a:pt x="3793" y="597"/>
                  <a:pt x="3794" y="599"/>
                  <a:pt x="3795" y="601"/>
                </a:cubicBezTo>
                <a:cubicBezTo>
                  <a:pt x="3812" y="601"/>
                  <a:pt x="3812" y="601"/>
                  <a:pt x="3812" y="601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48"/>
                  <a:pt x="3812" y="448"/>
                  <a:pt x="3812" y="448"/>
                </a:cubicBezTo>
                <a:cubicBezTo>
                  <a:pt x="3946" y="448"/>
                  <a:pt x="3946" y="448"/>
                  <a:pt x="3946" y="448"/>
                </a:cubicBezTo>
                <a:cubicBezTo>
                  <a:pt x="3946" y="473"/>
                  <a:pt x="3946" y="473"/>
                  <a:pt x="3946" y="473"/>
                </a:cubicBezTo>
                <a:cubicBezTo>
                  <a:pt x="3949" y="471"/>
                  <a:pt x="3952" y="471"/>
                  <a:pt x="3955" y="473"/>
                </a:cubicBezTo>
                <a:cubicBezTo>
                  <a:pt x="3959" y="467"/>
                  <a:pt x="3970" y="467"/>
                  <a:pt x="3975" y="471"/>
                </a:cubicBezTo>
                <a:cubicBezTo>
                  <a:pt x="3977" y="470"/>
                  <a:pt x="3979" y="469"/>
                  <a:pt x="3981" y="470"/>
                </a:cubicBezTo>
                <a:cubicBezTo>
                  <a:pt x="3986" y="462"/>
                  <a:pt x="3999" y="462"/>
                  <a:pt x="4004" y="469"/>
                </a:cubicBezTo>
                <a:cubicBezTo>
                  <a:pt x="4011" y="462"/>
                  <a:pt x="4019" y="459"/>
                  <a:pt x="4029" y="459"/>
                </a:cubicBezTo>
                <a:cubicBezTo>
                  <a:pt x="4056" y="459"/>
                  <a:pt x="4060" y="501"/>
                  <a:pt x="4017" y="496"/>
                </a:cubicBezTo>
                <a:cubicBezTo>
                  <a:pt x="3986" y="493"/>
                  <a:pt x="3976" y="494"/>
                  <a:pt x="3956" y="496"/>
                </a:cubicBezTo>
                <a:cubicBezTo>
                  <a:pt x="3953" y="497"/>
                  <a:pt x="3949" y="497"/>
                  <a:pt x="3946" y="497"/>
                </a:cubicBezTo>
                <a:cubicBezTo>
                  <a:pt x="3946" y="601"/>
                  <a:pt x="3946" y="601"/>
                  <a:pt x="3946" y="601"/>
                </a:cubicBezTo>
                <a:cubicBezTo>
                  <a:pt x="3962" y="601"/>
                  <a:pt x="3962" y="601"/>
                  <a:pt x="3962" y="601"/>
                </a:cubicBezTo>
                <a:cubicBezTo>
                  <a:pt x="3972" y="576"/>
                  <a:pt x="3993" y="556"/>
                  <a:pt x="3991" y="499"/>
                </a:cubicBezTo>
                <a:cubicBezTo>
                  <a:pt x="4008" y="499"/>
                  <a:pt x="4025" y="499"/>
                  <a:pt x="4042" y="499"/>
                </a:cubicBezTo>
                <a:cubicBezTo>
                  <a:pt x="4043" y="559"/>
                  <a:pt x="4063" y="577"/>
                  <a:pt x="4072" y="601"/>
                </a:cubicBezTo>
                <a:cubicBezTo>
                  <a:pt x="4087" y="601"/>
                  <a:pt x="4087" y="601"/>
                  <a:pt x="4087" y="601"/>
                </a:cubicBezTo>
                <a:cubicBezTo>
                  <a:pt x="4087" y="601"/>
                  <a:pt x="4087" y="600"/>
                  <a:pt x="4087" y="600"/>
                </a:cubicBezTo>
                <a:cubicBezTo>
                  <a:pt x="4086" y="598"/>
                  <a:pt x="4086" y="598"/>
                  <a:pt x="4086" y="598"/>
                </a:cubicBezTo>
                <a:cubicBezTo>
                  <a:pt x="4086" y="594"/>
                  <a:pt x="4086" y="594"/>
                  <a:pt x="4086" y="594"/>
                </a:cubicBezTo>
                <a:cubicBezTo>
                  <a:pt x="4087" y="595"/>
                  <a:pt x="4087" y="595"/>
                  <a:pt x="4087" y="595"/>
                </a:cubicBezTo>
                <a:cubicBezTo>
                  <a:pt x="4087" y="592"/>
                  <a:pt x="4088" y="589"/>
                  <a:pt x="4090" y="586"/>
                </a:cubicBezTo>
                <a:cubicBezTo>
                  <a:pt x="4090" y="584"/>
                  <a:pt x="4090" y="584"/>
                  <a:pt x="4090" y="584"/>
                </a:cubicBezTo>
                <a:cubicBezTo>
                  <a:pt x="4092" y="580"/>
                  <a:pt x="4092" y="580"/>
                  <a:pt x="4092" y="580"/>
                </a:cubicBezTo>
                <a:cubicBezTo>
                  <a:pt x="4092" y="582"/>
                  <a:pt x="4092" y="582"/>
                  <a:pt x="4092" y="582"/>
                </a:cubicBezTo>
                <a:cubicBezTo>
                  <a:pt x="4094" y="579"/>
                  <a:pt x="4097" y="577"/>
                  <a:pt x="4099" y="576"/>
                </a:cubicBezTo>
                <a:cubicBezTo>
                  <a:pt x="4099" y="576"/>
                  <a:pt x="4099" y="576"/>
                  <a:pt x="4099" y="576"/>
                </a:cubicBezTo>
                <a:cubicBezTo>
                  <a:pt x="4093" y="576"/>
                  <a:pt x="4093" y="576"/>
                  <a:pt x="4093" y="576"/>
                </a:cubicBezTo>
                <a:cubicBezTo>
                  <a:pt x="4099" y="570"/>
                  <a:pt x="4099" y="570"/>
                  <a:pt x="4099" y="570"/>
                </a:cubicBezTo>
                <a:cubicBezTo>
                  <a:pt x="4102" y="570"/>
                  <a:pt x="4102" y="570"/>
                  <a:pt x="4102" y="570"/>
                </a:cubicBezTo>
                <a:cubicBezTo>
                  <a:pt x="4107" y="546"/>
                  <a:pt x="4107" y="546"/>
                  <a:pt x="4107" y="546"/>
                </a:cubicBezTo>
                <a:cubicBezTo>
                  <a:pt x="4103" y="544"/>
                  <a:pt x="4103" y="544"/>
                  <a:pt x="4103" y="544"/>
                </a:cubicBezTo>
                <a:cubicBezTo>
                  <a:pt x="4106" y="542"/>
                  <a:pt x="4106" y="542"/>
                  <a:pt x="4106" y="542"/>
                </a:cubicBezTo>
                <a:cubicBezTo>
                  <a:pt x="4146" y="542"/>
                  <a:pt x="4146" y="542"/>
                  <a:pt x="4146" y="542"/>
                </a:cubicBezTo>
                <a:cubicBezTo>
                  <a:pt x="4151" y="544"/>
                  <a:pt x="4151" y="544"/>
                  <a:pt x="4151" y="544"/>
                </a:cubicBezTo>
                <a:cubicBezTo>
                  <a:pt x="4142" y="546"/>
                  <a:pt x="4142" y="546"/>
                  <a:pt x="4142" y="546"/>
                </a:cubicBezTo>
                <a:cubicBezTo>
                  <a:pt x="4150" y="571"/>
                  <a:pt x="4150" y="571"/>
                  <a:pt x="4150" y="571"/>
                </a:cubicBezTo>
                <a:cubicBezTo>
                  <a:pt x="4152" y="570"/>
                  <a:pt x="4152" y="570"/>
                  <a:pt x="4152" y="570"/>
                </a:cubicBezTo>
                <a:cubicBezTo>
                  <a:pt x="4151" y="567"/>
                  <a:pt x="4151" y="567"/>
                  <a:pt x="4151" y="567"/>
                </a:cubicBezTo>
                <a:cubicBezTo>
                  <a:pt x="4193" y="569"/>
                  <a:pt x="4193" y="569"/>
                  <a:pt x="4193" y="569"/>
                </a:cubicBezTo>
                <a:cubicBezTo>
                  <a:pt x="4197" y="570"/>
                  <a:pt x="4197" y="570"/>
                  <a:pt x="4197" y="570"/>
                </a:cubicBezTo>
                <a:cubicBezTo>
                  <a:pt x="4201" y="570"/>
                  <a:pt x="4201" y="570"/>
                  <a:pt x="4201" y="570"/>
                </a:cubicBezTo>
                <a:cubicBezTo>
                  <a:pt x="4206" y="578"/>
                  <a:pt x="4206" y="578"/>
                  <a:pt x="4206" y="578"/>
                </a:cubicBezTo>
                <a:cubicBezTo>
                  <a:pt x="4200" y="596"/>
                  <a:pt x="4200" y="596"/>
                  <a:pt x="4200" y="596"/>
                </a:cubicBezTo>
                <a:cubicBezTo>
                  <a:pt x="4202" y="597"/>
                  <a:pt x="4204" y="599"/>
                  <a:pt x="4205" y="601"/>
                </a:cubicBezTo>
                <a:cubicBezTo>
                  <a:pt x="4258" y="601"/>
                  <a:pt x="4258" y="601"/>
                  <a:pt x="4258" y="601"/>
                </a:cubicBezTo>
                <a:cubicBezTo>
                  <a:pt x="4258" y="714"/>
                  <a:pt x="4258" y="714"/>
                  <a:pt x="4258" y="714"/>
                </a:cubicBezTo>
                <a:cubicBezTo>
                  <a:pt x="0" y="714"/>
                  <a:pt x="0" y="714"/>
                  <a:pt x="0" y="714"/>
                </a:cubicBezTo>
                <a:close/>
                <a:moveTo>
                  <a:pt x="2047" y="574"/>
                </a:moveTo>
                <a:cubicBezTo>
                  <a:pt x="2049" y="575"/>
                  <a:pt x="2051" y="576"/>
                  <a:pt x="2053" y="576"/>
                </a:cubicBezTo>
                <a:cubicBezTo>
                  <a:pt x="2053" y="568"/>
                  <a:pt x="2053" y="576"/>
                  <a:pt x="2049" y="574"/>
                </a:cubicBezTo>
                <a:cubicBezTo>
                  <a:pt x="2048" y="574"/>
                  <a:pt x="2047" y="574"/>
                  <a:pt x="2047" y="574"/>
                </a:cubicBezTo>
                <a:close/>
                <a:moveTo>
                  <a:pt x="1930" y="399"/>
                </a:moveTo>
                <a:cubicBezTo>
                  <a:pt x="1909" y="399"/>
                  <a:pt x="1909" y="399"/>
                  <a:pt x="1909" y="399"/>
                </a:cubicBezTo>
                <a:cubicBezTo>
                  <a:pt x="1907" y="388"/>
                  <a:pt x="1902" y="380"/>
                  <a:pt x="1895" y="376"/>
                </a:cubicBezTo>
                <a:cubicBezTo>
                  <a:pt x="1892" y="373"/>
                  <a:pt x="1888" y="372"/>
                  <a:pt x="1884" y="371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8" y="349"/>
                  <a:pt x="1888" y="349"/>
                  <a:pt x="1888" y="349"/>
                </a:cubicBezTo>
                <a:cubicBezTo>
                  <a:pt x="1894" y="348"/>
                  <a:pt x="1894" y="348"/>
                  <a:pt x="1894" y="348"/>
                </a:cubicBezTo>
                <a:cubicBezTo>
                  <a:pt x="1894" y="350"/>
                  <a:pt x="1894" y="354"/>
                  <a:pt x="1894" y="355"/>
                </a:cubicBezTo>
                <a:cubicBezTo>
                  <a:pt x="1894" y="358"/>
                  <a:pt x="1897" y="359"/>
                  <a:pt x="1897" y="359"/>
                </a:cubicBezTo>
                <a:cubicBezTo>
                  <a:pt x="1897" y="348"/>
                  <a:pt x="1897" y="348"/>
                  <a:pt x="1897" y="348"/>
                </a:cubicBezTo>
                <a:cubicBezTo>
                  <a:pt x="1899" y="348"/>
                  <a:pt x="1899" y="348"/>
                  <a:pt x="1899" y="348"/>
                </a:cubicBezTo>
                <a:cubicBezTo>
                  <a:pt x="1899" y="349"/>
                  <a:pt x="1899" y="353"/>
                  <a:pt x="1899" y="355"/>
                </a:cubicBezTo>
                <a:cubicBezTo>
                  <a:pt x="1899" y="358"/>
                  <a:pt x="1902" y="359"/>
                  <a:pt x="1902" y="359"/>
                </a:cubicBezTo>
                <a:cubicBezTo>
                  <a:pt x="1902" y="343"/>
                  <a:pt x="1902" y="343"/>
                  <a:pt x="1902" y="343"/>
                </a:cubicBezTo>
                <a:cubicBezTo>
                  <a:pt x="1902" y="344"/>
                  <a:pt x="1902" y="344"/>
                  <a:pt x="1902" y="344"/>
                </a:cubicBezTo>
                <a:cubicBezTo>
                  <a:pt x="1901" y="344"/>
                  <a:pt x="1901" y="344"/>
                  <a:pt x="1901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71" y="349"/>
                  <a:pt x="1871" y="349"/>
                  <a:pt x="1871" y="349"/>
                </a:cubicBezTo>
                <a:cubicBezTo>
                  <a:pt x="1871" y="326"/>
                  <a:pt x="1871" y="326"/>
                  <a:pt x="1871" y="326"/>
                </a:cubicBezTo>
                <a:cubicBezTo>
                  <a:pt x="1872" y="335"/>
                  <a:pt x="1869" y="338"/>
                  <a:pt x="1897" y="329"/>
                </a:cubicBezTo>
                <a:cubicBezTo>
                  <a:pt x="1913" y="319"/>
                  <a:pt x="1904" y="333"/>
                  <a:pt x="1905" y="335"/>
                </a:cubicBezTo>
                <a:cubicBezTo>
                  <a:pt x="1923" y="353"/>
                  <a:pt x="1923" y="373"/>
                  <a:pt x="1930" y="399"/>
                </a:cubicBezTo>
                <a:close/>
                <a:moveTo>
                  <a:pt x="129" y="513"/>
                </a:moveTo>
                <a:cubicBezTo>
                  <a:pt x="129" y="513"/>
                  <a:pt x="129" y="513"/>
                  <a:pt x="129" y="513"/>
                </a:cubicBezTo>
                <a:cubicBezTo>
                  <a:pt x="116" y="513"/>
                  <a:pt x="116" y="513"/>
                  <a:pt x="116" y="513"/>
                </a:cubicBezTo>
                <a:cubicBezTo>
                  <a:pt x="129" y="513"/>
                  <a:pt x="129" y="513"/>
                  <a:pt x="129" y="513"/>
                </a:cubicBezTo>
                <a:close/>
                <a:moveTo>
                  <a:pt x="964" y="298"/>
                </a:moveTo>
                <a:cubicBezTo>
                  <a:pt x="964" y="313"/>
                  <a:pt x="964" y="313"/>
                  <a:pt x="964" y="313"/>
                </a:cubicBezTo>
                <a:cubicBezTo>
                  <a:pt x="961" y="316"/>
                  <a:pt x="961" y="316"/>
                  <a:pt x="961" y="316"/>
                </a:cubicBezTo>
                <a:cubicBezTo>
                  <a:pt x="961" y="310"/>
                  <a:pt x="961" y="304"/>
                  <a:pt x="961" y="298"/>
                </a:cubicBezTo>
                <a:cubicBezTo>
                  <a:pt x="964" y="298"/>
                  <a:pt x="964" y="298"/>
                  <a:pt x="964" y="298"/>
                </a:cubicBezTo>
                <a:close/>
                <a:moveTo>
                  <a:pt x="964" y="329"/>
                </a:moveTo>
                <a:cubicBezTo>
                  <a:pt x="964" y="332"/>
                  <a:pt x="964" y="332"/>
                  <a:pt x="964" y="332"/>
                </a:cubicBezTo>
                <a:cubicBezTo>
                  <a:pt x="963" y="331"/>
                  <a:pt x="963" y="331"/>
                  <a:pt x="963" y="331"/>
                </a:cubicBezTo>
                <a:cubicBezTo>
                  <a:pt x="964" y="329"/>
                  <a:pt x="964" y="329"/>
                  <a:pt x="964" y="329"/>
                </a:cubicBezTo>
                <a:close/>
                <a:moveTo>
                  <a:pt x="964" y="346"/>
                </a:moveTo>
                <a:cubicBezTo>
                  <a:pt x="964" y="375"/>
                  <a:pt x="964" y="375"/>
                  <a:pt x="964" y="375"/>
                </a:cubicBezTo>
                <a:cubicBezTo>
                  <a:pt x="961" y="375"/>
                  <a:pt x="961" y="375"/>
                  <a:pt x="961" y="375"/>
                </a:cubicBezTo>
                <a:cubicBezTo>
                  <a:pt x="961" y="365"/>
                  <a:pt x="961" y="354"/>
                  <a:pt x="961" y="343"/>
                </a:cubicBezTo>
                <a:cubicBezTo>
                  <a:pt x="964" y="346"/>
                  <a:pt x="964" y="346"/>
                  <a:pt x="964" y="346"/>
                </a:cubicBezTo>
                <a:close/>
                <a:moveTo>
                  <a:pt x="964" y="386"/>
                </a:moveTo>
                <a:cubicBezTo>
                  <a:pt x="964" y="408"/>
                  <a:pt x="964" y="408"/>
                  <a:pt x="964" y="408"/>
                </a:cubicBezTo>
                <a:cubicBezTo>
                  <a:pt x="961" y="410"/>
                  <a:pt x="961" y="410"/>
                  <a:pt x="961" y="410"/>
                </a:cubicBezTo>
                <a:cubicBezTo>
                  <a:pt x="961" y="402"/>
                  <a:pt x="961" y="394"/>
                  <a:pt x="961" y="386"/>
                </a:cubicBezTo>
                <a:cubicBezTo>
                  <a:pt x="964" y="386"/>
                  <a:pt x="964" y="386"/>
                  <a:pt x="964" y="386"/>
                </a:cubicBezTo>
                <a:close/>
                <a:moveTo>
                  <a:pt x="945" y="421"/>
                </a:moveTo>
                <a:cubicBezTo>
                  <a:pt x="908" y="421"/>
                  <a:pt x="908" y="421"/>
                  <a:pt x="908" y="421"/>
                </a:cubicBezTo>
                <a:cubicBezTo>
                  <a:pt x="912" y="396"/>
                  <a:pt x="912" y="396"/>
                  <a:pt x="912" y="396"/>
                </a:cubicBezTo>
                <a:cubicBezTo>
                  <a:pt x="945" y="421"/>
                  <a:pt x="945" y="421"/>
                  <a:pt x="945" y="421"/>
                </a:cubicBezTo>
                <a:close/>
                <a:moveTo>
                  <a:pt x="1890" y="403"/>
                </a:moveTo>
                <a:cubicBezTo>
                  <a:pt x="1890" y="405"/>
                  <a:pt x="1890" y="405"/>
                  <a:pt x="1890" y="405"/>
                </a:cubicBezTo>
                <a:cubicBezTo>
                  <a:pt x="1890" y="406"/>
                  <a:pt x="1890" y="406"/>
                  <a:pt x="1890" y="406"/>
                </a:cubicBezTo>
                <a:cubicBezTo>
                  <a:pt x="1883" y="407"/>
                  <a:pt x="1883" y="407"/>
                  <a:pt x="1883" y="407"/>
                </a:cubicBezTo>
                <a:cubicBezTo>
                  <a:pt x="1883" y="404"/>
                  <a:pt x="1883" y="404"/>
                  <a:pt x="1883" y="404"/>
                </a:cubicBezTo>
                <a:cubicBezTo>
                  <a:pt x="1890" y="403"/>
                  <a:pt x="1890" y="403"/>
                  <a:pt x="1890" y="403"/>
                </a:cubicBezTo>
                <a:close/>
                <a:moveTo>
                  <a:pt x="1890" y="434"/>
                </a:moveTo>
                <a:cubicBezTo>
                  <a:pt x="1890" y="436"/>
                  <a:pt x="1890" y="436"/>
                  <a:pt x="1890" y="436"/>
                </a:cubicBezTo>
                <a:cubicBezTo>
                  <a:pt x="1880" y="452"/>
                  <a:pt x="1880" y="452"/>
                  <a:pt x="1880" y="452"/>
                </a:cubicBezTo>
                <a:cubicBezTo>
                  <a:pt x="1880" y="436"/>
                  <a:pt x="1880" y="436"/>
                  <a:pt x="1880" y="436"/>
                </a:cubicBezTo>
                <a:cubicBezTo>
                  <a:pt x="1890" y="434"/>
                  <a:pt x="1890" y="434"/>
                  <a:pt x="1890" y="434"/>
                </a:cubicBezTo>
                <a:close/>
                <a:moveTo>
                  <a:pt x="1890" y="441"/>
                </a:moveTo>
                <a:cubicBezTo>
                  <a:pt x="1890" y="457"/>
                  <a:pt x="1890" y="457"/>
                  <a:pt x="1890" y="457"/>
                </a:cubicBezTo>
                <a:cubicBezTo>
                  <a:pt x="1880" y="457"/>
                  <a:pt x="1880" y="457"/>
                  <a:pt x="1880" y="457"/>
                </a:cubicBezTo>
                <a:cubicBezTo>
                  <a:pt x="1890" y="441"/>
                  <a:pt x="1890" y="441"/>
                  <a:pt x="1890" y="441"/>
                </a:cubicBezTo>
                <a:close/>
                <a:moveTo>
                  <a:pt x="1877" y="457"/>
                </a:moveTo>
                <a:cubicBezTo>
                  <a:pt x="1871" y="457"/>
                  <a:pt x="1871" y="457"/>
                  <a:pt x="1871" y="457"/>
                </a:cubicBezTo>
                <a:cubicBezTo>
                  <a:pt x="1871" y="448"/>
                  <a:pt x="1871" y="448"/>
                  <a:pt x="1871" y="448"/>
                </a:cubicBezTo>
                <a:cubicBezTo>
                  <a:pt x="1878" y="437"/>
                  <a:pt x="1878" y="437"/>
                  <a:pt x="1878" y="437"/>
                </a:cubicBezTo>
                <a:cubicBezTo>
                  <a:pt x="1878" y="455"/>
                  <a:pt x="1878" y="455"/>
                  <a:pt x="1878" y="455"/>
                </a:cubicBezTo>
                <a:cubicBezTo>
                  <a:pt x="1877" y="457"/>
                  <a:pt x="1877" y="457"/>
                  <a:pt x="1877" y="457"/>
                </a:cubicBezTo>
                <a:close/>
                <a:moveTo>
                  <a:pt x="1803" y="457"/>
                </a:moveTo>
                <a:cubicBezTo>
                  <a:pt x="1802" y="457"/>
                  <a:pt x="1802" y="457"/>
                  <a:pt x="1802" y="457"/>
                </a:cubicBezTo>
                <a:cubicBezTo>
                  <a:pt x="1802" y="454"/>
                  <a:pt x="1802" y="454"/>
                  <a:pt x="1802" y="454"/>
                </a:cubicBezTo>
                <a:cubicBezTo>
                  <a:pt x="1802" y="454"/>
                  <a:pt x="1803" y="454"/>
                  <a:pt x="1803" y="454"/>
                </a:cubicBezTo>
                <a:cubicBezTo>
                  <a:pt x="1803" y="457"/>
                  <a:pt x="1803" y="457"/>
                  <a:pt x="1803" y="457"/>
                </a:cubicBezTo>
                <a:close/>
                <a:moveTo>
                  <a:pt x="1799" y="457"/>
                </a:moveTo>
                <a:cubicBezTo>
                  <a:pt x="1798" y="457"/>
                  <a:pt x="1798" y="457"/>
                  <a:pt x="1798" y="457"/>
                </a:cubicBezTo>
                <a:cubicBezTo>
                  <a:pt x="1798" y="453"/>
                  <a:pt x="1798" y="453"/>
                  <a:pt x="1798" y="453"/>
                </a:cubicBezTo>
                <a:cubicBezTo>
                  <a:pt x="1798" y="453"/>
                  <a:pt x="1799" y="453"/>
                  <a:pt x="1799" y="454"/>
                </a:cubicBezTo>
                <a:cubicBezTo>
                  <a:pt x="1799" y="457"/>
                  <a:pt x="1799" y="457"/>
                  <a:pt x="1799" y="457"/>
                </a:cubicBezTo>
                <a:close/>
                <a:moveTo>
                  <a:pt x="1798" y="450"/>
                </a:moveTo>
                <a:cubicBezTo>
                  <a:pt x="1798" y="446"/>
                  <a:pt x="1798" y="446"/>
                  <a:pt x="1798" y="446"/>
                </a:cubicBezTo>
                <a:cubicBezTo>
                  <a:pt x="1798" y="446"/>
                  <a:pt x="1799" y="446"/>
                  <a:pt x="1799" y="446"/>
                </a:cubicBezTo>
                <a:cubicBezTo>
                  <a:pt x="1799" y="451"/>
                  <a:pt x="1799" y="451"/>
                  <a:pt x="1799" y="451"/>
                </a:cubicBezTo>
                <a:cubicBezTo>
                  <a:pt x="1799" y="451"/>
                  <a:pt x="1798" y="451"/>
                  <a:pt x="1798" y="450"/>
                </a:cubicBezTo>
                <a:close/>
                <a:moveTo>
                  <a:pt x="1798" y="443"/>
                </a:moveTo>
                <a:cubicBezTo>
                  <a:pt x="1798" y="410"/>
                  <a:pt x="1798" y="410"/>
                  <a:pt x="1798" y="410"/>
                </a:cubicBezTo>
                <a:cubicBezTo>
                  <a:pt x="1799" y="410"/>
                  <a:pt x="1799" y="410"/>
                  <a:pt x="1799" y="410"/>
                </a:cubicBezTo>
                <a:cubicBezTo>
                  <a:pt x="1799" y="444"/>
                  <a:pt x="1799" y="444"/>
                  <a:pt x="1799" y="444"/>
                </a:cubicBezTo>
                <a:cubicBezTo>
                  <a:pt x="1799" y="444"/>
                  <a:pt x="1798" y="443"/>
                  <a:pt x="1798" y="443"/>
                </a:cubicBezTo>
                <a:close/>
                <a:moveTo>
                  <a:pt x="1798" y="408"/>
                </a:moveTo>
                <a:cubicBezTo>
                  <a:pt x="1798" y="402"/>
                  <a:pt x="1798" y="402"/>
                  <a:pt x="1798" y="402"/>
                </a:cubicBezTo>
                <a:cubicBezTo>
                  <a:pt x="1799" y="402"/>
                  <a:pt x="1799" y="402"/>
                  <a:pt x="1799" y="402"/>
                </a:cubicBezTo>
                <a:cubicBezTo>
                  <a:pt x="1799" y="408"/>
                  <a:pt x="1799" y="408"/>
                  <a:pt x="1799" y="408"/>
                </a:cubicBezTo>
                <a:cubicBezTo>
                  <a:pt x="1798" y="408"/>
                  <a:pt x="1798" y="408"/>
                  <a:pt x="1798" y="408"/>
                </a:cubicBezTo>
                <a:close/>
                <a:moveTo>
                  <a:pt x="1798" y="390"/>
                </a:moveTo>
                <a:cubicBezTo>
                  <a:pt x="1798" y="388"/>
                  <a:pt x="1798" y="388"/>
                  <a:pt x="1798" y="388"/>
                </a:cubicBezTo>
                <a:cubicBezTo>
                  <a:pt x="1803" y="388"/>
                  <a:pt x="1803" y="388"/>
                  <a:pt x="1803" y="388"/>
                </a:cubicBezTo>
                <a:cubicBezTo>
                  <a:pt x="1803" y="390"/>
                  <a:pt x="1803" y="390"/>
                  <a:pt x="1803" y="390"/>
                </a:cubicBezTo>
                <a:cubicBezTo>
                  <a:pt x="1798" y="390"/>
                  <a:pt x="1798" y="390"/>
                  <a:pt x="1798" y="390"/>
                </a:cubicBezTo>
                <a:close/>
                <a:moveTo>
                  <a:pt x="1798" y="385"/>
                </a:moveTo>
                <a:cubicBezTo>
                  <a:pt x="1798" y="377"/>
                  <a:pt x="1798" y="377"/>
                  <a:pt x="1798" y="377"/>
                </a:cubicBezTo>
                <a:cubicBezTo>
                  <a:pt x="1808" y="376"/>
                  <a:pt x="1808" y="376"/>
                  <a:pt x="1808" y="376"/>
                </a:cubicBezTo>
                <a:cubicBezTo>
                  <a:pt x="1808" y="385"/>
                  <a:pt x="1808" y="385"/>
                  <a:pt x="1808" y="385"/>
                </a:cubicBezTo>
                <a:cubicBezTo>
                  <a:pt x="1803" y="385"/>
                  <a:pt x="1803" y="385"/>
                  <a:pt x="1803" y="385"/>
                </a:cubicBezTo>
                <a:cubicBezTo>
                  <a:pt x="1803" y="385"/>
                  <a:pt x="1803" y="385"/>
                  <a:pt x="1803" y="385"/>
                </a:cubicBezTo>
                <a:cubicBezTo>
                  <a:pt x="1798" y="385"/>
                  <a:pt x="1798" y="385"/>
                  <a:pt x="1798" y="385"/>
                </a:cubicBezTo>
                <a:close/>
                <a:moveTo>
                  <a:pt x="1798" y="374"/>
                </a:moveTo>
                <a:cubicBezTo>
                  <a:pt x="1798" y="373"/>
                  <a:pt x="1798" y="373"/>
                  <a:pt x="1798" y="373"/>
                </a:cubicBezTo>
                <a:cubicBezTo>
                  <a:pt x="1808" y="373"/>
                  <a:pt x="1808" y="373"/>
                  <a:pt x="1808" y="373"/>
                </a:cubicBezTo>
                <a:cubicBezTo>
                  <a:pt x="1808" y="373"/>
                  <a:pt x="1808" y="373"/>
                  <a:pt x="1808" y="373"/>
                </a:cubicBezTo>
                <a:cubicBezTo>
                  <a:pt x="1798" y="374"/>
                  <a:pt x="1798" y="374"/>
                  <a:pt x="1798" y="374"/>
                </a:cubicBezTo>
                <a:close/>
                <a:moveTo>
                  <a:pt x="1798" y="370"/>
                </a:moveTo>
                <a:cubicBezTo>
                  <a:pt x="1798" y="362"/>
                  <a:pt x="1798" y="362"/>
                  <a:pt x="1798" y="362"/>
                </a:cubicBezTo>
                <a:cubicBezTo>
                  <a:pt x="1808" y="361"/>
                  <a:pt x="1808" y="361"/>
                  <a:pt x="1808" y="361"/>
                </a:cubicBezTo>
                <a:cubicBezTo>
                  <a:pt x="1808" y="370"/>
                  <a:pt x="1808" y="370"/>
                  <a:pt x="1808" y="370"/>
                </a:cubicBezTo>
                <a:cubicBezTo>
                  <a:pt x="1798" y="370"/>
                  <a:pt x="1798" y="370"/>
                  <a:pt x="1798" y="370"/>
                </a:cubicBezTo>
                <a:close/>
                <a:moveTo>
                  <a:pt x="1798" y="359"/>
                </a:moveTo>
                <a:cubicBezTo>
                  <a:pt x="1798" y="331"/>
                  <a:pt x="1798" y="331"/>
                  <a:pt x="1798" y="331"/>
                </a:cubicBezTo>
                <a:cubicBezTo>
                  <a:pt x="1808" y="329"/>
                  <a:pt x="1808" y="329"/>
                  <a:pt x="1808" y="329"/>
                </a:cubicBezTo>
                <a:cubicBezTo>
                  <a:pt x="1808" y="358"/>
                  <a:pt x="1808" y="358"/>
                  <a:pt x="1808" y="358"/>
                </a:cubicBezTo>
                <a:cubicBezTo>
                  <a:pt x="1798" y="359"/>
                  <a:pt x="1798" y="359"/>
                  <a:pt x="1798" y="359"/>
                </a:cubicBezTo>
                <a:close/>
                <a:moveTo>
                  <a:pt x="1767" y="325"/>
                </a:moveTo>
                <a:cubicBezTo>
                  <a:pt x="1756" y="325"/>
                  <a:pt x="1756" y="325"/>
                  <a:pt x="1756" y="325"/>
                </a:cubicBezTo>
                <a:cubicBezTo>
                  <a:pt x="1756" y="322"/>
                  <a:pt x="1756" y="322"/>
                  <a:pt x="1756" y="322"/>
                </a:cubicBezTo>
                <a:cubicBezTo>
                  <a:pt x="1767" y="319"/>
                  <a:pt x="1767" y="319"/>
                  <a:pt x="1767" y="319"/>
                </a:cubicBezTo>
                <a:cubicBezTo>
                  <a:pt x="1767" y="325"/>
                  <a:pt x="1767" y="325"/>
                  <a:pt x="1767" y="325"/>
                </a:cubicBezTo>
                <a:close/>
                <a:moveTo>
                  <a:pt x="1752" y="325"/>
                </a:moveTo>
                <a:cubicBezTo>
                  <a:pt x="1751" y="325"/>
                  <a:pt x="1751" y="325"/>
                  <a:pt x="1751" y="325"/>
                </a:cubicBezTo>
                <a:cubicBezTo>
                  <a:pt x="1751" y="341"/>
                  <a:pt x="1751" y="341"/>
                  <a:pt x="1751" y="341"/>
                </a:cubicBezTo>
                <a:cubicBezTo>
                  <a:pt x="1742" y="342"/>
                  <a:pt x="1742" y="342"/>
                  <a:pt x="1742" y="342"/>
                </a:cubicBezTo>
                <a:cubicBezTo>
                  <a:pt x="1742" y="326"/>
                  <a:pt x="1742" y="326"/>
                  <a:pt x="1742" y="326"/>
                </a:cubicBezTo>
                <a:cubicBezTo>
                  <a:pt x="1752" y="323"/>
                  <a:pt x="1752" y="323"/>
                  <a:pt x="1752" y="323"/>
                </a:cubicBezTo>
                <a:cubicBezTo>
                  <a:pt x="1752" y="325"/>
                  <a:pt x="1752" y="325"/>
                  <a:pt x="1752" y="325"/>
                </a:cubicBezTo>
                <a:close/>
                <a:moveTo>
                  <a:pt x="1733" y="374"/>
                </a:moveTo>
                <a:cubicBezTo>
                  <a:pt x="1731" y="374"/>
                  <a:pt x="1731" y="374"/>
                  <a:pt x="1731" y="374"/>
                </a:cubicBezTo>
                <a:cubicBezTo>
                  <a:pt x="1731" y="373"/>
                  <a:pt x="1731" y="373"/>
                  <a:pt x="1731" y="373"/>
                </a:cubicBezTo>
                <a:cubicBezTo>
                  <a:pt x="1733" y="373"/>
                  <a:pt x="1733" y="373"/>
                  <a:pt x="1733" y="373"/>
                </a:cubicBezTo>
                <a:cubicBezTo>
                  <a:pt x="1733" y="374"/>
                  <a:pt x="1733" y="374"/>
                  <a:pt x="1733" y="374"/>
                </a:cubicBezTo>
                <a:close/>
                <a:moveTo>
                  <a:pt x="1731" y="370"/>
                </a:moveTo>
                <a:cubicBezTo>
                  <a:pt x="1731" y="367"/>
                  <a:pt x="1731" y="367"/>
                  <a:pt x="1731" y="367"/>
                </a:cubicBezTo>
                <a:cubicBezTo>
                  <a:pt x="1733" y="367"/>
                  <a:pt x="1733" y="367"/>
                  <a:pt x="1733" y="367"/>
                </a:cubicBezTo>
                <a:cubicBezTo>
                  <a:pt x="1733" y="370"/>
                  <a:pt x="1733" y="370"/>
                  <a:pt x="1733" y="370"/>
                </a:cubicBezTo>
                <a:cubicBezTo>
                  <a:pt x="1731" y="370"/>
                  <a:pt x="1731" y="370"/>
                  <a:pt x="1731" y="370"/>
                </a:cubicBezTo>
                <a:close/>
                <a:moveTo>
                  <a:pt x="1731" y="343"/>
                </a:moveTo>
                <a:cubicBezTo>
                  <a:pt x="1731" y="337"/>
                  <a:pt x="1731" y="337"/>
                  <a:pt x="1731" y="337"/>
                </a:cubicBezTo>
                <a:cubicBezTo>
                  <a:pt x="1729" y="337"/>
                  <a:pt x="1729" y="337"/>
                  <a:pt x="1729" y="337"/>
                </a:cubicBezTo>
                <a:cubicBezTo>
                  <a:pt x="1729" y="323"/>
                  <a:pt x="1729" y="323"/>
                  <a:pt x="1729" y="323"/>
                </a:cubicBezTo>
                <a:cubicBezTo>
                  <a:pt x="1739" y="320"/>
                  <a:pt x="1739" y="320"/>
                  <a:pt x="1739" y="320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43"/>
                  <a:pt x="1739" y="343"/>
                  <a:pt x="1739" y="343"/>
                </a:cubicBezTo>
                <a:cubicBezTo>
                  <a:pt x="1735" y="343"/>
                  <a:pt x="1735" y="343"/>
                  <a:pt x="1735" y="343"/>
                </a:cubicBezTo>
                <a:cubicBezTo>
                  <a:pt x="1731" y="343"/>
                  <a:pt x="1731" y="343"/>
                  <a:pt x="1731" y="343"/>
                </a:cubicBezTo>
                <a:close/>
                <a:moveTo>
                  <a:pt x="951" y="386"/>
                </a:moveTo>
                <a:cubicBezTo>
                  <a:pt x="940" y="386"/>
                  <a:pt x="929" y="386"/>
                  <a:pt x="918" y="386"/>
                </a:cubicBezTo>
                <a:cubicBezTo>
                  <a:pt x="929" y="394"/>
                  <a:pt x="940" y="403"/>
                  <a:pt x="951" y="411"/>
                </a:cubicBezTo>
                <a:cubicBezTo>
                  <a:pt x="951" y="403"/>
                  <a:pt x="951" y="394"/>
                  <a:pt x="951" y="386"/>
                </a:cubicBezTo>
                <a:close/>
                <a:moveTo>
                  <a:pt x="919" y="375"/>
                </a:moveTo>
                <a:cubicBezTo>
                  <a:pt x="930" y="375"/>
                  <a:pt x="940" y="375"/>
                  <a:pt x="951" y="375"/>
                </a:cubicBezTo>
                <a:cubicBezTo>
                  <a:pt x="951" y="365"/>
                  <a:pt x="951" y="354"/>
                  <a:pt x="951" y="343"/>
                </a:cubicBezTo>
                <a:cubicBezTo>
                  <a:pt x="940" y="354"/>
                  <a:pt x="930" y="365"/>
                  <a:pt x="919" y="375"/>
                </a:cubicBezTo>
                <a:close/>
                <a:moveTo>
                  <a:pt x="927" y="305"/>
                </a:moveTo>
                <a:cubicBezTo>
                  <a:pt x="934" y="313"/>
                  <a:pt x="942" y="321"/>
                  <a:pt x="949" y="329"/>
                </a:cubicBezTo>
                <a:cubicBezTo>
                  <a:pt x="938" y="341"/>
                  <a:pt x="928" y="352"/>
                  <a:pt x="917" y="363"/>
                </a:cubicBezTo>
                <a:cubicBezTo>
                  <a:pt x="920" y="344"/>
                  <a:pt x="923" y="324"/>
                  <a:pt x="927" y="305"/>
                </a:cubicBezTo>
                <a:close/>
                <a:moveTo>
                  <a:pt x="951" y="298"/>
                </a:moveTo>
                <a:cubicBezTo>
                  <a:pt x="951" y="305"/>
                  <a:pt x="951" y="311"/>
                  <a:pt x="951" y="318"/>
                </a:cubicBezTo>
                <a:cubicBezTo>
                  <a:pt x="945" y="311"/>
                  <a:pt x="939" y="305"/>
                  <a:pt x="933" y="298"/>
                </a:cubicBezTo>
                <a:cubicBezTo>
                  <a:pt x="939" y="298"/>
                  <a:pt x="945" y="298"/>
                  <a:pt x="951" y="298"/>
                </a:cubicBezTo>
                <a:close/>
                <a:moveTo>
                  <a:pt x="1897" y="390"/>
                </a:moveTo>
                <a:cubicBezTo>
                  <a:pt x="1898" y="391"/>
                  <a:pt x="1899" y="393"/>
                  <a:pt x="1900" y="396"/>
                </a:cubicBezTo>
                <a:cubicBezTo>
                  <a:pt x="1897" y="396"/>
                  <a:pt x="1897" y="396"/>
                  <a:pt x="1897" y="396"/>
                </a:cubicBezTo>
                <a:cubicBezTo>
                  <a:pt x="1897" y="390"/>
                  <a:pt x="1897" y="390"/>
                  <a:pt x="1897" y="390"/>
                </a:cubicBezTo>
                <a:close/>
                <a:moveTo>
                  <a:pt x="1895" y="396"/>
                </a:moveTo>
                <a:cubicBezTo>
                  <a:pt x="1893" y="397"/>
                  <a:pt x="1893" y="397"/>
                  <a:pt x="1893" y="397"/>
                </a:cubicBezTo>
                <a:cubicBezTo>
                  <a:pt x="1893" y="388"/>
                  <a:pt x="1893" y="388"/>
                  <a:pt x="1893" y="388"/>
                </a:cubicBezTo>
                <a:cubicBezTo>
                  <a:pt x="1895" y="387"/>
                  <a:pt x="1895" y="387"/>
                  <a:pt x="1895" y="387"/>
                </a:cubicBezTo>
                <a:cubicBezTo>
                  <a:pt x="1895" y="396"/>
                  <a:pt x="1895" y="396"/>
                  <a:pt x="1895" y="396"/>
                </a:cubicBezTo>
                <a:close/>
                <a:moveTo>
                  <a:pt x="1860" y="385"/>
                </a:moveTo>
                <a:cubicBezTo>
                  <a:pt x="1860" y="384"/>
                  <a:pt x="1860" y="384"/>
                  <a:pt x="1860" y="384"/>
                </a:cubicBezTo>
                <a:cubicBezTo>
                  <a:pt x="1868" y="377"/>
                  <a:pt x="1868" y="377"/>
                  <a:pt x="1868" y="377"/>
                </a:cubicBezTo>
                <a:cubicBezTo>
                  <a:pt x="1869" y="377"/>
                  <a:pt x="1870" y="377"/>
                  <a:pt x="1872" y="377"/>
                </a:cubicBezTo>
                <a:cubicBezTo>
                  <a:pt x="1872" y="377"/>
                  <a:pt x="1873" y="377"/>
                  <a:pt x="1874" y="377"/>
                </a:cubicBezTo>
                <a:cubicBezTo>
                  <a:pt x="1870" y="385"/>
                  <a:pt x="1870" y="385"/>
                  <a:pt x="1870" y="385"/>
                </a:cubicBezTo>
                <a:cubicBezTo>
                  <a:pt x="1860" y="385"/>
                  <a:pt x="1860" y="385"/>
                  <a:pt x="1860" y="385"/>
                </a:cubicBezTo>
                <a:close/>
                <a:moveTo>
                  <a:pt x="1858" y="364"/>
                </a:moveTo>
                <a:cubicBezTo>
                  <a:pt x="1853" y="368"/>
                  <a:pt x="1853" y="368"/>
                  <a:pt x="1853" y="368"/>
                </a:cubicBezTo>
                <a:cubicBezTo>
                  <a:pt x="1853" y="364"/>
                  <a:pt x="1853" y="360"/>
                  <a:pt x="1853" y="355"/>
                </a:cubicBezTo>
                <a:cubicBezTo>
                  <a:pt x="1858" y="354"/>
                  <a:pt x="1858" y="354"/>
                  <a:pt x="1858" y="354"/>
                </a:cubicBezTo>
                <a:cubicBezTo>
                  <a:pt x="1858" y="364"/>
                  <a:pt x="1858" y="364"/>
                  <a:pt x="1858" y="364"/>
                </a:cubicBezTo>
                <a:close/>
                <a:moveTo>
                  <a:pt x="1863" y="354"/>
                </a:moveTo>
                <a:cubicBezTo>
                  <a:pt x="1863" y="356"/>
                  <a:pt x="1863" y="359"/>
                  <a:pt x="1863" y="361"/>
                </a:cubicBezTo>
                <a:cubicBezTo>
                  <a:pt x="1860" y="363"/>
                  <a:pt x="1860" y="363"/>
                  <a:pt x="1860" y="363"/>
                </a:cubicBezTo>
                <a:cubicBezTo>
                  <a:pt x="1860" y="354"/>
                  <a:pt x="1860" y="354"/>
                  <a:pt x="1860" y="354"/>
                </a:cubicBezTo>
                <a:cubicBezTo>
                  <a:pt x="1863" y="354"/>
                  <a:pt x="1863" y="354"/>
                  <a:pt x="1863" y="354"/>
                </a:cubicBezTo>
                <a:close/>
                <a:moveTo>
                  <a:pt x="1863" y="320"/>
                </a:moveTo>
                <a:cubicBezTo>
                  <a:pt x="1863" y="329"/>
                  <a:pt x="1863" y="340"/>
                  <a:pt x="1863" y="350"/>
                </a:cubicBezTo>
                <a:cubicBezTo>
                  <a:pt x="1853" y="352"/>
                  <a:pt x="1853" y="352"/>
                  <a:pt x="1853" y="352"/>
                </a:cubicBezTo>
                <a:cubicBezTo>
                  <a:pt x="1853" y="341"/>
                  <a:pt x="1853" y="332"/>
                  <a:pt x="1853" y="325"/>
                </a:cubicBezTo>
                <a:cubicBezTo>
                  <a:pt x="1853" y="324"/>
                  <a:pt x="1853" y="323"/>
                  <a:pt x="1853" y="322"/>
                </a:cubicBezTo>
                <a:cubicBezTo>
                  <a:pt x="1863" y="320"/>
                  <a:pt x="1863" y="320"/>
                  <a:pt x="1863" y="320"/>
                </a:cubicBezTo>
                <a:close/>
                <a:moveTo>
                  <a:pt x="1852" y="310"/>
                </a:moveTo>
                <a:cubicBezTo>
                  <a:pt x="1853" y="310"/>
                  <a:pt x="1856" y="309"/>
                  <a:pt x="1857" y="309"/>
                </a:cubicBezTo>
                <a:cubicBezTo>
                  <a:pt x="1858" y="309"/>
                  <a:pt x="1859" y="309"/>
                  <a:pt x="1860" y="309"/>
                </a:cubicBezTo>
                <a:cubicBezTo>
                  <a:pt x="1860" y="310"/>
                  <a:pt x="1861" y="311"/>
                  <a:pt x="1862" y="313"/>
                </a:cubicBezTo>
                <a:cubicBezTo>
                  <a:pt x="1863" y="313"/>
                  <a:pt x="1863" y="315"/>
                  <a:pt x="1863" y="316"/>
                </a:cubicBezTo>
                <a:cubicBezTo>
                  <a:pt x="1863" y="316"/>
                  <a:pt x="1863" y="316"/>
                  <a:pt x="1863" y="316"/>
                </a:cubicBezTo>
                <a:cubicBezTo>
                  <a:pt x="1853" y="318"/>
                  <a:pt x="1853" y="318"/>
                  <a:pt x="1853" y="318"/>
                </a:cubicBezTo>
                <a:cubicBezTo>
                  <a:pt x="1853" y="315"/>
                  <a:pt x="1852" y="313"/>
                  <a:pt x="1852" y="310"/>
                </a:cubicBezTo>
                <a:close/>
                <a:moveTo>
                  <a:pt x="1871" y="352"/>
                </a:moveTo>
                <a:cubicBezTo>
                  <a:pt x="1886" y="350"/>
                  <a:pt x="1886" y="350"/>
                  <a:pt x="1886" y="350"/>
                </a:cubicBezTo>
                <a:cubicBezTo>
                  <a:pt x="1877" y="369"/>
                  <a:pt x="1877" y="369"/>
                  <a:pt x="1877" y="369"/>
                </a:cubicBezTo>
                <a:cubicBezTo>
                  <a:pt x="1875" y="369"/>
                  <a:pt x="1874" y="369"/>
                  <a:pt x="1872" y="369"/>
                </a:cubicBezTo>
                <a:cubicBezTo>
                  <a:pt x="1872" y="369"/>
                  <a:pt x="1871" y="369"/>
                  <a:pt x="1871" y="369"/>
                </a:cubicBezTo>
                <a:cubicBezTo>
                  <a:pt x="1871" y="365"/>
                  <a:pt x="1871" y="359"/>
                  <a:pt x="1871" y="352"/>
                </a:cubicBezTo>
                <a:close/>
                <a:moveTo>
                  <a:pt x="1890" y="419"/>
                </a:moveTo>
                <a:cubicBezTo>
                  <a:pt x="1889" y="427"/>
                  <a:pt x="1889" y="427"/>
                  <a:pt x="1889" y="427"/>
                </a:cubicBezTo>
                <a:cubicBezTo>
                  <a:pt x="1884" y="428"/>
                  <a:pt x="1884" y="428"/>
                  <a:pt x="1884" y="428"/>
                </a:cubicBezTo>
                <a:cubicBezTo>
                  <a:pt x="1890" y="419"/>
                  <a:pt x="1890" y="419"/>
                  <a:pt x="1890" y="419"/>
                </a:cubicBezTo>
                <a:close/>
                <a:moveTo>
                  <a:pt x="1883" y="398"/>
                </a:moveTo>
                <a:cubicBezTo>
                  <a:pt x="1884" y="389"/>
                  <a:pt x="1884" y="389"/>
                  <a:pt x="1884" y="389"/>
                </a:cubicBezTo>
                <a:cubicBezTo>
                  <a:pt x="1891" y="388"/>
                  <a:pt x="1891" y="388"/>
                  <a:pt x="1891" y="388"/>
                </a:cubicBezTo>
                <a:cubicBezTo>
                  <a:pt x="1891" y="397"/>
                  <a:pt x="1891" y="397"/>
                  <a:pt x="1891" y="397"/>
                </a:cubicBezTo>
                <a:cubicBezTo>
                  <a:pt x="1883" y="398"/>
                  <a:pt x="1883" y="398"/>
                  <a:pt x="1883" y="398"/>
                </a:cubicBezTo>
                <a:close/>
                <a:moveTo>
                  <a:pt x="1890" y="412"/>
                </a:move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71" y="417"/>
                  <a:pt x="1871" y="417"/>
                  <a:pt x="1871" y="417"/>
                </a:cubicBezTo>
                <a:cubicBezTo>
                  <a:pt x="1871" y="415"/>
                  <a:pt x="1871" y="415"/>
                  <a:pt x="1871" y="415"/>
                </a:cubicBezTo>
                <a:cubicBezTo>
                  <a:pt x="1890" y="412"/>
                  <a:pt x="1890" y="412"/>
                  <a:pt x="1890" y="412"/>
                </a:cubicBezTo>
                <a:close/>
                <a:moveTo>
                  <a:pt x="1881" y="405"/>
                </a:moveTo>
                <a:cubicBezTo>
                  <a:pt x="1881" y="408"/>
                  <a:pt x="1881" y="408"/>
                  <a:pt x="1881" y="408"/>
                </a:cubicBezTo>
                <a:cubicBezTo>
                  <a:pt x="1871" y="409"/>
                  <a:pt x="1871" y="409"/>
                  <a:pt x="1871" y="409"/>
                </a:cubicBezTo>
                <a:cubicBezTo>
                  <a:pt x="1871" y="406"/>
                  <a:pt x="1871" y="406"/>
                  <a:pt x="1871" y="406"/>
                </a:cubicBezTo>
                <a:cubicBezTo>
                  <a:pt x="1881" y="405"/>
                  <a:pt x="1881" y="405"/>
                  <a:pt x="1881" y="405"/>
                </a:cubicBezTo>
                <a:close/>
                <a:moveTo>
                  <a:pt x="1881" y="390"/>
                </a:moveTo>
                <a:cubicBezTo>
                  <a:pt x="1881" y="399"/>
                  <a:pt x="1881" y="399"/>
                  <a:pt x="1881" y="399"/>
                </a:cubicBezTo>
                <a:cubicBezTo>
                  <a:pt x="1871" y="401"/>
                  <a:pt x="1871" y="401"/>
                  <a:pt x="1871" y="401"/>
                </a:cubicBezTo>
                <a:cubicBezTo>
                  <a:pt x="1871" y="391"/>
                  <a:pt x="1871" y="391"/>
                  <a:pt x="1871" y="391"/>
                </a:cubicBezTo>
                <a:cubicBezTo>
                  <a:pt x="1881" y="390"/>
                  <a:pt x="1881" y="390"/>
                  <a:pt x="1881" y="390"/>
                </a:cubicBezTo>
                <a:close/>
                <a:moveTo>
                  <a:pt x="1879" y="369"/>
                </a:moveTo>
                <a:cubicBezTo>
                  <a:pt x="1883" y="362"/>
                  <a:pt x="1883" y="362"/>
                  <a:pt x="1883" y="362"/>
                </a:cubicBezTo>
                <a:cubicBezTo>
                  <a:pt x="1882" y="370"/>
                  <a:pt x="1882" y="370"/>
                  <a:pt x="1882" y="370"/>
                </a:cubicBezTo>
                <a:cubicBezTo>
                  <a:pt x="1881" y="370"/>
                  <a:pt x="1880" y="370"/>
                  <a:pt x="1879" y="369"/>
                </a:cubicBezTo>
                <a:close/>
                <a:moveTo>
                  <a:pt x="1882" y="378"/>
                </a:moveTo>
                <a:cubicBezTo>
                  <a:pt x="1882" y="387"/>
                  <a:pt x="1882" y="387"/>
                  <a:pt x="1882" y="387"/>
                </a:cubicBezTo>
                <a:cubicBezTo>
                  <a:pt x="1871" y="389"/>
                  <a:pt x="1871" y="389"/>
                  <a:pt x="1871" y="389"/>
                </a:cubicBezTo>
                <a:cubicBezTo>
                  <a:pt x="1871" y="388"/>
                  <a:pt x="1871" y="388"/>
                  <a:pt x="1871" y="388"/>
                </a:cubicBezTo>
                <a:cubicBezTo>
                  <a:pt x="1876" y="377"/>
                  <a:pt x="1876" y="377"/>
                  <a:pt x="1876" y="377"/>
                </a:cubicBezTo>
                <a:cubicBezTo>
                  <a:pt x="1878" y="377"/>
                  <a:pt x="1880" y="377"/>
                  <a:pt x="1882" y="378"/>
                </a:cubicBezTo>
                <a:close/>
                <a:moveTo>
                  <a:pt x="1875" y="437"/>
                </a:moveTo>
                <a:cubicBezTo>
                  <a:pt x="1871" y="443"/>
                  <a:pt x="1871" y="443"/>
                  <a:pt x="1871" y="443"/>
                </a:cubicBezTo>
                <a:cubicBezTo>
                  <a:pt x="1871" y="437"/>
                  <a:pt x="1871" y="437"/>
                  <a:pt x="1871" y="437"/>
                </a:cubicBezTo>
                <a:cubicBezTo>
                  <a:pt x="1875" y="437"/>
                  <a:pt x="1875" y="437"/>
                  <a:pt x="1875" y="437"/>
                </a:cubicBezTo>
                <a:close/>
                <a:moveTo>
                  <a:pt x="1871" y="430"/>
                </a:moveTo>
                <a:cubicBezTo>
                  <a:pt x="1871" y="420"/>
                  <a:pt x="1871" y="420"/>
                  <a:pt x="1871" y="420"/>
                </a:cubicBezTo>
                <a:cubicBezTo>
                  <a:pt x="1888" y="417"/>
                  <a:pt x="1888" y="417"/>
                  <a:pt x="1888" y="417"/>
                </a:cubicBezTo>
                <a:cubicBezTo>
                  <a:pt x="1880" y="428"/>
                  <a:pt x="1880" y="428"/>
                  <a:pt x="1880" y="428"/>
                </a:cubicBezTo>
                <a:cubicBezTo>
                  <a:pt x="1871" y="430"/>
                  <a:pt x="1871" y="430"/>
                  <a:pt x="1871" y="430"/>
                </a:cubicBezTo>
                <a:close/>
                <a:moveTo>
                  <a:pt x="1891" y="382"/>
                </a:moveTo>
                <a:cubicBezTo>
                  <a:pt x="1891" y="382"/>
                  <a:pt x="1891" y="383"/>
                  <a:pt x="1891" y="383"/>
                </a:cubicBezTo>
                <a:cubicBezTo>
                  <a:pt x="1891" y="385"/>
                  <a:pt x="1891" y="385"/>
                  <a:pt x="1891" y="385"/>
                </a:cubicBezTo>
                <a:cubicBezTo>
                  <a:pt x="1884" y="386"/>
                  <a:pt x="1884" y="386"/>
                  <a:pt x="1884" y="386"/>
                </a:cubicBezTo>
                <a:cubicBezTo>
                  <a:pt x="1884" y="379"/>
                  <a:pt x="1884" y="379"/>
                  <a:pt x="1884" y="379"/>
                </a:cubicBezTo>
                <a:cubicBezTo>
                  <a:pt x="1886" y="380"/>
                  <a:pt x="1889" y="381"/>
                  <a:pt x="1891" y="382"/>
                </a:cubicBezTo>
                <a:close/>
                <a:moveTo>
                  <a:pt x="1817" y="358"/>
                </a:moveTo>
                <a:cubicBezTo>
                  <a:pt x="1812" y="358"/>
                  <a:pt x="1812" y="358"/>
                  <a:pt x="1812" y="358"/>
                </a:cubicBezTo>
                <a:cubicBezTo>
                  <a:pt x="1812" y="331"/>
                  <a:pt x="1812" y="331"/>
                  <a:pt x="1812" y="331"/>
                </a:cubicBezTo>
                <a:cubicBezTo>
                  <a:pt x="1812" y="331"/>
                  <a:pt x="1813" y="332"/>
                  <a:pt x="1813" y="332"/>
                </a:cubicBezTo>
                <a:cubicBezTo>
                  <a:pt x="1817" y="332"/>
                  <a:pt x="1817" y="332"/>
                  <a:pt x="1817" y="332"/>
                </a:cubicBezTo>
                <a:cubicBezTo>
                  <a:pt x="1817" y="338"/>
                  <a:pt x="1817" y="348"/>
                  <a:pt x="1817" y="358"/>
                </a:cubicBezTo>
                <a:close/>
                <a:moveTo>
                  <a:pt x="1817" y="370"/>
                </a:moveTo>
                <a:cubicBezTo>
                  <a:pt x="1812" y="370"/>
                  <a:pt x="1812" y="370"/>
                  <a:pt x="1812" y="370"/>
                </a:cubicBezTo>
                <a:cubicBezTo>
                  <a:pt x="1812" y="361"/>
                  <a:pt x="1812" y="361"/>
                  <a:pt x="1812" y="361"/>
                </a:cubicBezTo>
                <a:cubicBezTo>
                  <a:pt x="1817" y="360"/>
                  <a:pt x="1817" y="360"/>
                  <a:pt x="1817" y="360"/>
                </a:cubicBezTo>
                <a:cubicBezTo>
                  <a:pt x="1817" y="364"/>
                  <a:pt x="1817" y="367"/>
                  <a:pt x="1817" y="370"/>
                </a:cubicBezTo>
                <a:close/>
                <a:moveTo>
                  <a:pt x="1817" y="385"/>
                </a:moveTo>
                <a:cubicBezTo>
                  <a:pt x="1812" y="385"/>
                  <a:pt x="1812" y="385"/>
                  <a:pt x="1812" y="385"/>
                </a:cubicBezTo>
                <a:cubicBezTo>
                  <a:pt x="1812" y="376"/>
                  <a:pt x="1812" y="376"/>
                  <a:pt x="1812" y="376"/>
                </a:cubicBezTo>
                <a:cubicBezTo>
                  <a:pt x="1817" y="375"/>
                  <a:pt x="1817" y="375"/>
                  <a:pt x="1817" y="375"/>
                </a:cubicBezTo>
                <a:cubicBezTo>
                  <a:pt x="1817" y="379"/>
                  <a:pt x="1817" y="382"/>
                  <a:pt x="1817" y="385"/>
                </a:cubicBezTo>
                <a:close/>
                <a:moveTo>
                  <a:pt x="1812" y="373"/>
                </a:moveTo>
                <a:cubicBezTo>
                  <a:pt x="1815" y="373"/>
                  <a:pt x="1815" y="373"/>
                  <a:pt x="1815" y="373"/>
                </a:cubicBezTo>
                <a:cubicBezTo>
                  <a:pt x="1812" y="373"/>
                  <a:pt x="1812" y="373"/>
                  <a:pt x="1812" y="373"/>
                </a:cubicBezTo>
                <a:cubicBezTo>
                  <a:pt x="1812" y="373"/>
                  <a:pt x="1812" y="373"/>
                  <a:pt x="1812" y="373"/>
                </a:cubicBezTo>
                <a:close/>
                <a:moveTo>
                  <a:pt x="1812" y="319"/>
                </a:moveTo>
                <a:cubicBezTo>
                  <a:pt x="1815" y="324"/>
                  <a:pt x="1815" y="324"/>
                  <a:pt x="1815" y="324"/>
                </a:cubicBezTo>
                <a:cubicBezTo>
                  <a:pt x="1813" y="324"/>
                  <a:pt x="1813" y="324"/>
                  <a:pt x="1813" y="324"/>
                </a:cubicBezTo>
                <a:cubicBezTo>
                  <a:pt x="1813" y="324"/>
                  <a:pt x="1812" y="324"/>
                  <a:pt x="1812" y="324"/>
                </a:cubicBezTo>
                <a:cubicBezTo>
                  <a:pt x="1812" y="319"/>
                  <a:pt x="1812" y="319"/>
                  <a:pt x="1812" y="319"/>
                </a:cubicBezTo>
                <a:close/>
                <a:moveTo>
                  <a:pt x="1803" y="408"/>
                </a:moveTo>
                <a:cubicBezTo>
                  <a:pt x="1802" y="408"/>
                  <a:pt x="1802" y="408"/>
                  <a:pt x="1802" y="408"/>
                </a:cubicBezTo>
                <a:cubicBezTo>
                  <a:pt x="1802" y="402"/>
                  <a:pt x="1802" y="402"/>
                  <a:pt x="1802" y="402"/>
                </a:cubicBezTo>
                <a:cubicBezTo>
                  <a:pt x="1803" y="402"/>
                  <a:pt x="1803" y="402"/>
                  <a:pt x="1803" y="402"/>
                </a:cubicBezTo>
                <a:cubicBezTo>
                  <a:pt x="1803" y="408"/>
                  <a:pt x="1803" y="408"/>
                  <a:pt x="1803" y="408"/>
                </a:cubicBezTo>
                <a:close/>
                <a:moveTo>
                  <a:pt x="1803" y="445"/>
                </a:moveTo>
                <a:cubicBezTo>
                  <a:pt x="1803" y="445"/>
                  <a:pt x="1802" y="445"/>
                  <a:pt x="1802" y="444"/>
                </a:cubicBezTo>
                <a:cubicBezTo>
                  <a:pt x="1802" y="444"/>
                  <a:pt x="1802" y="444"/>
                  <a:pt x="1802" y="444"/>
                </a:cubicBezTo>
                <a:cubicBezTo>
                  <a:pt x="1802" y="410"/>
                  <a:pt x="1802" y="410"/>
                  <a:pt x="1802" y="410"/>
                </a:cubicBezTo>
                <a:cubicBezTo>
                  <a:pt x="1803" y="410"/>
                  <a:pt x="1803" y="410"/>
                  <a:pt x="1803" y="410"/>
                </a:cubicBezTo>
                <a:cubicBezTo>
                  <a:pt x="1803" y="445"/>
                  <a:pt x="1803" y="445"/>
                  <a:pt x="1803" y="445"/>
                </a:cubicBezTo>
                <a:close/>
                <a:moveTo>
                  <a:pt x="1803" y="452"/>
                </a:moveTo>
                <a:cubicBezTo>
                  <a:pt x="1803" y="452"/>
                  <a:pt x="1802" y="451"/>
                  <a:pt x="1802" y="451"/>
                </a:cubicBezTo>
                <a:cubicBezTo>
                  <a:pt x="1802" y="447"/>
                  <a:pt x="1802" y="447"/>
                  <a:pt x="1802" y="447"/>
                </a:cubicBezTo>
                <a:cubicBezTo>
                  <a:pt x="1802" y="447"/>
                  <a:pt x="1803" y="448"/>
                  <a:pt x="1803" y="448"/>
                </a:cubicBezTo>
                <a:cubicBezTo>
                  <a:pt x="1803" y="452"/>
                  <a:pt x="1803" y="452"/>
                  <a:pt x="1803" y="452"/>
                </a:cubicBezTo>
                <a:close/>
                <a:moveTo>
                  <a:pt x="1754" y="320"/>
                </a:moveTo>
                <a:cubicBezTo>
                  <a:pt x="1742" y="323"/>
                  <a:pt x="1742" y="323"/>
                  <a:pt x="1742" y="323"/>
                </a:cubicBezTo>
                <a:cubicBezTo>
                  <a:pt x="1742" y="320"/>
                  <a:pt x="1742" y="320"/>
                  <a:pt x="1742" y="320"/>
                </a:cubicBezTo>
                <a:cubicBezTo>
                  <a:pt x="1754" y="316"/>
                  <a:pt x="1754" y="316"/>
                  <a:pt x="1754" y="316"/>
                </a:cubicBezTo>
                <a:cubicBezTo>
                  <a:pt x="1754" y="320"/>
                  <a:pt x="1754" y="320"/>
                  <a:pt x="1754" y="320"/>
                </a:cubicBezTo>
                <a:close/>
                <a:moveTo>
                  <a:pt x="886" y="81"/>
                </a:moveTo>
                <a:cubicBezTo>
                  <a:pt x="855" y="99"/>
                  <a:pt x="901" y="106"/>
                  <a:pt x="915" y="110"/>
                </a:cubicBezTo>
                <a:cubicBezTo>
                  <a:pt x="937" y="116"/>
                  <a:pt x="956" y="125"/>
                  <a:pt x="933" y="151"/>
                </a:cubicBezTo>
                <a:cubicBezTo>
                  <a:pt x="920" y="165"/>
                  <a:pt x="910" y="169"/>
                  <a:pt x="920" y="186"/>
                </a:cubicBezTo>
                <a:cubicBezTo>
                  <a:pt x="927" y="199"/>
                  <a:pt x="916" y="209"/>
                  <a:pt x="935" y="197"/>
                </a:cubicBezTo>
                <a:cubicBezTo>
                  <a:pt x="942" y="189"/>
                  <a:pt x="938" y="201"/>
                  <a:pt x="938" y="203"/>
                </a:cubicBezTo>
                <a:cubicBezTo>
                  <a:pt x="947" y="220"/>
                  <a:pt x="920" y="224"/>
                  <a:pt x="951" y="259"/>
                </a:cubicBezTo>
                <a:cubicBezTo>
                  <a:pt x="949" y="241"/>
                  <a:pt x="952" y="203"/>
                  <a:pt x="970" y="220"/>
                </a:cubicBezTo>
                <a:cubicBezTo>
                  <a:pt x="985" y="234"/>
                  <a:pt x="975" y="216"/>
                  <a:pt x="985" y="209"/>
                </a:cubicBezTo>
                <a:cubicBezTo>
                  <a:pt x="986" y="168"/>
                  <a:pt x="984" y="192"/>
                  <a:pt x="970" y="182"/>
                </a:cubicBezTo>
                <a:cubicBezTo>
                  <a:pt x="967" y="177"/>
                  <a:pt x="964" y="179"/>
                  <a:pt x="960" y="168"/>
                </a:cubicBezTo>
                <a:cubicBezTo>
                  <a:pt x="956" y="158"/>
                  <a:pt x="940" y="152"/>
                  <a:pt x="952" y="139"/>
                </a:cubicBezTo>
                <a:cubicBezTo>
                  <a:pt x="956" y="134"/>
                  <a:pt x="960" y="129"/>
                  <a:pt x="962" y="126"/>
                </a:cubicBezTo>
                <a:cubicBezTo>
                  <a:pt x="980" y="103"/>
                  <a:pt x="974" y="124"/>
                  <a:pt x="998" y="109"/>
                </a:cubicBezTo>
                <a:cubicBezTo>
                  <a:pt x="1020" y="95"/>
                  <a:pt x="998" y="101"/>
                  <a:pt x="996" y="85"/>
                </a:cubicBezTo>
                <a:cubicBezTo>
                  <a:pt x="995" y="74"/>
                  <a:pt x="1006" y="65"/>
                  <a:pt x="1004" y="57"/>
                </a:cubicBezTo>
                <a:cubicBezTo>
                  <a:pt x="998" y="41"/>
                  <a:pt x="980" y="38"/>
                  <a:pt x="981" y="56"/>
                </a:cubicBezTo>
                <a:cubicBezTo>
                  <a:pt x="981" y="59"/>
                  <a:pt x="975" y="65"/>
                  <a:pt x="970" y="61"/>
                </a:cubicBezTo>
                <a:cubicBezTo>
                  <a:pt x="962" y="54"/>
                  <a:pt x="974" y="33"/>
                  <a:pt x="949" y="42"/>
                </a:cubicBezTo>
                <a:cubicBezTo>
                  <a:pt x="940" y="46"/>
                  <a:pt x="928" y="70"/>
                  <a:pt x="939" y="67"/>
                </a:cubicBezTo>
                <a:cubicBezTo>
                  <a:pt x="951" y="63"/>
                  <a:pt x="944" y="73"/>
                  <a:pt x="949" y="77"/>
                </a:cubicBezTo>
                <a:cubicBezTo>
                  <a:pt x="931" y="75"/>
                  <a:pt x="929" y="74"/>
                  <a:pt x="929" y="71"/>
                </a:cubicBezTo>
                <a:cubicBezTo>
                  <a:pt x="928" y="67"/>
                  <a:pt x="904" y="54"/>
                  <a:pt x="903" y="76"/>
                </a:cubicBezTo>
                <a:cubicBezTo>
                  <a:pt x="903" y="79"/>
                  <a:pt x="902" y="80"/>
                  <a:pt x="886" y="81"/>
                </a:cubicBezTo>
                <a:close/>
                <a:moveTo>
                  <a:pt x="1279" y="50"/>
                </a:moveTo>
                <a:cubicBezTo>
                  <a:pt x="1264" y="59"/>
                  <a:pt x="1286" y="62"/>
                  <a:pt x="1293" y="64"/>
                </a:cubicBezTo>
                <a:cubicBezTo>
                  <a:pt x="1304" y="67"/>
                  <a:pt x="1313" y="71"/>
                  <a:pt x="1302" y="84"/>
                </a:cubicBezTo>
                <a:cubicBezTo>
                  <a:pt x="1296" y="91"/>
                  <a:pt x="1291" y="93"/>
                  <a:pt x="1295" y="101"/>
                </a:cubicBezTo>
                <a:cubicBezTo>
                  <a:pt x="1299" y="107"/>
                  <a:pt x="1294" y="112"/>
                  <a:pt x="1303" y="107"/>
                </a:cubicBezTo>
                <a:cubicBezTo>
                  <a:pt x="1306" y="103"/>
                  <a:pt x="1304" y="108"/>
                  <a:pt x="1304" y="109"/>
                </a:cubicBezTo>
                <a:cubicBezTo>
                  <a:pt x="1309" y="118"/>
                  <a:pt x="1312" y="126"/>
                  <a:pt x="1310" y="139"/>
                </a:cubicBezTo>
                <a:cubicBezTo>
                  <a:pt x="1319" y="131"/>
                  <a:pt x="1311" y="109"/>
                  <a:pt x="1320" y="118"/>
                </a:cubicBezTo>
                <a:cubicBezTo>
                  <a:pt x="1327" y="124"/>
                  <a:pt x="1322" y="116"/>
                  <a:pt x="1327" y="112"/>
                </a:cubicBezTo>
                <a:cubicBezTo>
                  <a:pt x="1328" y="92"/>
                  <a:pt x="1326" y="104"/>
                  <a:pt x="1320" y="99"/>
                </a:cubicBezTo>
                <a:cubicBezTo>
                  <a:pt x="1318" y="97"/>
                  <a:pt x="1317" y="97"/>
                  <a:pt x="1315" y="92"/>
                </a:cubicBezTo>
                <a:cubicBezTo>
                  <a:pt x="1313" y="87"/>
                  <a:pt x="1305" y="85"/>
                  <a:pt x="1311" y="78"/>
                </a:cubicBezTo>
                <a:cubicBezTo>
                  <a:pt x="1313" y="76"/>
                  <a:pt x="1315" y="73"/>
                  <a:pt x="1316" y="72"/>
                </a:cubicBezTo>
                <a:cubicBezTo>
                  <a:pt x="1325" y="61"/>
                  <a:pt x="1322" y="71"/>
                  <a:pt x="1333" y="64"/>
                </a:cubicBezTo>
                <a:cubicBezTo>
                  <a:pt x="1344" y="57"/>
                  <a:pt x="1333" y="60"/>
                  <a:pt x="1333" y="52"/>
                </a:cubicBezTo>
                <a:cubicBezTo>
                  <a:pt x="1332" y="46"/>
                  <a:pt x="1338" y="42"/>
                  <a:pt x="1336" y="38"/>
                </a:cubicBezTo>
                <a:cubicBezTo>
                  <a:pt x="1333" y="30"/>
                  <a:pt x="1325" y="29"/>
                  <a:pt x="1325" y="37"/>
                </a:cubicBezTo>
                <a:cubicBezTo>
                  <a:pt x="1325" y="39"/>
                  <a:pt x="1322" y="42"/>
                  <a:pt x="1320" y="40"/>
                </a:cubicBezTo>
                <a:cubicBezTo>
                  <a:pt x="1316" y="37"/>
                  <a:pt x="1311" y="0"/>
                  <a:pt x="1309" y="13"/>
                </a:cubicBezTo>
                <a:cubicBezTo>
                  <a:pt x="1307" y="22"/>
                  <a:pt x="1288" y="25"/>
                  <a:pt x="1305" y="43"/>
                </a:cubicBezTo>
                <a:cubicBezTo>
                  <a:pt x="1309" y="47"/>
                  <a:pt x="1310" y="38"/>
                  <a:pt x="1310" y="48"/>
                </a:cubicBezTo>
                <a:cubicBezTo>
                  <a:pt x="1301" y="47"/>
                  <a:pt x="1300" y="46"/>
                  <a:pt x="1300" y="45"/>
                </a:cubicBezTo>
                <a:cubicBezTo>
                  <a:pt x="1299" y="43"/>
                  <a:pt x="1288" y="37"/>
                  <a:pt x="1287" y="47"/>
                </a:cubicBezTo>
                <a:cubicBezTo>
                  <a:pt x="1287" y="49"/>
                  <a:pt x="1287" y="50"/>
                  <a:pt x="1279" y="50"/>
                </a:cubicBezTo>
                <a:close/>
                <a:moveTo>
                  <a:pt x="2224" y="601"/>
                </a:moveTo>
                <a:cubicBezTo>
                  <a:pt x="2290" y="601"/>
                  <a:pt x="2290" y="601"/>
                  <a:pt x="2290" y="601"/>
                </a:cubicBezTo>
                <a:cubicBezTo>
                  <a:pt x="2263" y="516"/>
                  <a:pt x="2263" y="516"/>
                  <a:pt x="2263" y="516"/>
                </a:cubicBezTo>
                <a:cubicBezTo>
                  <a:pt x="2258" y="516"/>
                  <a:pt x="2253" y="516"/>
                  <a:pt x="2248" y="516"/>
                </a:cubicBezTo>
                <a:cubicBezTo>
                  <a:pt x="2224" y="601"/>
                  <a:pt x="2224" y="601"/>
                  <a:pt x="2224" y="601"/>
                </a:cubicBezTo>
                <a:close/>
                <a:moveTo>
                  <a:pt x="2301" y="601"/>
                </a:moveTo>
                <a:cubicBezTo>
                  <a:pt x="2306" y="601"/>
                  <a:pt x="2306" y="601"/>
                  <a:pt x="2306" y="601"/>
                </a:cubicBezTo>
                <a:cubicBezTo>
                  <a:pt x="2306" y="582"/>
                  <a:pt x="2306" y="555"/>
                  <a:pt x="2308" y="552"/>
                </a:cubicBezTo>
                <a:cubicBezTo>
                  <a:pt x="2312" y="544"/>
                  <a:pt x="2319" y="546"/>
                  <a:pt x="2327" y="546"/>
                </a:cubicBezTo>
                <a:cubicBezTo>
                  <a:pt x="2327" y="537"/>
                  <a:pt x="2327" y="528"/>
                  <a:pt x="2327" y="519"/>
                </a:cubicBezTo>
                <a:cubicBezTo>
                  <a:pt x="2308" y="514"/>
                  <a:pt x="2288" y="508"/>
                  <a:pt x="2268" y="502"/>
                </a:cubicBezTo>
                <a:cubicBezTo>
                  <a:pt x="2271" y="511"/>
                  <a:pt x="2289" y="566"/>
                  <a:pt x="2301" y="601"/>
                </a:cubicBezTo>
                <a:close/>
                <a:moveTo>
                  <a:pt x="2449" y="601"/>
                </a:moveTo>
                <a:cubicBezTo>
                  <a:pt x="2460" y="601"/>
                  <a:pt x="2460" y="601"/>
                  <a:pt x="2460" y="601"/>
                </a:cubicBezTo>
                <a:cubicBezTo>
                  <a:pt x="2467" y="592"/>
                  <a:pt x="2467" y="592"/>
                  <a:pt x="2467" y="592"/>
                </a:cubicBezTo>
                <a:cubicBezTo>
                  <a:pt x="2462" y="596"/>
                  <a:pt x="2456" y="599"/>
                  <a:pt x="2449" y="601"/>
                </a:cubicBezTo>
                <a:close/>
                <a:moveTo>
                  <a:pt x="2478" y="601"/>
                </a:moveTo>
                <a:cubicBezTo>
                  <a:pt x="2524" y="601"/>
                  <a:pt x="2524" y="601"/>
                  <a:pt x="2524" y="601"/>
                </a:cubicBezTo>
                <a:cubicBezTo>
                  <a:pt x="2524" y="577"/>
                  <a:pt x="2524" y="577"/>
                  <a:pt x="2524" y="577"/>
                </a:cubicBezTo>
                <a:cubicBezTo>
                  <a:pt x="2478" y="601"/>
                  <a:pt x="2478" y="601"/>
                  <a:pt x="2478" y="601"/>
                </a:cubicBezTo>
                <a:close/>
                <a:moveTo>
                  <a:pt x="2531" y="601"/>
                </a:moveTo>
                <a:cubicBezTo>
                  <a:pt x="2547" y="601"/>
                  <a:pt x="2547" y="601"/>
                  <a:pt x="2547" y="601"/>
                </a:cubicBezTo>
                <a:cubicBezTo>
                  <a:pt x="2547" y="601"/>
                  <a:pt x="2547" y="601"/>
                  <a:pt x="2547" y="601"/>
                </a:cubicBezTo>
                <a:cubicBezTo>
                  <a:pt x="2550" y="595"/>
                  <a:pt x="2550" y="595"/>
                  <a:pt x="2550" y="595"/>
                </a:cubicBezTo>
                <a:cubicBezTo>
                  <a:pt x="2552" y="588"/>
                  <a:pt x="2552" y="588"/>
                  <a:pt x="2552" y="588"/>
                </a:cubicBezTo>
                <a:cubicBezTo>
                  <a:pt x="2552" y="588"/>
                  <a:pt x="2552" y="588"/>
                  <a:pt x="2552" y="588"/>
                </a:cubicBezTo>
                <a:cubicBezTo>
                  <a:pt x="2531" y="577"/>
                  <a:pt x="2531" y="577"/>
                  <a:pt x="2531" y="577"/>
                </a:cubicBezTo>
                <a:cubicBezTo>
                  <a:pt x="2531" y="601"/>
                  <a:pt x="2531" y="601"/>
                  <a:pt x="2531" y="601"/>
                </a:cubicBezTo>
                <a:close/>
                <a:moveTo>
                  <a:pt x="2551" y="601"/>
                </a:moveTo>
                <a:cubicBezTo>
                  <a:pt x="2564" y="601"/>
                  <a:pt x="2564" y="601"/>
                  <a:pt x="2564" y="601"/>
                </a:cubicBezTo>
                <a:cubicBezTo>
                  <a:pt x="2564" y="600"/>
                  <a:pt x="2564" y="600"/>
                  <a:pt x="2564" y="600"/>
                </a:cubicBezTo>
                <a:cubicBezTo>
                  <a:pt x="2564" y="594"/>
                  <a:pt x="2564" y="594"/>
                  <a:pt x="2564" y="594"/>
                </a:cubicBezTo>
                <a:cubicBezTo>
                  <a:pt x="2555" y="589"/>
                  <a:pt x="2555" y="589"/>
                  <a:pt x="2555" y="589"/>
                </a:cubicBezTo>
                <a:cubicBezTo>
                  <a:pt x="2553" y="595"/>
                  <a:pt x="2553" y="595"/>
                  <a:pt x="2553" y="595"/>
                </a:cubicBezTo>
                <a:cubicBezTo>
                  <a:pt x="2551" y="601"/>
                  <a:pt x="2551" y="601"/>
                  <a:pt x="2551" y="601"/>
                </a:cubicBezTo>
                <a:close/>
                <a:moveTo>
                  <a:pt x="2567" y="601"/>
                </a:moveTo>
                <a:cubicBezTo>
                  <a:pt x="2576" y="601"/>
                  <a:pt x="2576" y="601"/>
                  <a:pt x="2576" y="601"/>
                </a:cubicBezTo>
                <a:cubicBezTo>
                  <a:pt x="2576" y="600"/>
                  <a:pt x="2576" y="600"/>
                  <a:pt x="2576" y="600"/>
                </a:cubicBezTo>
                <a:cubicBezTo>
                  <a:pt x="2567" y="595"/>
                  <a:pt x="2567" y="595"/>
                  <a:pt x="2567" y="595"/>
                </a:cubicBezTo>
                <a:cubicBezTo>
                  <a:pt x="2567" y="601"/>
                  <a:pt x="2567" y="601"/>
                  <a:pt x="2567" y="601"/>
                </a:cubicBezTo>
                <a:close/>
                <a:moveTo>
                  <a:pt x="4099" y="601"/>
                </a:moveTo>
                <a:cubicBezTo>
                  <a:pt x="4104" y="601"/>
                  <a:pt x="4104" y="601"/>
                  <a:pt x="4104" y="601"/>
                </a:cubicBezTo>
                <a:cubicBezTo>
                  <a:pt x="4103" y="600"/>
                  <a:pt x="4103" y="600"/>
                  <a:pt x="4103" y="599"/>
                </a:cubicBezTo>
                <a:cubicBezTo>
                  <a:pt x="4099" y="599"/>
                  <a:pt x="4099" y="599"/>
                  <a:pt x="4099" y="599"/>
                </a:cubicBezTo>
                <a:cubicBezTo>
                  <a:pt x="4099" y="599"/>
                  <a:pt x="4099" y="600"/>
                  <a:pt x="4099" y="601"/>
                </a:cubicBezTo>
                <a:close/>
                <a:moveTo>
                  <a:pt x="4124" y="601"/>
                </a:move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lose/>
                <a:moveTo>
                  <a:pt x="4186" y="601"/>
                </a:moveTo>
                <a:cubicBezTo>
                  <a:pt x="4197" y="601"/>
                  <a:pt x="4197" y="601"/>
                  <a:pt x="4197" y="601"/>
                </a:cubicBezTo>
                <a:cubicBezTo>
                  <a:pt x="4195" y="600"/>
                  <a:pt x="4194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0" y="600"/>
                  <a:pt x="4188" y="600"/>
                  <a:pt x="4186" y="601"/>
                </a:cubicBezTo>
                <a:close/>
                <a:moveTo>
                  <a:pt x="3000" y="208"/>
                </a:moveTo>
                <a:cubicBezTo>
                  <a:pt x="3092" y="218"/>
                  <a:pt x="3085" y="127"/>
                  <a:pt x="3026" y="127"/>
                </a:cubicBezTo>
                <a:cubicBezTo>
                  <a:pt x="3005" y="127"/>
                  <a:pt x="2987" y="134"/>
                  <a:pt x="2972" y="149"/>
                </a:cubicBezTo>
                <a:cubicBezTo>
                  <a:pt x="2960" y="135"/>
                  <a:pt x="2932" y="135"/>
                  <a:pt x="2922" y="152"/>
                </a:cubicBezTo>
                <a:cubicBezTo>
                  <a:pt x="2916" y="150"/>
                  <a:pt x="2914" y="151"/>
                  <a:pt x="2910" y="154"/>
                </a:cubicBezTo>
                <a:cubicBezTo>
                  <a:pt x="2898" y="144"/>
                  <a:pt x="2875" y="144"/>
                  <a:pt x="2866" y="157"/>
                </a:cubicBezTo>
                <a:cubicBezTo>
                  <a:pt x="2859" y="154"/>
                  <a:pt x="2852" y="154"/>
                  <a:pt x="2845" y="159"/>
                </a:cubicBezTo>
                <a:cubicBezTo>
                  <a:pt x="2837" y="157"/>
                  <a:pt x="2831" y="160"/>
                  <a:pt x="2826" y="167"/>
                </a:cubicBezTo>
                <a:cubicBezTo>
                  <a:pt x="2819" y="159"/>
                  <a:pt x="2805" y="154"/>
                  <a:pt x="2796" y="162"/>
                </a:cubicBezTo>
                <a:cubicBezTo>
                  <a:pt x="2791" y="158"/>
                  <a:pt x="2786" y="158"/>
                  <a:pt x="2780" y="161"/>
                </a:cubicBezTo>
                <a:cubicBezTo>
                  <a:pt x="2769" y="153"/>
                  <a:pt x="2755" y="154"/>
                  <a:pt x="2743" y="163"/>
                </a:cubicBezTo>
                <a:cubicBezTo>
                  <a:pt x="2729" y="156"/>
                  <a:pt x="2716" y="171"/>
                  <a:pt x="2709" y="183"/>
                </a:cubicBezTo>
                <a:cubicBezTo>
                  <a:pt x="2704" y="176"/>
                  <a:pt x="2695" y="176"/>
                  <a:pt x="2687" y="179"/>
                </a:cubicBezTo>
                <a:cubicBezTo>
                  <a:pt x="2676" y="170"/>
                  <a:pt x="2647" y="171"/>
                  <a:pt x="2639" y="182"/>
                </a:cubicBezTo>
                <a:cubicBezTo>
                  <a:pt x="2631" y="179"/>
                  <a:pt x="2622" y="183"/>
                  <a:pt x="2620" y="192"/>
                </a:cubicBezTo>
                <a:cubicBezTo>
                  <a:pt x="2613" y="187"/>
                  <a:pt x="2607" y="189"/>
                  <a:pt x="2600" y="192"/>
                </a:cubicBezTo>
                <a:cubicBezTo>
                  <a:pt x="2596" y="190"/>
                  <a:pt x="2591" y="192"/>
                  <a:pt x="2589" y="195"/>
                </a:cubicBezTo>
                <a:cubicBezTo>
                  <a:pt x="2584" y="194"/>
                  <a:pt x="2579" y="195"/>
                  <a:pt x="2576" y="199"/>
                </a:cubicBezTo>
                <a:cubicBezTo>
                  <a:pt x="2570" y="197"/>
                  <a:pt x="2559" y="198"/>
                  <a:pt x="2557" y="206"/>
                </a:cubicBezTo>
                <a:cubicBezTo>
                  <a:pt x="2703" y="217"/>
                  <a:pt x="2735" y="224"/>
                  <a:pt x="2868" y="208"/>
                </a:cubicBezTo>
                <a:cubicBezTo>
                  <a:pt x="2911" y="203"/>
                  <a:pt x="2932" y="200"/>
                  <a:pt x="3000" y="208"/>
                </a:cubicBezTo>
                <a:close/>
                <a:moveTo>
                  <a:pt x="3047" y="418"/>
                </a:moveTo>
                <a:cubicBezTo>
                  <a:pt x="3062" y="419"/>
                  <a:pt x="3074" y="419"/>
                  <a:pt x="3092" y="418"/>
                </a:cubicBezTo>
                <a:cubicBezTo>
                  <a:pt x="3092" y="492"/>
                  <a:pt x="3092" y="492"/>
                  <a:pt x="3092" y="492"/>
                </a:cubicBezTo>
                <a:cubicBezTo>
                  <a:pt x="3084" y="492"/>
                  <a:pt x="3084" y="492"/>
                  <a:pt x="3084" y="492"/>
                </a:cubicBezTo>
                <a:cubicBezTo>
                  <a:pt x="3084" y="483"/>
                  <a:pt x="3084" y="483"/>
                  <a:pt x="3084" y="483"/>
                </a:cubicBezTo>
                <a:cubicBezTo>
                  <a:pt x="3059" y="483"/>
                  <a:pt x="3059" y="483"/>
                  <a:pt x="3059" y="483"/>
                </a:cubicBezTo>
                <a:cubicBezTo>
                  <a:pt x="3059" y="492"/>
                  <a:pt x="3059" y="492"/>
                  <a:pt x="3059" y="492"/>
                </a:cubicBezTo>
                <a:cubicBezTo>
                  <a:pt x="3055" y="492"/>
                  <a:pt x="3055" y="492"/>
                  <a:pt x="3055" y="492"/>
                </a:cubicBezTo>
                <a:cubicBezTo>
                  <a:pt x="3055" y="440"/>
                  <a:pt x="3055" y="440"/>
                  <a:pt x="3055" y="440"/>
                </a:cubicBezTo>
                <a:cubicBezTo>
                  <a:pt x="3047" y="440"/>
                  <a:pt x="3047" y="440"/>
                  <a:pt x="3047" y="440"/>
                </a:cubicBezTo>
                <a:cubicBezTo>
                  <a:pt x="3047" y="418"/>
                  <a:pt x="3047" y="418"/>
                  <a:pt x="3047" y="418"/>
                </a:cubicBezTo>
                <a:close/>
                <a:moveTo>
                  <a:pt x="2560" y="548"/>
                </a:moveTo>
                <a:cubicBezTo>
                  <a:pt x="2560" y="550"/>
                  <a:pt x="2560" y="550"/>
                  <a:pt x="2560" y="550"/>
                </a:cubicBezTo>
                <a:cubicBezTo>
                  <a:pt x="2560" y="550"/>
                  <a:pt x="2560" y="550"/>
                  <a:pt x="2560" y="550"/>
                </a:cubicBezTo>
                <a:cubicBezTo>
                  <a:pt x="2531" y="566"/>
                  <a:pt x="2531" y="566"/>
                  <a:pt x="2531" y="566"/>
                </a:cubicBezTo>
                <a:cubicBezTo>
                  <a:pt x="2531" y="560"/>
                  <a:pt x="2531" y="554"/>
                  <a:pt x="2531" y="548"/>
                </a:cubicBezTo>
                <a:cubicBezTo>
                  <a:pt x="2560" y="548"/>
                  <a:pt x="2560" y="548"/>
                  <a:pt x="2560" y="548"/>
                </a:cubicBezTo>
                <a:close/>
                <a:moveTo>
                  <a:pt x="2557" y="559"/>
                </a:moveTo>
                <a:cubicBezTo>
                  <a:pt x="2557" y="560"/>
                  <a:pt x="2557" y="560"/>
                  <a:pt x="2557" y="560"/>
                </a:cubicBezTo>
                <a:cubicBezTo>
                  <a:pt x="2557" y="561"/>
                  <a:pt x="2557" y="561"/>
                  <a:pt x="2557" y="561"/>
                </a:cubicBezTo>
                <a:cubicBezTo>
                  <a:pt x="2557" y="563"/>
                  <a:pt x="2557" y="563"/>
                  <a:pt x="2557" y="563"/>
                </a:cubicBezTo>
                <a:cubicBezTo>
                  <a:pt x="2558" y="565"/>
                  <a:pt x="2558" y="565"/>
                  <a:pt x="2558" y="565"/>
                </a:cubicBezTo>
                <a:cubicBezTo>
                  <a:pt x="2558" y="565"/>
                  <a:pt x="2558" y="565"/>
                  <a:pt x="2558" y="565"/>
                </a:cubicBezTo>
                <a:cubicBezTo>
                  <a:pt x="2557" y="565"/>
                  <a:pt x="2557" y="565"/>
                  <a:pt x="2557" y="565"/>
                </a:cubicBezTo>
                <a:cubicBezTo>
                  <a:pt x="2557" y="565"/>
                  <a:pt x="2557" y="565"/>
                  <a:pt x="2557" y="565"/>
                </a:cubicBezTo>
                <a:cubicBezTo>
                  <a:pt x="2557" y="568"/>
                  <a:pt x="2557" y="568"/>
                  <a:pt x="2557" y="568"/>
                </a:cubicBezTo>
                <a:cubicBezTo>
                  <a:pt x="2557" y="568"/>
                  <a:pt x="2557" y="568"/>
                  <a:pt x="2557" y="568"/>
                </a:cubicBezTo>
                <a:cubicBezTo>
                  <a:pt x="2557" y="573"/>
                  <a:pt x="2557" y="573"/>
                  <a:pt x="2557" y="573"/>
                </a:cubicBezTo>
                <a:cubicBezTo>
                  <a:pt x="2556" y="577"/>
                  <a:pt x="2556" y="577"/>
                  <a:pt x="2556" y="577"/>
                </a:cubicBezTo>
                <a:cubicBezTo>
                  <a:pt x="2555" y="581"/>
                  <a:pt x="2555" y="581"/>
                  <a:pt x="2555" y="581"/>
                </a:cubicBezTo>
                <a:cubicBezTo>
                  <a:pt x="2535" y="571"/>
                  <a:pt x="2535" y="571"/>
                  <a:pt x="2535" y="571"/>
                </a:cubicBezTo>
                <a:cubicBezTo>
                  <a:pt x="2557" y="559"/>
                  <a:pt x="2557" y="559"/>
                  <a:pt x="2557" y="559"/>
                </a:cubicBezTo>
                <a:close/>
                <a:moveTo>
                  <a:pt x="2567" y="587"/>
                </a:moveTo>
                <a:cubicBezTo>
                  <a:pt x="2567" y="581"/>
                  <a:pt x="2567" y="581"/>
                  <a:pt x="2567" y="581"/>
                </a:cubicBezTo>
                <a:cubicBezTo>
                  <a:pt x="2566" y="578"/>
                  <a:pt x="2566" y="578"/>
                  <a:pt x="2566" y="578"/>
                </a:cubicBezTo>
                <a:cubicBezTo>
                  <a:pt x="2567" y="578"/>
                  <a:pt x="2567" y="578"/>
                  <a:pt x="2567" y="578"/>
                </a:cubicBezTo>
                <a:cubicBezTo>
                  <a:pt x="2567" y="576"/>
                  <a:pt x="2567" y="576"/>
                  <a:pt x="2567" y="576"/>
                </a:cubicBezTo>
                <a:cubicBezTo>
                  <a:pt x="2567" y="576"/>
                  <a:pt x="2567" y="576"/>
                  <a:pt x="2567" y="576"/>
                </a:cubicBezTo>
                <a:cubicBezTo>
                  <a:pt x="2567" y="575"/>
                  <a:pt x="2567" y="575"/>
                  <a:pt x="2567" y="575"/>
                </a:cubicBezTo>
                <a:cubicBezTo>
                  <a:pt x="2567" y="575"/>
                  <a:pt x="2567" y="575"/>
                  <a:pt x="2567" y="575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8" y="574"/>
                  <a:pt x="2568" y="574"/>
                  <a:pt x="2568" y="574"/>
                </a:cubicBezTo>
                <a:cubicBezTo>
                  <a:pt x="2568" y="576"/>
                  <a:pt x="2568" y="576"/>
                  <a:pt x="2568" y="576"/>
                </a:cubicBezTo>
                <a:cubicBezTo>
                  <a:pt x="2568" y="576"/>
                  <a:pt x="2568" y="576"/>
                  <a:pt x="2568" y="576"/>
                </a:cubicBezTo>
                <a:cubicBezTo>
                  <a:pt x="2574" y="576"/>
                  <a:pt x="2574" y="576"/>
                  <a:pt x="2574" y="576"/>
                </a:cubicBezTo>
                <a:cubicBezTo>
                  <a:pt x="2575" y="592"/>
                  <a:pt x="2575" y="592"/>
                  <a:pt x="2575" y="592"/>
                </a:cubicBezTo>
                <a:cubicBezTo>
                  <a:pt x="2567" y="587"/>
                  <a:pt x="2567" y="587"/>
                  <a:pt x="2567" y="587"/>
                </a:cubicBezTo>
                <a:close/>
                <a:moveTo>
                  <a:pt x="2568" y="531"/>
                </a:moveTo>
                <a:cubicBezTo>
                  <a:pt x="2568" y="536"/>
                  <a:pt x="2568" y="536"/>
                  <a:pt x="2568" y="536"/>
                </a:cubicBezTo>
                <a:cubicBezTo>
                  <a:pt x="2535" y="516"/>
                  <a:pt x="2535" y="516"/>
                  <a:pt x="2535" y="516"/>
                </a:cubicBezTo>
                <a:cubicBezTo>
                  <a:pt x="2545" y="510"/>
                  <a:pt x="2554" y="504"/>
                  <a:pt x="2563" y="499"/>
                </a:cubicBezTo>
                <a:cubicBezTo>
                  <a:pt x="2568" y="531"/>
                  <a:pt x="2568" y="531"/>
                  <a:pt x="2568" y="531"/>
                </a:cubicBezTo>
                <a:close/>
                <a:moveTo>
                  <a:pt x="2575" y="533"/>
                </a:moveTo>
                <a:cubicBezTo>
                  <a:pt x="2612" y="533"/>
                  <a:pt x="2612" y="533"/>
                  <a:pt x="2612" y="533"/>
                </a:cubicBezTo>
                <a:cubicBezTo>
                  <a:pt x="2612" y="559"/>
                  <a:pt x="2612" y="559"/>
                  <a:pt x="2612" y="559"/>
                </a:cubicBezTo>
                <a:cubicBezTo>
                  <a:pt x="2579" y="559"/>
                  <a:pt x="2579" y="559"/>
                  <a:pt x="2579" y="559"/>
                </a:cubicBezTo>
                <a:cubicBezTo>
                  <a:pt x="2578" y="549"/>
                  <a:pt x="2578" y="549"/>
                  <a:pt x="2578" y="549"/>
                </a:cubicBezTo>
                <a:cubicBezTo>
                  <a:pt x="2589" y="549"/>
                  <a:pt x="2589" y="549"/>
                  <a:pt x="2589" y="549"/>
                </a:cubicBezTo>
                <a:cubicBezTo>
                  <a:pt x="2589" y="545"/>
                  <a:pt x="2589" y="545"/>
                  <a:pt x="2589" y="545"/>
                </a:cubicBezTo>
                <a:cubicBezTo>
                  <a:pt x="2577" y="545"/>
                  <a:pt x="2577" y="545"/>
                  <a:pt x="2577" y="545"/>
                </a:cubicBezTo>
                <a:cubicBezTo>
                  <a:pt x="2577" y="542"/>
                  <a:pt x="2577" y="542"/>
                  <a:pt x="2577" y="542"/>
                </a:cubicBezTo>
                <a:cubicBezTo>
                  <a:pt x="2589" y="542"/>
                  <a:pt x="2589" y="542"/>
                  <a:pt x="2589" y="542"/>
                </a:cubicBezTo>
                <a:cubicBezTo>
                  <a:pt x="2589" y="538"/>
                  <a:pt x="2589" y="538"/>
                  <a:pt x="2589" y="538"/>
                </a:cubicBezTo>
                <a:cubicBezTo>
                  <a:pt x="2576" y="538"/>
                  <a:pt x="2576" y="538"/>
                  <a:pt x="2576" y="538"/>
                </a:cubicBezTo>
                <a:cubicBezTo>
                  <a:pt x="2575" y="533"/>
                  <a:pt x="2575" y="533"/>
                  <a:pt x="2575" y="533"/>
                </a:cubicBezTo>
                <a:close/>
                <a:moveTo>
                  <a:pt x="2573" y="559"/>
                </a:moveTo>
                <a:cubicBezTo>
                  <a:pt x="2571" y="559"/>
                  <a:pt x="2571" y="559"/>
                  <a:pt x="2571" y="559"/>
                </a:cubicBezTo>
                <a:cubicBezTo>
                  <a:pt x="2571" y="552"/>
                  <a:pt x="2571" y="552"/>
                  <a:pt x="2571" y="552"/>
                </a:cubicBezTo>
                <a:cubicBezTo>
                  <a:pt x="2571" y="551"/>
                  <a:pt x="2571" y="551"/>
                  <a:pt x="2571" y="551"/>
                </a:cubicBezTo>
                <a:cubicBezTo>
                  <a:pt x="2573" y="559"/>
                  <a:pt x="2573" y="559"/>
                  <a:pt x="2573" y="559"/>
                </a:cubicBezTo>
                <a:close/>
                <a:moveTo>
                  <a:pt x="2572" y="565"/>
                </a:moveTo>
                <a:cubicBezTo>
                  <a:pt x="2573" y="565"/>
                  <a:pt x="2573" y="565"/>
                  <a:pt x="2573" y="565"/>
                </a:cubicBezTo>
                <a:cubicBezTo>
                  <a:pt x="2575" y="572"/>
                  <a:pt x="2575" y="572"/>
                  <a:pt x="2575" y="572"/>
                </a:cubicBezTo>
                <a:cubicBezTo>
                  <a:pt x="2572" y="572"/>
                  <a:pt x="2572" y="572"/>
                  <a:pt x="2572" y="572"/>
                </a:cubicBezTo>
                <a:cubicBezTo>
                  <a:pt x="2572" y="565"/>
                  <a:pt x="2572" y="565"/>
                  <a:pt x="2572" y="565"/>
                </a:cubicBezTo>
                <a:cubicBezTo>
                  <a:pt x="2572" y="565"/>
                  <a:pt x="2572" y="565"/>
                  <a:pt x="2572" y="565"/>
                </a:cubicBezTo>
                <a:close/>
                <a:moveTo>
                  <a:pt x="2580" y="565"/>
                </a:moveTo>
                <a:cubicBezTo>
                  <a:pt x="2610" y="565"/>
                  <a:pt x="2610" y="565"/>
                  <a:pt x="2610" y="565"/>
                </a:cubicBezTo>
                <a:cubicBezTo>
                  <a:pt x="2610" y="572"/>
                  <a:pt x="2610" y="572"/>
                  <a:pt x="2610" y="572"/>
                </a:cubicBezTo>
                <a:cubicBezTo>
                  <a:pt x="2581" y="572"/>
                  <a:pt x="2581" y="572"/>
                  <a:pt x="2581" y="572"/>
                </a:cubicBezTo>
                <a:cubicBezTo>
                  <a:pt x="2580" y="565"/>
                  <a:pt x="2580" y="565"/>
                  <a:pt x="2580" y="565"/>
                </a:cubicBezTo>
                <a:close/>
                <a:moveTo>
                  <a:pt x="2568" y="571"/>
                </a:moveTo>
                <a:cubicBezTo>
                  <a:pt x="2565" y="571"/>
                  <a:pt x="2565" y="571"/>
                  <a:pt x="2565" y="571"/>
                </a:cubicBezTo>
                <a:cubicBezTo>
                  <a:pt x="2565" y="571"/>
                  <a:pt x="2565" y="571"/>
                  <a:pt x="2565" y="571"/>
                </a:cubicBezTo>
                <a:cubicBezTo>
                  <a:pt x="2565" y="572"/>
                  <a:pt x="2565" y="572"/>
                  <a:pt x="2565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3"/>
                  <a:pt x="2564" y="573"/>
                  <a:pt x="2564" y="573"/>
                </a:cubicBezTo>
                <a:cubicBezTo>
                  <a:pt x="2564" y="573"/>
                  <a:pt x="2564" y="573"/>
                  <a:pt x="2564" y="573"/>
                </a:cubicBezTo>
                <a:cubicBezTo>
                  <a:pt x="2564" y="576"/>
                  <a:pt x="2564" y="576"/>
                  <a:pt x="2564" y="576"/>
                </a:cubicBezTo>
                <a:cubicBezTo>
                  <a:pt x="2563" y="576"/>
                  <a:pt x="2563" y="576"/>
                  <a:pt x="2563" y="576"/>
                </a:cubicBezTo>
                <a:cubicBezTo>
                  <a:pt x="2563" y="576"/>
                  <a:pt x="2563" y="576"/>
                  <a:pt x="2563" y="576"/>
                </a:cubicBezTo>
                <a:cubicBezTo>
                  <a:pt x="2563" y="578"/>
                  <a:pt x="2563" y="578"/>
                  <a:pt x="2563" y="578"/>
                </a:cubicBezTo>
                <a:cubicBezTo>
                  <a:pt x="2564" y="578"/>
                  <a:pt x="2564" y="578"/>
                  <a:pt x="2564" y="578"/>
                </a:cubicBezTo>
                <a:cubicBezTo>
                  <a:pt x="2564" y="586"/>
                  <a:pt x="2564" y="586"/>
                  <a:pt x="2564" y="586"/>
                </a:cubicBezTo>
                <a:cubicBezTo>
                  <a:pt x="2558" y="582"/>
                  <a:pt x="2558" y="582"/>
                  <a:pt x="2558" y="582"/>
                </a:cubicBezTo>
                <a:cubicBezTo>
                  <a:pt x="2558" y="580"/>
                  <a:pt x="2558" y="580"/>
                  <a:pt x="2558" y="580"/>
                </a:cubicBezTo>
                <a:cubicBezTo>
                  <a:pt x="2559" y="577"/>
                  <a:pt x="2559" y="577"/>
                  <a:pt x="2559" y="577"/>
                </a:cubicBezTo>
                <a:cubicBezTo>
                  <a:pt x="2560" y="569"/>
                  <a:pt x="2560" y="569"/>
                  <a:pt x="2560" y="569"/>
                </a:cubicBezTo>
                <a:cubicBezTo>
                  <a:pt x="2560" y="568"/>
                  <a:pt x="2560" y="568"/>
                  <a:pt x="2560" y="568"/>
                </a:cubicBezTo>
                <a:cubicBezTo>
                  <a:pt x="2561" y="568"/>
                  <a:pt x="2561" y="568"/>
                  <a:pt x="2561" y="568"/>
                </a:cubicBezTo>
                <a:cubicBezTo>
                  <a:pt x="2561" y="567"/>
                  <a:pt x="2561" y="567"/>
                  <a:pt x="2561" y="567"/>
                </a:cubicBezTo>
                <a:cubicBezTo>
                  <a:pt x="2563" y="566"/>
                  <a:pt x="2563" y="566"/>
                  <a:pt x="2563" y="566"/>
                </a:cubicBezTo>
                <a:cubicBezTo>
                  <a:pt x="2563" y="567"/>
                  <a:pt x="2563" y="567"/>
                  <a:pt x="2563" y="567"/>
                </a:cubicBezTo>
                <a:cubicBezTo>
                  <a:pt x="2568" y="567"/>
                  <a:pt x="2568" y="567"/>
                  <a:pt x="2568" y="567"/>
                </a:cubicBezTo>
                <a:cubicBezTo>
                  <a:pt x="2568" y="571"/>
                  <a:pt x="2568" y="571"/>
                  <a:pt x="2568" y="571"/>
                </a:cubicBezTo>
                <a:close/>
                <a:moveTo>
                  <a:pt x="2568" y="557"/>
                </a:moveTo>
                <a:cubicBezTo>
                  <a:pt x="2566" y="560"/>
                  <a:pt x="2566" y="560"/>
                  <a:pt x="2566" y="560"/>
                </a:cubicBezTo>
                <a:cubicBezTo>
                  <a:pt x="2566" y="558"/>
                  <a:pt x="2566" y="558"/>
                  <a:pt x="2566" y="558"/>
                </a:cubicBezTo>
                <a:cubicBezTo>
                  <a:pt x="2566" y="558"/>
                  <a:pt x="2566" y="558"/>
                  <a:pt x="2566" y="558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4"/>
                  <a:pt x="2566" y="554"/>
                  <a:pt x="2566" y="554"/>
                </a:cubicBezTo>
                <a:cubicBezTo>
                  <a:pt x="2568" y="553"/>
                  <a:pt x="2568" y="553"/>
                  <a:pt x="2568" y="553"/>
                </a:cubicBezTo>
                <a:cubicBezTo>
                  <a:pt x="2568" y="557"/>
                  <a:pt x="2568" y="557"/>
                  <a:pt x="2568" y="557"/>
                </a:cubicBezTo>
                <a:close/>
                <a:moveTo>
                  <a:pt x="2560" y="565"/>
                </a:moveTo>
                <a:cubicBezTo>
                  <a:pt x="2561" y="565"/>
                  <a:pt x="2561" y="565"/>
                  <a:pt x="2561" y="565"/>
                </a:cubicBezTo>
                <a:cubicBezTo>
                  <a:pt x="2561" y="565"/>
                  <a:pt x="2561" y="565"/>
                  <a:pt x="2561" y="565"/>
                </a:cubicBezTo>
                <a:cubicBezTo>
                  <a:pt x="2564" y="564"/>
                  <a:pt x="2564" y="564"/>
                  <a:pt x="2564" y="564"/>
                </a:cubicBezTo>
                <a:cubicBezTo>
                  <a:pt x="2564" y="564"/>
                  <a:pt x="2564" y="564"/>
                  <a:pt x="2564" y="564"/>
                </a:cubicBezTo>
                <a:cubicBezTo>
                  <a:pt x="2564" y="558"/>
                  <a:pt x="2564" y="558"/>
                  <a:pt x="2564" y="558"/>
                </a:cubicBezTo>
                <a:cubicBezTo>
                  <a:pt x="2560" y="558"/>
                  <a:pt x="2560" y="558"/>
                  <a:pt x="2560" y="558"/>
                </a:cubicBezTo>
                <a:cubicBezTo>
                  <a:pt x="2560" y="559"/>
                  <a:pt x="2560" y="559"/>
                  <a:pt x="2560" y="559"/>
                </a:cubicBezTo>
                <a:cubicBezTo>
                  <a:pt x="2561" y="560"/>
                  <a:pt x="2561" y="560"/>
                  <a:pt x="2561" y="560"/>
                </a:cubicBezTo>
                <a:cubicBezTo>
                  <a:pt x="2560" y="562"/>
                  <a:pt x="2560" y="562"/>
                  <a:pt x="2560" y="562"/>
                </a:cubicBezTo>
                <a:cubicBezTo>
                  <a:pt x="2560" y="564"/>
                  <a:pt x="2560" y="564"/>
                  <a:pt x="2560" y="564"/>
                </a:cubicBezTo>
                <a:cubicBezTo>
                  <a:pt x="2560" y="565"/>
                  <a:pt x="2560" y="565"/>
                  <a:pt x="2560" y="565"/>
                </a:cubicBezTo>
                <a:close/>
                <a:moveTo>
                  <a:pt x="2594" y="538"/>
                </a:moveTo>
                <a:cubicBezTo>
                  <a:pt x="2608" y="538"/>
                  <a:pt x="2608" y="538"/>
                  <a:pt x="2608" y="538"/>
                </a:cubicBezTo>
                <a:cubicBezTo>
                  <a:pt x="2608" y="542"/>
                  <a:pt x="2608" y="542"/>
                  <a:pt x="2608" y="542"/>
                </a:cubicBezTo>
                <a:cubicBezTo>
                  <a:pt x="2594" y="542"/>
                  <a:pt x="2594" y="542"/>
                  <a:pt x="2594" y="542"/>
                </a:cubicBezTo>
                <a:cubicBezTo>
                  <a:pt x="2594" y="538"/>
                  <a:pt x="2594" y="538"/>
                  <a:pt x="2594" y="538"/>
                </a:cubicBezTo>
                <a:cubicBezTo>
                  <a:pt x="2594" y="538"/>
                  <a:pt x="2594" y="538"/>
                  <a:pt x="2594" y="538"/>
                </a:cubicBezTo>
                <a:close/>
                <a:moveTo>
                  <a:pt x="2594" y="545"/>
                </a:moveTo>
                <a:cubicBezTo>
                  <a:pt x="2608" y="545"/>
                  <a:pt x="2608" y="545"/>
                  <a:pt x="2608" y="545"/>
                </a:cubicBezTo>
                <a:cubicBezTo>
                  <a:pt x="2608" y="549"/>
                  <a:pt x="2608" y="549"/>
                  <a:pt x="2608" y="549"/>
                </a:cubicBezTo>
                <a:cubicBezTo>
                  <a:pt x="2594" y="549"/>
                  <a:pt x="2594" y="549"/>
                  <a:pt x="2594" y="549"/>
                </a:cubicBezTo>
                <a:cubicBezTo>
                  <a:pt x="2594" y="545"/>
                  <a:pt x="2594" y="545"/>
                  <a:pt x="2594" y="545"/>
                </a:cubicBezTo>
                <a:cubicBezTo>
                  <a:pt x="2594" y="545"/>
                  <a:pt x="2594" y="545"/>
                  <a:pt x="2594" y="545"/>
                </a:cubicBezTo>
                <a:close/>
                <a:moveTo>
                  <a:pt x="2478" y="591"/>
                </a:moveTo>
                <a:cubicBezTo>
                  <a:pt x="2481" y="587"/>
                  <a:pt x="2481" y="587"/>
                  <a:pt x="2481" y="587"/>
                </a:cubicBezTo>
                <a:cubicBezTo>
                  <a:pt x="2481" y="571"/>
                  <a:pt x="2481" y="571"/>
                  <a:pt x="2481" y="571"/>
                </a:cubicBezTo>
                <a:cubicBezTo>
                  <a:pt x="2484" y="552"/>
                  <a:pt x="2484" y="552"/>
                  <a:pt x="2484" y="552"/>
                </a:cubicBezTo>
                <a:cubicBezTo>
                  <a:pt x="2496" y="559"/>
                  <a:pt x="2508" y="565"/>
                  <a:pt x="2521" y="572"/>
                </a:cubicBezTo>
                <a:cubicBezTo>
                  <a:pt x="2506" y="579"/>
                  <a:pt x="2492" y="587"/>
                  <a:pt x="2477" y="595"/>
                </a:cubicBezTo>
                <a:cubicBezTo>
                  <a:pt x="2478" y="591"/>
                  <a:pt x="2478" y="591"/>
                  <a:pt x="2478" y="591"/>
                </a:cubicBezTo>
                <a:close/>
                <a:moveTo>
                  <a:pt x="3575" y="479"/>
                </a:moveTo>
                <a:cubicBezTo>
                  <a:pt x="3591" y="479"/>
                  <a:pt x="3606" y="479"/>
                  <a:pt x="3622" y="479"/>
                </a:cubicBezTo>
                <a:cubicBezTo>
                  <a:pt x="3619" y="433"/>
                  <a:pt x="3617" y="387"/>
                  <a:pt x="3614" y="341"/>
                </a:cubicBezTo>
                <a:cubicBezTo>
                  <a:pt x="3604" y="341"/>
                  <a:pt x="3594" y="341"/>
                  <a:pt x="3583" y="341"/>
                </a:cubicBezTo>
                <a:cubicBezTo>
                  <a:pt x="3581" y="387"/>
                  <a:pt x="3578" y="433"/>
                  <a:pt x="3575" y="479"/>
                </a:cubicBezTo>
                <a:cubicBezTo>
                  <a:pt x="3575" y="479"/>
                  <a:pt x="3575" y="479"/>
                  <a:pt x="3575" y="479"/>
                </a:cubicBezTo>
                <a:close/>
                <a:moveTo>
                  <a:pt x="3701" y="479"/>
                </a:moveTo>
                <a:cubicBezTo>
                  <a:pt x="3717" y="479"/>
                  <a:pt x="3733" y="479"/>
                  <a:pt x="3748" y="479"/>
                </a:cubicBezTo>
                <a:cubicBezTo>
                  <a:pt x="3746" y="433"/>
                  <a:pt x="3743" y="387"/>
                  <a:pt x="3740" y="341"/>
                </a:cubicBezTo>
                <a:cubicBezTo>
                  <a:pt x="3730" y="341"/>
                  <a:pt x="3720" y="341"/>
                  <a:pt x="3710" y="341"/>
                </a:cubicBezTo>
                <a:cubicBezTo>
                  <a:pt x="3707" y="387"/>
                  <a:pt x="3704" y="433"/>
                  <a:pt x="3701" y="479"/>
                </a:cubicBezTo>
                <a:cubicBezTo>
                  <a:pt x="3701" y="479"/>
                  <a:pt x="3701" y="479"/>
                  <a:pt x="3701" y="479"/>
                </a:cubicBezTo>
                <a:close/>
                <a:moveTo>
                  <a:pt x="4129" y="598"/>
                </a:moveTo>
                <a:cubicBezTo>
                  <a:pt x="4129" y="598"/>
                  <a:pt x="4129" y="595"/>
                  <a:pt x="4128" y="593"/>
                </a:cubicBezTo>
                <a:cubicBezTo>
                  <a:pt x="4127" y="590"/>
                  <a:pt x="4125" y="588"/>
                  <a:pt x="4125" y="589"/>
                </a:cubicBezTo>
                <a:cubicBezTo>
                  <a:pt x="4122" y="592"/>
                  <a:pt x="4122" y="592"/>
                  <a:pt x="4122" y="592"/>
                </a:cubicBezTo>
                <a:cubicBezTo>
                  <a:pt x="4123" y="593"/>
                  <a:pt x="4124" y="596"/>
                  <a:pt x="4124" y="598"/>
                </a:cubicBezTo>
                <a:cubicBezTo>
                  <a:pt x="4129" y="598"/>
                  <a:pt x="4129" y="598"/>
                  <a:pt x="4129" y="598"/>
                </a:cubicBezTo>
                <a:close/>
                <a:moveTo>
                  <a:pt x="4120" y="571"/>
                </a:moveTo>
                <a:cubicBezTo>
                  <a:pt x="4120" y="548"/>
                  <a:pt x="4120" y="548"/>
                  <a:pt x="4120" y="548"/>
                </a:cubicBezTo>
                <a:cubicBezTo>
                  <a:pt x="4108" y="548"/>
                  <a:pt x="4108" y="548"/>
                  <a:pt x="4108" y="548"/>
                </a:cubicBezTo>
                <a:cubicBezTo>
                  <a:pt x="4105" y="571"/>
                  <a:pt x="4105" y="571"/>
                  <a:pt x="4105" y="571"/>
                </a:cubicBezTo>
                <a:cubicBezTo>
                  <a:pt x="4110" y="571"/>
                  <a:pt x="4115" y="571"/>
                  <a:pt x="4120" y="571"/>
                </a:cubicBezTo>
                <a:close/>
                <a:moveTo>
                  <a:pt x="4103" y="589"/>
                </a:moveTo>
                <a:cubicBezTo>
                  <a:pt x="4102" y="588"/>
                  <a:pt x="4101" y="590"/>
                  <a:pt x="4100" y="593"/>
                </a:cubicBezTo>
                <a:cubicBezTo>
                  <a:pt x="4099" y="595"/>
                  <a:pt x="4098" y="598"/>
                  <a:pt x="4099" y="598"/>
                </a:cubicBezTo>
                <a:cubicBezTo>
                  <a:pt x="4103" y="598"/>
                  <a:pt x="4103" y="598"/>
                  <a:pt x="4103" y="598"/>
                </a:cubicBezTo>
                <a:cubicBezTo>
                  <a:pt x="4103" y="596"/>
                  <a:pt x="4105" y="593"/>
                  <a:pt x="4106" y="592"/>
                </a:cubicBezTo>
                <a:cubicBezTo>
                  <a:pt x="4103" y="589"/>
                  <a:pt x="4103" y="589"/>
                  <a:pt x="4103" y="589"/>
                </a:cubicBezTo>
                <a:close/>
                <a:moveTo>
                  <a:pt x="4106" y="586"/>
                </a:moveTo>
                <a:cubicBezTo>
                  <a:pt x="4105" y="586"/>
                  <a:pt x="4104" y="587"/>
                  <a:pt x="4104" y="588"/>
                </a:cubicBezTo>
                <a:cubicBezTo>
                  <a:pt x="4106" y="590"/>
                  <a:pt x="4106" y="590"/>
                  <a:pt x="4106" y="590"/>
                </a:cubicBezTo>
                <a:cubicBezTo>
                  <a:pt x="4106" y="590"/>
                  <a:pt x="4106" y="590"/>
                  <a:pt x="4106" y="590"/>
                </a:cubicBezTo>
                <a:cubicBezTo>
                  <a:pt x="4107" y="591"/>
                  <a:pt x="4107" y="591"/>
                  <a:pt x="4107" y="591"/>
                </a:cubicBezTo>
                <a:cubicBezTo>
                  <a:pt x="4108" y="590"/>
                  <a:pt x="4111" y="588"/>
                  <a:pt x="4113" y="588"/>
                </a:cubicBezTo>
                <a:cubicBezTo>
                  <a:pt x="4113" y="584"/>
                  <a:pt x="4113" y="584"/>
                  <a:pt x="4113" y="584"/>
                </a:cubicBezTo>
                <a:cubicBezTo>
                  <a:pt x="4113" y="583"/>
                  <a:pt x="4110" y="584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6" y="585"/>
                  <a:pt x="4106" y="586"/>
                </a:cubicBezTo>
                <a:close/>
                <a:moveTo>
                  <a:pt x="4124" y="588"/>
                </a:moveTo>
                <a:cubicBezTo>
                  <a:pt x="4124" y="587"/>
                  <a:pt x="4122" y="586"/>
                  <a:pt x="4120" y="585"/>
                </a:cubicBezTo>
                <a:cubicBezTo>
                  <a:pt x="4117" y="584"/>
                  <a:pt x="4115" y="583"/>
                  <a:pt x="4115" y="584"/>
                </a:cubicBezTo>
                <a:cubicBezTo>
                  <a:pt x="4115" y="588"/>
                  <a:pt x="4115" y="588"/>
                  <a:pt x="4115" y="588"/>
                </a:cubicBezTo>
                <a:cubicBezTo>
                  <a:pt x="4116" y="588"/>
                  <a:pt x="4120" y="590"/>
                  <a:pt x="4121" y="591"/>
                </a:cubicBezTo>
                <a:cubicBezTo>
                  <a:pt x="4124" y="588"/>
                  <a:pt x="4124" y="588"/>
                  <a:pt x="4124" y="588"/>
                </a:cubicBezTo>
                <a:close/>
                <a:moveTo>
                  <a:pt x="4122" y="570"/>
                </a:moveTo>
                <a:cubicBezTo>
                  <a:pt x="4146" y="570"/>
                  <a:pt x="4146" y="570"/>
                  <a:pt x="4146" y="570"/>
                </a:cubicBezTo>
                <a:cubicBezTo>
                  <a:pt x="4140" y="548"/>
                  <a:pt x="4140" y="548"/>
                  <a:pt x="4140" y="548"/>
                </a:cubicBezTo>
                <a:cubicBezTo>
                  <a:pt x="4122" y="548"/>
                  <a:pt x="4122" y="548"/>
                  <a:pt x="4122" y="548"/>
                </a:cubicBezTo>
                <a:cubicBezTo>
                  <a:pt x="4122" y="570"/>
                  <a:pt x="4122" y="570"/>
                  <a:pt x="4122" y="570"/>
                </a:cubicBezTo>
                <a:close/>
                <a:moveTo>
                  <a:pt x="3441" y="189"/>
                </a:moveTo>
                <a:cubicBezTo>
                  <a:pt x="3320" y="189"/>
                  <a:pt x="3320" y="189"/>
                  <a:pt x="3320" y="189"/>
                </a:cubicBezTo>
                <a:cubicBezTo>
                  <a:pt x="3320" y="154"/>
                  <a:pt x="3320" y="154"/>
                  <a:pt x="3320" y="154"/>
                </a:cubicBezTo>
                <a:cubicBezTo>
                  <a:pt x="3441" y="154"/>
                  <a:pt x="3441" y="154"/>
                  <a:pt x="3441" y="154"/>
                </a:cubicBezTo>
                <a:cubicBezTo>
                  <a:pt x="3441" y="189"/>
                  <a:pt x="3441" y="189"/>
                  <a:pt x="3441" y="189"/>
                </a:cubicBezTo>
                <a:close/>
                <a:moveTo>
                  <a:pt x="3244" y="344"/>
                </a:moveTo>
                <a:cubicBezTo>
                  <a:pt x="3124" y="344"/>
                  <a:pt x="3124" y="344"/>
                  <a:pt x="3124" y="344"/>
                </a:cubicBezTo>
                <a:cubicBezTo>
                  <a:pt x="3124" y="309"/>
                  <a:pt x="3124" y="309"/>
                  <a:pt x="3124" y="309"/>
                </a:cubicBezTo>
                <a:cubicBezTo>
                  <a:pt x="3194" y="309"/>
                  <a:pt x="3194" y="309"/>
                  <a:pt x="3194" y="309"/>
                </a:cubicBezTo>
                <a:cubicBezTo>
                  <a:pt x="3194" y="253"/>
                  <a:pt x="3194" y="253"/>
                  <a:pt x="3194" y="253"/>
                </a:cubicBezTo>
                <a:cubicBezTo>
                  <a:pt x="3216" y="253"/>
                  <a:pt x="3216" y="253"/>
                  <a:pt x="3216" y="253"/>
                </a:cubicBezTo>
                <a:cubicBezTo>
                  <a:pt x="3216" y="309"/>
                  <a:pt x="3216" y="309"/>
                  <a:pt x="3216" y="309"/>
                </a:cubicBezTo>
                <a:cubicBezTo>
                  <a:pt x="3244" y="309"/>
                  <a:pt x="3244" y="309"/>
                  <a:pt x="3244" y="309"/>
                </a:cubicBezTo>
                <a:cubicBezTo>
                  <a:pt x="3244" y="344"/>
                  <a:pt x="3244" y="344"/>
                  <a:pt x="3244" y="344"/>
                </a:cubicBezTo>
                <a:close/>
                <a:moveTo>
                  <a:pt x="2340" y="546"/>
                </a:moveTo>
                <a:cubicBezTo>
                  <a:pt x="2345" y="546"/>
                  <a:pt x="2349" y="546"/>
                  <a:pt x="2354" y="546"/>
                </a:cubicBezTo>
                <a:cubicBezTo>
                  <a:pt x="2356" y="540"/>
                  <a:pt x="2357" y="534"/>
                  <a:pt x="2359" y="528"/>
                </a:cubicBezTo>
                <a:cubicBezTo>
                  <a:pt x="2340" y="523"/>
                  <a:pt x="2340" y="523"/>
                  <a:pt x="2340" y="523"/>
                </a:cubicBezTo>
                <a:cubicBezTo>
                  <a:pt x="2340" y="530"/>
                  <a:pt x="2340" y="538"/>
                  <a:pt x="2340" y="546"/>
                </a:cubicBezTo>
                <a:close/>
                <a:moveTo>
                  <a:pt x="2560" y="481"/>
                </a:moveTo>
                <a:cubicBezTo>
                  <a:pt x="2551" y="474"/>
                  <a:pt x="2542" y="467"/>
                  <a:pt x="2533" y="460"/>
                </a:cubicBezTo>
                <a:cubicBezTo>
                  <a:pt x="2540" y="454"/>
                  <a:pt x="2547" y="449"/>
                  <a:pt x="2554" y="443"/>
                </a:cubicBezTo>
                <a:cubicBezTo>
                  <a:pt x="2556" y="456"/>
                  <a:pt x="2558" y="468"/>
                  <a:pt x="2560" y="481"/>
                </a:cubicBezTo>
                <a:close/>
                <a:moveTo>
                  <a:pt x="2552" y="425"/>
                </a:moveTo>
                <a:cubicBezTo>
                  <a:pt x="2545" y="418"/>
                  <a:pt x="2538" y="410"/>
                  <a:pt x="2532" y="403"/>
                </a:cubicBezTo>
                <a:cubicBezTo>
                  <a:pt x="2536" y="398"/>
                  <a:pt x="2541" y="393"/>
                  <a:pt x="2546" y="388"/>
                </a:cubicBezTo>
                <a:cubicBezTo>
                  <a:pt x="2548" y="401"/>
                  <a:pt x="2550" y="413"/>
                  <a:pt x="2552" y="425"/>
                </a:cubicBezTo>
                <a:close/>
                <a:moveTo>
                  <a:pt x="2541" y="383"/>
                </a:moveTo>
                <a:cubicBezTo>
                  <a:pt x="2538" y="387"/>
                  <a:pt x="2534" y="391"/>
                  <a:pt x="2531" y="394"/>
                </a:cubicBezTo>
                <a:cubicBezTo>
                  <a:pt x="2531" y="391"/>
                  <a:pt x="2531" y="387"/>
                  <a:pt x="2531" y="383"/>
                </a:cubicBezTo>
                <a:cubicBezTo>
                  <a:pt x="2534" y="383"/>
                  <a:pt x="2538" y="383"/>
                  <a:pt x="2541" y="383"/>
                </a:cubicBezTo>
                <a:close/>
                <a:moveTo>
                  <a:pt x="2524" y="383"/>
                </a:moveTo>
                <a:cubicBezTo>
                  <a:pt x="2524" y="387"/>
                  <a:pt x="2524" y="391"/>
                  <a:pt x="2524" y="395"/>
                </a:cubicBezTo>
                <a:cubicBezTo>
                  <a:pt x="2521" y="391"/>
                  <a:pt x="2517" y="387"/>
                  <a:pt x="2513" y="383"/>
                </a:cubicBezTo>
                <a:cubicBezTo>
                  <a:pt x="2517" y="383"/>
                  <a:pt x="2521" y="383"/>
                  <a:pt x="2524" y="383"/>
                </a:cubicBezTo>
                <a:close/>
                <a:moveTo>
                  <a:pt x="2509" y="387"/>
                </a:moveTo>
                <a:cubicBezTo>
                  <a:pt x="2514" y="392"/>
                  <a:pt x="2519" y="397"/>
                  <a:pt x="2523" y="402"/>
                </a:cubicBezTo>
                <a:cubicBezTo>
                  <a:pt x="2517" y="409"/>
                  <a:pt x="2510" y="417"/>
                  <a:pt x="2504" y="424"/>
                </a:cubicBezTo>
                <a:cubicBezTo>
                  <a:pt x="2506" y="411"/>
                  <a:pt x="2507" y="399"/>
                  <a:pt x="2509" y="387"/>
                </a:cubicBezTo>
                <a:close/>
                <a:moveTo>
                  <a:pt x="2501" y="443"/>
                </a:moveTo>
                <a:cubicBezTo>
                  <a:pt x="2508" y="449"/>
                  <a:pt x="2515" y="454"/>
                  <a:pt x="2522" y="460"/>
                </a:cubicBezTo>
                <a:cubicBezTo>
                  <a:pt x="2513" y="467"/>
                  <a:pt x="2504" y="475"/>
                  <a:pt x="2495" y="482"/>
                </a:cubicBezTo>
                <a:cubicBezTo>
                  <a:pt x="2497" y="469"/>
                  <a:pt x="2499" y="456"/>
                  <a:pt x="2501" y="443"/>
                </a:cubicBezTo>
                <a:close/>
                <a:moveTo>
                  <a:pt x="2492" y="496"/>
                </a:moveTo>
                <a:cubicBezTo>
                  <a:pt x="2502" y="503"/>
                  <a:pt x="2512" y="509"/>
                  <a:pt x="2522" y="515"/>
                </a:cubicBezTo>
                <a:cubicBezTo>
                  <a:pt x="2510" y="523"/>
                  <a:pt x="2498" y="530"/>
                  <a:pt x="2486" y="538"/>
                </a:cubicBezTo>
                <a:cubicBezTo>
                  <a:pt x="2488" y="524"/>
                  <a:pt x="2490" y="510"/>
                  <a:pt x="2492" y="496"/>
                </a:cubicBezTo>
                <a:close/>
                <a:moveTo>
                  <a:pt x="2492" y="541"/>
                </a:moveTo>
                <a:cubicBezTo>
                  <a:pt x="2503" y="541"/>
                  <a:pt x="2514" y="541"/>
                  <a:pt x="2524" y="541"/>
                </a:cubicBezTo>
                <a:cubicBezTo>
                  <a:pt x="2524" y="535"/>
                  <a:pt x="2524" y="529"/>
                  <a:pt x="2524" y="522"/>
                </a:cubicBezTo>
                <a:cubicBezTo>
                  <a:pt x="2514" y="529"/>
                  <a:pt x="2503" y="535"/>
                  <a:pt x="2492" y="541"/>
                </a:cubicBezTo>
                <a:close/>
                <a:moveTo>
                  <a:pt x="2531" y="541"/>
                </a:moveTo>
                <a:cubicBezTo>
                  <a:pt x="2541" y="541"/>
                  <a:pt x="2551" y="541"/>
                  <a:pt x="2562" y="541"/>
                </a:cubicBezTo>
                <a:cubicBezTo>
                  <a:pt x="2551" y="535"/>
                  <a:pt x="2541" y="528"/>
                  <a:pt x="2531" y="521"/>
                </a:cubicBezTo>
                <a:cubicBezTo>
                  <a:pt x="2531" y="528"/>
                  <a:pt x="2531" y="535"/>
                  <a:pt x="2531" y="541"/>
                </a:cubicBezTo>
                <a:close/>
                <a:moveTo>
                  <a:pt x="2524" y="548"/>
                </a:moveTo>
                <a:cubicBezTo>
                  <a:pt x="2513" y="548"/>
                  <a:pt x="2502" y="548"/>
                  <a:pt x="2491" y="548"/>
                </a:cubicBezTo>
                <a:cubicBezTo>
                  <a:pt x="2502" y="554"/>
                  <a:pt x="2513" y="559"/>
                  <a:pt x="2524" y="565"/>
                </a:cubicBezTo>
                <a:cubicBezTo>
                  <a:pt x="2524" y="559"/>
                  <a:pt x="2524" y="554"/>
                  <a:pt x="2524" y="548"/>
                </a:cubicBezTo>
                <a:close/>
                <a:moveTo>
                  <a:pt x="2499" y="487"/>
                </a:moveTo>
                <a:cubicBezTo>
                  <a:pt x="2507" y="487"/>
                  <a:pt x="2516" y="487"/>
                  <a:pt x="2524" y="487"/>
                </a:cubicBezTo>
                <a:cubicBezTo>
                  <a:pt x="2524" y="480"/>
                  <a:pt x="2524" y="474"/>
                  <a:pt x="2524" y="467"/>
                </a:cubicBezTo>
                <a:cubicBezTo>
                  <a:pt x="2516" y="474"/>
                  <a:pt x="2507" y="480"/>
                  <a:pt x="2499" y="487"/>
                </a:cubicBezTo>
                <a:close/>
                <a:moveTo>
                  <a:pt x="2531" y="487"/>
                </a:moveTo>
                <a:cubicBezTo>
                  <a:pt x="2540" y="487"/>
                  <a:pt x="2548" y="487"/>
                  <a:pt x="2557" y="487"/>
                </a:cubicBezTo>
                <a:cubicBezTo>
                  <a:pt x="2548" y="480"/>
                  <a:pt x="2540" y="474"/>
                  <a:pt x="2531" y="467"/>
                </a:cubicBezTo>
                <a:cubicBezTo>
                  <a:pt x="2531" y="474"/>
                  <a:pt x="2531" y="480"/>
                  <a:pt x="2531" y="487"/>
                </a:cubicBezTo>
                <a:close/>
                <a:moveTo>
                  <a:pt x="2556" y="494"/>
                </a:moveTo>
                <a:cubicBezTo>
                  <a:pt x="2548" y="494"/>
                  <a:pt x="2539" y="494"/>
                  <a:pt x="2531" y="494"/>
                </a:cubicBezTo>
                <a:cubicBezTo>
                  <a:pt x="2531" y="499"/>
                  <a:pt x="2531" y="504"/>
                  <a:pt x="2531" y="510"/>
                </a:cubicBezTo>
                <a:cubicBezTo>
                  <a:pt x="2539" y="504"/>
                  <a:pt x="2548" y="499"/>
                  <a:pt x="2556" y="494"/>
                </a:cubicBezTo>
                <a:close/>
                <a:moveTo>
                  <a:pt x="2524" y="494"/>
                </a:moveTo>
                <a:cubicBezTo>
                  <a:pt x="2516" y="494"/>
                  <a:pt x="2508" y="494"/>
                  <a:pt x="2500" y="494"/>
                </a:cubicBezTo>
                <a:cubicBezTo>
                  <a:pt x="2508" y="499"/>
                  <a:pt x="2516" y="504"/>
                  <a:pt x="2524" y="509"/>
                </a:cubicBezTo>
                <a:cubicBezTo>
                  <a:pt x="2524" y="504"/>
                  <a:pt x="2524" y="499"/>
                  <a:pt x="2524" y="494"/>
                </a:cubicBezTo>
                <a:close/>
                <a:moveTo>
                  <a:pt x="2505" y="431"/>
                </a:moveTo>
                <a:cubicBezTo>
                  <a:pt x="2511" y="431"/>
                  <a:pt x="2518" y="431"/>
                  <a:pt x="2524" y="431"/>
                </a:cubicBezTo>
                <a:cubicBezTo>
                  <a:pt x="2524" y="424"/>
                  <a:pt x="2524" y="418"/>
                  <a:pt x="2524" y="411"/>
                </a:cubicBezTo>
                <a:cubicBezTo>
                  <a:pt x="2518" y="418"/>
                  <a:pt x="2511" y="424"/>
                  <a:pt x="2505" y="431"/>
                </a:cubicBezTo>
                <a:close/>
                <a:moveTo>
                  <a:pt x="2531" y="431"/>
                </a:moveTo>
                <a:cubicBezTo>
                  <a:pt x="2537" y="431"/>
                  <a:pt x="2543" y="431"/>
                  <a:pt x="2549" y="431"/>
                </a:cubicBezTo>
                <a:cubicBezTo>
                  <a:pt x="2543" y="424"/>
                  <a:pt x="2537" y="418"/>
                  <a:pt x="2531" y="411"/>
                </a:cubicBezTo>
                <a:cubicBezTo>
                  <a:pt x="2531" y="418"/>
                  <a:pt x="2531" y="424"/>
                  <a:pt x="2531" y="431"/>
                </a:cubicBezTo>
                <a:close/>
                <a:moveTo>
                  <a:pt x="2549" y="438"/>
                </a:moveTo>
                <a:cubicBezTo>
                  <a:pt x="2543" y="438"/>
                  <a:pt x="2537" y="438"/>
                  <a:pt x="2531" y="438"/>
                </a:cubicBezTo>
                <a:cubicBezTo>
                  <a:pt x="2531" y="443"/>
                  <a:pt x="2531" y="448"/>
                  <a:pt x="2531" y="453"/>
                </a:cubicBezTo>
                <a:cubicBezTo>
                  <a:pt x="2537" y="448"/>
                  <a:pt x="2543" y="443"/>
                  <a:pt x="2549" y="438"/>
                </a:cubicBezTo>
                <a:close/>
                <a:moveTo>
                  <a:pt x="2524" y="438"/>
                </a:moveTo>
                <a:cubicBezTo>
                  <a:pt x="2518" y="438"/>
                  <a:pt x="2511" y="438"/>
                  <a:pt x="2504" y="438"/>
                </a:cubicBezTo>
                <a:cubicBezTo>
                  <a:pt x="2511" y="443"/>
                  <a:pt x="2518" y="448"/>
                  <a:pt x="2524" y="453"/>
                </a:cubicBezTo>
                <a:cubicBezTo>
                  <a:pt x="2524" y="448"/>
                  <a:pt x="2524" y="443"/>
                  <a:pt x="2524" y="43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PA_文本框 78"/>
          <p:cNvSpPr txBox="1"/>
          <p:nvPr>
            <p:custDataLst>
              <p:tags r:id="rId13"/>
            </p:custDataLst>
          </p:nvPr>
        </p:nvSpPr>
        <p:spPr>
          <a:xfrm>
            <a:off x="2743256" y="1518330"/>
            <a:ext cx="19043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sz="2800" dirty="0"/>
              <a:t>L</a:t>
            </a:r>
            <a:endParaRPr lang="zh-CN" altLang="en-US" sz="2800" dirty="0"/>
          </a:p>
        </p:txBody>
      </p:sp>
      <p:sp>
        <p:nvSpPr>
          <p:cNvPr id="80" name="PA_文本框 79"/>
          <p:cNvSpPr txBox="1"/>
          <p:nvPr>
            <p:custDataLst>
              <p:tags r:id="rId14"/>
            </p:custDataLst>
          </p:nvPr>
        </p:nvSpPr>
        <p:spPr>
          <a:xfrm>
            <a:off x="2964451" y="1518330"/>
            <a:ext cx="19043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sz="2800" dirty="0"/>
              <a:t>O</a:t>
            </a:r>
            <a:endParaRPr lang="zh-CN" altLang="en-US" sz="2800" dirty="0"/>
          </a:p>
        </p:txBody>
      </p:sp>
      <p:sp>
        <p:nvSpPr>
          <p:cNvPr id="81" name="PA_文本框 80"/>
          <p:cNvSpPr txBox="1"/>
          <p:nvPr>
            <p:custDataLst>
              <p:tags r:id="rId15"/>
            </p:custDataLst>
          </p:nvPr>
        </p:nvSpPr>
        <p:spPr>
          <a:xfrm>
            <a:off x="3185646" y="1518330"/>
            <a:ext cx="19043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sz="2800" dirty="0"/>
              <a:t>G</a:t>
            </a:r>
            <a:endParaRPr lang="zh-CN" altLang="en-US" sz="2800" dirty="0"/>
          </a:p>
        </p:txBody>
      </p:sp>
      <p:sp>
        <p:nvSpPr>
          <p:cNvPr id="82" name="PA_文本框 81"/>
          <p:cNvSpPr txBox="1"/>
          <p:nvPr>
            <p:custDataLst>
              <p:tags r:id="rId16"/>
            </p:custDataLst>
          </p:nvPr>
        </p:nvSpPr>
        <p:spPr>
          <a:xfrm>
            <a:off x="3406841" y="1518330"/>
            <a:ext cx="19043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sz="2800" dirty="0"/>
              <a:t>O</a:t>
            </a:r>
            <a:endParaRPr lang="zh-CN" altLang="en-US" sz="2800" dirty="0"/>
          </a:p>
        </p:txBody>
      </p:sp>
      <p:sp>
        <p:nvSpPr>
          <p:cNvPr id="83" name="PA_文本框 82"/>
          <p:cNvSpPr txBox="1"/>
          <p:nvPr>
            <p:custDataLst>
              <p:tags r:id="rId17"/>
            </p:custDataLst>
          </p:nvPr>
        </p:nvSpPr>
        <p:spPr>
          <a:xfrm>
            <a:off x="6979921" y="4385111"/>
            <a:ext cx="4537074" cy="1692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文案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雪原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设计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雪原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汇报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雪原</a:t>
            </a:r>
          </a:p>
        </p:txBody>
      </p:sp>
      <p:cxnSp>
        <p:nvCxnSpPr>
          <p:cNvPr id="87" name="PA_直接连接符 86"/>
          <p:cNvCxnSpPr/>
          <p:nvPr>
            <p:custDataLst>
              <p:tags r:id="rId18"/>
            </p:custDataLst>
          </p:nvPr>
        </p:nvCxnSpPr>
        <p:spPr>
          <a:xfrm>
            <a:off x="6979921" y="4290336"/>
            <a:ext cx="4516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1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14871" y="2133774"/>
            <a:ext cx="3653289" cy="3593739"/>
            <a:chOff x="3936000" y="1628775"/>
            <a:chExt cx="4320000" cy="4249582"/>
          </a:xfrm>
        </p:grpSpPr>
        <p:sp>
          <p:nvSpPr>
            <p:cNvPr id="69" name="椭圆 68"/>
            <p:cNvSpPr/>
            <p:nvPr/>
          </p:nvSpPr>
          <p:spPr>
            <a:xfrm>
              <a:off x="3936000" y="5715001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3999518" y="1628775"/>
              <a:ext cx="4192964" cy="4139048"/>
              <a:chOff x="1148359" y="-1170583"/>
              <a:chExt cx="6574036" cy="6489502"/>
            </a:xfrm>
          </p:grpSpPr>
          <p:sp>
            <p:nvSpPr>
              <p:cNvPr id="43" name="Freeform 21"/>
              <p:cNvSpPr>
                <a:spLocks/>
              </p:cNvSpPr>
              <p:nvPr/>
            </p:nvSpPr>
            <p:spPr bwMode="auto">
              <a:xfrm flipH="1">
                <a:off x="1222725" y="2100262"/>
                <a:ext cx="1987550" cy="26988"/>
              </a:xfrm>
              <a:custGeom>
                <a:avLst/>
                <a:gdLst>
                  <a:gd name="T0" fmla="*/ 496 w 1252"/>
                  <a:gd name="T1" fmla="*/ 0 h 17"/>
                  <a:gd name="T2" fmla="*/ 43 w 1252"/>
                  <a:gd name="T3" fmla="*/ 0 h 17"/>
                  <a:gd name="T4" fmla="*/ 0 w 1252"/>
                  <a:gd name="T5" fmla="*/ 0 h 17"/>
                  <a:gd name="T6" fmla="*/ 461 w 1252"/>
                  <a:gd name="T7" fmla="*/ 17 h 17"/>
                  <a:gd name="T8" fmla="*/ 528 w 1252"/>
                  <a:gd name="T9" fmla="*/ 17 h 17"/>
                  <a:gd name="T10" fmla="*/ 1252 w 1252"/>
                  <a:gd name="T11" fmla="*/ 17 h 17"/>
                  <a:gd name="T12" fmla="*/ 496 w 125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2" h="17">
                    <a:moveTo>
                      <a:pt x="496" y="0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461" y="17"/>
                    </a:lnTo>
                    <a:lnTo>
                      <a:pt x="528" y="17"/>
                    </a:lnTo>
                    <a:lnTo>
                      <a:pt x="1252" y="17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38"/>
              <p:cNvSpPr>
                <a:spLocks/>
              </p:cNvSpPr>
              <p:nvPr/>
            </p:nvSpPr>
            <p:spPr bwMode="auto">
              <a:xfrm>
                <a:off x="2213705" y="2128042"/>
                <a:ext cx="1176338" cy="617538"/>
              </a:xfrm>
              <a:custGeom>
                <a:avLst/>
                <a:gdLst>
                  <a:gd name="T0" fmla="*/ 272 w 277"/>
                  <a:gd name="T1" fmla="*/ 83 h 145"/>
                  <a:gd name="T2" fmla="*/ 204 w 277"/>
                  <a:gd name="T3" fmla="*/ 0 h 145"/>
                  <a:gd name="T4" fmla="*/ 18 w 277"/>
                  <a:gd name="T5" fmla="*/ 3 h 145"/>
                  <a:gd name="T6" fmla="*/ 35 w 277"/>
                  <a:gd name="T7" fmla="*/ 111 h 145"/>
                  <a:gd name="T8" fmla="*/ 134 w 277"/>
                  <a:gd name="T9" fmla="*/ 133 h 145"/>
                  <a:gd name="T10" fmla="*/ 277 w 277"/>
                  <a:gd name="T11" fmla="*/ 82 h 145"/>
                  <a:gd name="T12" fmla="*/ 272 w 277"/>
                  <a:gd name="T13" fmla="*/ 83 h 145"/>
                  <a:gd name="T14" fmla="*/ 272 w 277"/>
                  <a:gd name="T15" fmla="*/ 83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7" h="145">
                    <a:moveTo>
                      <a:pt x="272" y="83"/>
                    </a:moveTo>
                    <a:cubicBezTo>
                      <a:pt x="225" y="94"/>
                      <a:pt x="181" y="45"/>
                      <a:pt x="204" y="0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0" y="39"/>
                      <a:pt x="7" y="83"/>
                      <a:pt x="35" y="111"/>
                    </a:cubicBezTo>
                    <a:cubicBezTo>
                      <a:pt x="61" y="137"/>
                      <a:pt x="100" y="145"/>
                      <a:pt x="134" y="133"/>
                    </a:cubicBezTo>
                    <a:cubicBezTo>
                      <a:pt x="277" y="82"/>
                      <a:pt x="277" y="82"/>
                      <a:pt x="277" y="82"/>
                    </a:cubicBezTo>
                    <a:cubicBezTo>
                      <a:pt x="275" y="82"/>
                      <a:pt x="274" y="83"/>
                      <a:pt x="272" y="83"/>
                    </a:cubicBezTo>
                    <a:cubicBezTo>
                      <a:pt x="272" y="83"/>
                      <a:pt x="274" y="83"/>
                      <a:pt x="272" y="83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61"/>
              <p:cNvSpPr>
                <a:spLocks/>
              </p:cNvSpPr>
              <p:nvPr/>
            </p:nvSpPr>
            <p:spPr bwMode="auto">
              <a:xfrm>
                <a:off x="2742261" y="2009153"/>
                <a:ext cx="768350" cy="560388"/>
              </a:xfrm>
              <a:custGeom>
                <a:avLst/>
                <a:gdLst>
                  <a:gd name="T0" fmla="*/ 180 w 180"/>
                  <a:gd name="T1" fmla="*/ 39 h 132"/>
                  <a:gd name="T2" fmla="*/ 180 w 180"/>
                  <a:gd name="T3" fmla="*/ 33 h 132"/>
                  <a:gd name="T4" fmla="*/ 163 w 180"/>
                  <a:gd name="T5" fmla="*/ 3 h 132"/>
                  <a:gd name="T6" fmla="*/ 26 w 180"/>
                  <a:gd name="T7" fmla="*/ 0 h 132"/>
                  <a:gd name="T8" fmla="*/ 0 w 180"/>
                  <a:gd name="T9" fmla="*/ 132 h 132"/>
                  <a:gd name="T10" fmla="*/ 146 w 180"/>
                  <a:gd name="T11" fmla="*/ 86 h 132"/>
                  <a:gd name="T12" fmla="*/ 180 w 180"/>
                  <a:gd name="T13" fmla="*/ 39 h 132"/>
                  <a:gd name="T14" fmla="*/ 180 w 180"/>
                  <a:gd name="T15" fmla="*/ 3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0" h="132">
                    <a:moveTo>
                      <a:pt x="180" y="39"/>
                    </a:moveTo>
                    <a:cubicBezTo>
                      <a:pt x="180" y="37"/>
                      <a:pt x="180" y="35"/>
                      <a:pt x="180" y="33"/>
                    </a:cubicBezTo>
                    <a:cubicBezTo>
                      <a:pt x="180" y="22"/>
                      <a:pt x="171" y="9"/>
                      <a:pt x="163" y="3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72" y="38"/>
                      <a:pt x="57" y="114"/>
                      <a:pt x="0" y="132"/>
                    </a:cubicBezTo>
                    <a:cubicBezTo>
                      <a:pt x="146" y="86"/>
                      <a:pt x="146" y="86"/>
                      <a:pt x="146" y="86"/>
                    </a:cubicBezTo>
                    <a:cubicBezTo>
                      <a:pt x="167" y="80"/>
                      <a:pt x="180" y="60"/>
                      <a:pt x="180" y="39"/>
                    </a:cubicBezTo>
                    <a:cubicBezTo>
                      <a:pt x="180" y="39"/>
                      <a:pt x="180" y="39"/>
                      <a:pt x="180" y="39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60"/>
              <p:cNvSpPr>
                <a:spLocks/>
              </p:cNvSpPr>
              <p:nvPr/>
            </p:nvSpPr>
            <p:spPr bwMode="auto">
              <a:xfrm>
                <a:off x="3761324" y="-181625"/>
                <a:ext cx="642938" cy="1203325"/>
              </a:xfrm>
              <a:custGeom>
                <a:avLst/>
                <a:gdLst>
                  <a:gd name="T0" fmla="*/ 148 w 151"/>
                  <a:gd name="T1" fmla="*/ 26 h 283"/>
                  <a:gd name="T2" fmla="*/ 21 w 151"/>
                  <a:gd name="T3" fmla="*/ 53 h 283"/>
                  <a:gd name="T4" fmla="*/ 11 w 151"/>
                  <a:gd name="T5" fmla="*/ 139 h 283"/>
                  <a:gd name="T6" fmla="*/ 65 w 151"/>
                  <a:gd name="T7" fmla="*/ 283 h 283"/>
                  <a:gd name="T8" fmla="*/ 151 w 151"/>
                  <a:gd name="T9" fmla="*/ 212 h 283"/>
                  <a:gd name="T10" fmla="*/ 148 w 151"/>
                  <a:gd name="T11" fmla="*/ 26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1" h="283">
                    <a:moveTo>
                      <a:pt x="148" y="26"/>
                    </a:moveTo>
                    <a:cubicBezTo>
                      <a:pt x="106" y="0"/>
                      <a:pt x="49" y="12"/>
                      <a:pt x="21" y="53"/>
                    </a:cubicBezTo>
                    <a:cubicBezTo>
                      <a:pt x="4" y="78"/>
                      <a:pt x="0" y="111"/>
                      <a:pt x="11" y="139"/>
                    </a:cubicBezTo>
                    <a:cubicBezTo>
                      <a:pt x="65" y="283"/>
                      <a:pt x="65" y="283"/>
                      <a:pt x="65" y="283"/>
                    </a:cubicBezTo>
                    <a:cubicBezTo>
                      <a:pt x="46" y="232"/>
                      <a:pt x="104" y="183"/>
                      <a:pt x="151" y="212"/>
                    </a:cubicBezTo>
                    <a:lnTo>
                      <a:pt x="148" y="26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49"/>
              <p:cNvSpPr>
                <a:spLocks/>
              </p:cNvSpPr>
              <p:nvPr/>
            </p:nvSpPr>
            <p:spPr bwMode="auto">
              <a:xfrm>
                <a:off x="5472196" y="1402358"/>
                <a:ext cx="1155700" cy="652463"/>
              </a:xfrm>
              <a:custGeom>
                <a:avLst/>
                <a:gdLst>
                  <a:gd name="T0" fmla="*/ 261 w 272"/>
                  <a:gd name="T1" fmla="*/ 69 h 153"/>
                  <a:gd name="T2" fmla="*/ 142 w 272"/>
                  <a:gd name="T3" fmla="*/ 17 h 153"/>
                  <a:gd name="T4" fmla="*/ 0 w 272"/>
                  <a:gd name="T5" fmla="*/ 69 h 153"/>
                  <a:gd name="T6" fmla="*/ 72 w 272"/>
                  <a:gd name="T7" fmla="*/ 153 h 153"/>
                  <a:gd name="T8" fmla="*/ 258 w 272"/>
                  <a:gd name="T9" fmla="*/ 150 h 153"/>
                  <a:gd name="T10" fmla="*/ 261 w 272"/>
                  <a:gd name="T11" fmla="*/ 69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2" h="153">
                    <a:moveTo>
                      <a:pt x="261" y="69"/>
                    </a:moveTo>
                    <a:cubicBezTo>
                      <a:pt x="242" y="23"/>
                      <a:pt x="189" y="0"/>
                      <a:pt x="142" y="17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49" y="51"/>
                      <a:pt x="98" y="106"/>
                      <a:pt x="72" y="153"/>
                    </a:cubicBezTo>
                    <a:cubicBezTo>
                      <a:pt x="258" y="150"/>
                      <a:pt x="258" y="150"/>
                      <a:pt x="258" y="150"/>
                    </a:cubicBezTo>
                    <a:cubicBezTo>
                      <a:pt x="271" y="125"/>
                      <a:pt x="272" y="95"/>
                      <a:pt x="261" y="69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6"/>
              <p:cNvSpPr>
                <a:spLocks/>
              </p:cNvSpPr>
              <p:nvPr/>
            </p:nvSpPr>
            <p:spPr bwMode="auto">
              <a:xfrm>
                <a:off x="4474529" y="3113881"/>
                <a:ext cx="601663" cy="1208088"/>
              </a:xfrm>
              <a:custGeom>
                <a:avLst/>
                <a:gdLst>
                  <a:gd name="T0" fmla="*/ 135 w 141"/>
                  <a:gd name="T1" fmla="*/ 204 h 284"/>
                  <a:gd name="T2" fmla="*/ 134 w 141"/>
                  <a:gd name="T3" fmla="*/ 143 h 284"/>
                  <a:gd name="T4" fmla="*/ 82 w 141"/>
                  <a:gd name="T5" fmla="*/ 0 h 284"/>
                  <a:gd name="T6" fmla="*/ 0 w 141"/>
                  <a:gd name="T7" fmla="*/ 73 h 284"/>
                  <a:gd name="T8" fmla="*/ 3 w 141"/>
                  <a:gd name="T9" fmla="*/ 259 h 284"/>
                  <a:gd name="T10" fmla="*/ 135 w 141"/>
                  <a:gd name="T11" fmla="*/ 204 h 284"/>
                  <a:gd name="T12" fmla="*/ 135 w 141"/>
                  <a:gd name="T13" fmla="*/ 20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" h="284">
                    <a:moveTo>
                      <a:pt x="135" y="204"/>
                    </a:moveTo>
                    <a:cubicBezTo>
                      <a:pt x="141" y="184"/>
                      <a:pt x="141" y="162"/>
                      <a:pt x="134" y="143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100" y="50"/>
                      <a:pt x="46" y="97"/>
                      <a:pt x="0" y="73"/>
                    </a:cubicBezTo>
                    <a:cubicBezTo>
                      <a:pt x="3" y="259"/>
                      <a:pt x="3" y="259"/>
                      <a:pt x="3" y="259"/>
                    </a:cubicBezTo>
                    <a:cubicBezTo>
                      <a:pt x="53" y="284"/>
                      <a:pt x="118" y="258"/>
                      <a:pt x="135" y="204"/>
                    </a:cubicBezTo>
                    <a:cubicBezTo>
                      <a:pt x="135" y="203"/>
                      <a:pt x="135" y="204"/>
                      <a:pt x="135" y="20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37"/>
              <p:cNvSpPr>
                <a:spLocks/>
              </p:cNvSpPr>
              <p:nvPr/>
            </p:nvSpPr>
            <p:spPr bwMode="auto">
              <a:xfrm>
                <a:off x="4383817" y="3010692"/>
                <a:ext cx="565150" cy="768350"/>
              </a:xfrm>
              <a:custGeom>
                <a:avLst/>
                <a:gdLst>
                  <a:gd name="T0" fmla="*/ 37 w 133"/>
                  <a:gd name="T1" fmla="*/ 129 h 180"/>
                  <a:gd name="T2" fmla="*/ 133 w 133"/>
                  <a:gd name="T3" fmla="*/ 180 h 180"/>
                  <a:gd name="T4" fmla="*/ 87 w 133"/>
                  <a:gd name="T5" fmla="*/ 34 h 180"/>
                  <a:gd name="T6" fmla="*/ 41 w 133"/>
                  <a:gd name="T7" fmla="*/ 0 h 180"/>
                  <a:gd name="T8" fmla="*/ 20 w 133"/>
                  <a:gd name="T9" fmla="*/ 5 h 180"/>
                  <a:gd name="T10" fmla="*/ 20 w 133"/>
                  <a:gd name="T11" fmla="*/ 5 h 180"/>
                  <a:gd name="T12" fmla="*/ 0 w 133"/>
                  <a:gd name="T13" fmla="*/ 22 h 180"/>
                  <a:gd name="T14" fmla="*/ 0 w 133"/>
                  <a:gd name="T15" fmla="*/ 154 h 180"/>
                  <a:gd name="T16" fmla="*/ 37 w 133"/>
                  <a:gd name="T17" fmla="*/ 129 h 180"/>
                  <a:gd name="T18" fmla="*/ 37 w 133"/>
                  <a:gd name="T19" fmla="*/ 129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3" h="180">
                    <a:moveTo>
                      <a:pt x="37" y="129"/>
                    </a:moveTo>
                    <a:cubicBezTo>
                      <a:pt x="76" y="116"/>
                      <a:pt x="121" y="141"/>
                      <a:pt x="133" y="180"/>
                    </a:cubicBezTo>
                    <a:cubicBezTo>
                      <a:pt x="87" y="34"/>
                      <a:pt x="87" y="34"/>
                      <a:pt x="87" y="34"/>
                    </a:cubicBezTo>
                    <a:cubicBezTo>
                      <a:pt x="80" y="14"/>
                      <a:pt x="62" y="1"/>
                      <a:pt x="41" y="0"/>
                    </a:cubicBezTo>
                    <a:cubicBezTo>
                      <a:pt x="33" y="0"/>
                      <a:pt x="27" y="2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1" y="9"/>
                      <a:pt x="6" y="15"/>
                      <a:pt x="0" y="22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10" y="143"/>
                      <a:pt x="22" y="134"/>
                      <a:pt x="37" y="129"/>
                    </a:cubicBezTo>
                    <a:cubicBezTo>
                      <a:pt x="37" y="129"/>
                      <a:pt x="33" y="130"/>
                      <a:pt x="37" y="12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40"/>
              <p:cNvSpPr>
                <a:spLocks/>
              </p:cNvSpPr>
              <p:nvPr/>
            </p:nvSpPr>
            <p:spPr bwMode="auto">
              <a:xfrm>
                <a:off x="3293205" y="2128042"/>
                <a:ext cx="1103313" cy="1108075"/>
              </a:xfrm>
              <a:custGeom>
                <a:avLst/>
                <a:gdLst>
                  <a:gd name="T0" fmla="*/ 244 w 260"/>
                  <a:gd name="T1" fmla="*/ 160 h 260"/>
                  <a:gd name="T2" fmla="*/ 98 w 260"/>
                  <a:gd name="T3" fmla="*/ 0 h 260"/>
                  <a:gd name="T4" fmla="*/ 0 w 260"/>
                  <a:gd name="T5" fmla="*/ 3 h 260"/>
                  <a:gd name="T6" fmla="*/ 256 w 260"/>
                  <a:gd name="T7" fmla="*/ 260 h 260"/>
                  <a:gd name="T8" fmla="*/ 256 w 260"/>
                  <a:gd name="T9" fmla="*/ 260 h 260"/>
                  <a:gd name="T10" fmla="*/ 256 w 260"/>
                  <a:gd name="T11" fmla="*/ 260 h 260"/>
                  <a:gd name="T12" fmla="*/ 257 w 260"/>
                  <a:gd name="T13" fmla="*/ 260 h 260"/>
                  <a:gd name="T14" fmla="*/ 257 w 260"/>
                  <a:gd name="T15" fmla="*/ 260 h 260"/>
                  <a:gd name="T16" fmla="*/ 260 w 260"/>
                  <a:gd name="T17" fmla="*/ 161 h 260"/>
                  <a:gd name="T18" fmla="*/ 244 w 260"/>
                  <a:gd name="T19" fmla="*/ 1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0" h="260">
                    <a:moveTo>
                      <a:pt x="244" y="160"/>
                    </a:moveTo>
                    <a:cubicBezTo>
                      <a:pt x="164" y="150"/>
                      <a:pt x="101" y="80"/>
                      <a:pt x="98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4" y="141"/>
                      <a:pt x="118" y="255"/>
                      <a:pt x="256" y="260"/>
                    </a:cubicBezTo>
                    <a:cubicBezTo>
                      <a:pt x="256" y="260"/>
                      <a:pt x="256" y="260"/>
                      <a:pt x="256" y="260"/>
                    </a:cubicBezTo>
                    <a:cubicBezTo>
                      <a:pt x="256" y="260"/>
                      <a:pt x="256" y="260"/>
                      <a:pt x="256" y="260"/>
                    </a:cubicBezTo>
                    <a:cubicBezTo>
                      <a:pt x="257" y="260"/>
                      <a:pt x="257" y="260"/>
                      <a:pt x="257" y="260"/>
                    </a:cubicBezTo>
                    <a:cubicBezTo>
                      <a:pt x="257" y="260"/>
                      <a:pt x="257" y="260"/>
                      <a:pt x="257" y="260"/>
                    </a:cubicBezTo>
                    <a:cubicBezTo>
                      <a:pt x="260" y="161"/>
                      <a:pt x="260" y="161"/>
                      <a:pt x="260" y="161"/>
                    </a:cubicBezTo>
                    <a:cubicBezTo>
                      <a:pt x="255" y="161"/>
                      <a:pt x="250" y="161"/>
                      <a:pt x="244" y="16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5666028" y="2097485"/>
                <a:ext cx="1987550" cy="26988"/>
              </a:xfrm>
              <a:custGeom>
                <a:avLst/>
                <a:gdLst>
                  <a:gd name="T0" fmla="*/ 496 w 1252"/>
                  <a:gd name="T1" fmla="*/ 0 h 17"/>
                  <a:gd name="T2" fmla="*/ 43 w 1252"/>
                  <a:gd name="T3" fmla="*/ 0 h 17"/>
                  <a:gd name="T4" fmla="*/ 0 w 1252"/>
                  <a:gd name="T5" fmla="*/ 0 h 17"/>
                  <a:gd name="T6" fmla="*/ 461 w 1252"/>
                  <a:gd name="T7" fmla="*/ 17 h 17"/>
                  <a:gd name="T8" fmla="*/ 528 w 1252"/>
                  <a:gd name="T9" fmla="*/ 17 h 17"/>
                  <a:gd name="T10" fmla="*/ 1252 w 1252"/>
                  <a:gd name="T11" fmla="*/ 17 h 17"/>
                  <a:gd name="T12" fmla="*/ 496 w 125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2" h="17">
                    <a:moveTo>
                      <a:pt x="496" y="0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461" y="17"/>
                    </a:lnTo>
                    <a:lnTo>
                      <a:pt x="528" y="17"/>
                    </a:lnTo>
                    <a:lnTo>
                      <a:pt x="1252" y="17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5"/>
              <p:cNvSpPr>
                <a:spLocks/>
              </p:cNvSpPr>
              <p:nvPr/>
            </p:nvSpPr>
            <p:spPr bwMode="auto">
              <a:xfrm>
                <a:off x="5296852" y="1553369"/>
                <a:ext cx="814388" cy="573088"/>
              </a:xfrm>
              <a:custGeom>
                <a:avLst/>
                <a:gdLst>
                  <a:gd name="T0" fmla="*/ 153 w 191"/>
                  <a:gd name="T1" fmla="*/ 28 h 135"/>
                  <a:gd name="T2" fmla="*/ 191 w 191"/>
                  <a:gd name="T3" fmla="*/ 0 h 135"/>
                  <a:gd name="T4" fmla="*/ 45 w 191"/>
                  <a:gd name="T5" fmla="*/ 47 h 135"/>
                  <a:gd name="T6" fmla="*/ 31 w 191"/>
                  <a:gd name="T7" fmla="*/ 132 h 135"/>
                  <a:gd name="T8" fmla="*/ 168 w 191"/>
                  <a:gd name="T9" fmla="*/ 135 h 135"/>
                  <a:gd name="T10" fmla="*/ 153 w 191"/>
                  <a:gd name="T11" fmla="*/ 28 h 135"/>
                  <a:gd name="T12" fmla="*/ 153 w 191"/>
                  <a:gd name="T13" fmla="*/ 28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1" h="135">
                    <a:moveTo>
                      <a:pt x="153" y="28"/>
                    </a:moveTo>
                    <a:cubicBezTo>
                      <a:pt x="162" y="15"/>
                      <a:pt x="176" y="5"/>
                      <a:pt x="191" y="0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9" y="59"/>
                      <a:pt x="0" y="109"/>
                      <a:pt x="31" y="132"/>
                    </a:cubicBezTo>
                    <a:cubicBezTo>
                      <a:pt x="168" y="135"/>
                      <a:pt x="168" y="135"/>
                      <a:pt x="168" y="135"/>
                    </a:cubicBezTo>
                    <a:cubicBezTo>
                      <a:pt x="135" y="110"/>
                      <a:pt x="128" y="61"/>
                      <a:pt x="153" y="28"/>
                    </a:cubicBezTo>
                    <a:cubicBezTo>
                      <a:pt x="157" y="21"/>
                      <a:pt x="148" y="34"/>
                      <a:pt x="153" y="2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7"/>
              <p:cNvSpPr>
                <a:spLocks/>
              </p:cNvSpPr>
              <p:nvPr/>
            </p:nvSpPr>
            <p:spPr bwMode="auto">
              <a:xfrm>
                <a:off x="4460240" y="2113756"/>
                <a:ext cx="1109663" cy="1106488"/>
              </a:xfrm>
              <a:custGeom>
                <a:avLst/>
                <a:gdLst>
                  <a:gd name="T0" fmla="*/ 161 w 260"/>
                  <a:gd name="T1" fmla="*/ 0 h 260"/>
                  <a:gd name="T2" fmla="*/ 0 w 260"/>
                  <a:gd name="T3" fmla="*/ 161 h 260"/>
                  <a:gd name="T4" fmla="*/ 3 w 260"/>
                  <a:gd name="T5" fmla="*/ 260 h 260"/>
                  <a:gd name="T6" fmla="*/ 260 w 260"/>
                  <a:gd name="T7" fmla="*/ 3 h 260"/>
                  <a:gd name="T8" fmla="*/ 161 w 260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260">
                    <a:moveTo>
                      <a:pt x="161" y="0"/>
                    </a:moveTo>
                    <a:cubicBezTo>
                      <a:pt x="159" y="87"/>
                      <a:pt x="86" y="159"/>
                      <a:pt x="0" y="161"/>
                    </a:cubicBezTo>
                    <a:cubicBezTo>
                      <a:pt x="3" y="260"/>
                      <a:pt x="3" y="260"/>
                      <a:pt x="3" y="260"/>
                    </a:cubicBezTo>
                    <a:cubicBezTo>
                      <a:pt x="141" y="256"/>
                      <a:pt x="256" y="141"/>
                      <a:pt x="260" y="3"/>
                    </a:cubicBez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>
                <a:spLocks/>
              </p:cNvSpPr>
              <p:nvPr/>
            </p:nvSpPr>
            <p:spPr bwMode="auto">
              <a:xfrm>
                <a:off x="4479132" y="1543844"/>
                <a:ext cx="3243263" cy="3775075"/>
              </a:xfrm>
              <a:custGeom>
                <a:avLst/>
                <a:gdLst>
                  <a:gd name="T0" fmla="*/ 408 w 764"/>
                  <a:gd name="T1" fmla="*/ 0 h 889"/>
                  <a:gd name="T2" fmla="*/ 438 w 764"/>
                  <a:gd name="T3" fmla="*/ 6 h 889"/>
                  <a:gd name="T4" fmla="*/ 463 w 764"/>
                  <a:gd name="T5" fmla="*/ 22 h 889"/>
                  <a:gd name="T6" fmla="*/ 479 w 764"/>
                  <a:gd name="T7" fmla="*/ 47 h 889"/>
                  <a:gd name="T8" fmla="*/ 485 w 764"/>
                  <a:gd name="T9" fmla="*/ 77 h 889"/>
                  <a:gd name="T10" fmla="*/ 484 w 764"/>
                  <a:gd name="T11" fmla="*/ 89 h 889"/>
                  <a:gd name="T12" fmla="*/ 481 w 764"/>
                  <a:gd name="T13" fmla="*/ 101 h 889"/>
                  <a:gd name="T14" fmla="*/ 477 w 764"/>
                  <a:gd name="T15" fmla="*/ 111 h 889"/>
                  <a:gd name="T16" fmla="*/ 471 w 764"/>
                  <a:gd name="T17" fmla="*/ 121 h 889"/>
                  <a:gd name="T18" fmla="*/ 454 w 764"/>
                  <a:gd name="T19" fmla="*/ 138 h 889"/>
                  <a:gd name="T20" fmla="*/ 479 w 764"/>
                  <a:gd name="T21" fmla="*/ 138 h 889"/>
                  <a:gd name="T22" fmla="*/ 749 w 764"/>
                  <a:gd name="T23" fmla="*/ 138 h 889"/>
                  <a:gd name="T24" fmla="*/ 762 w 764"/>
                  <a:gd name="T25" fmla="*/ 175 h 889"/>
                  <a:gd name="T26" fmla="*/ 734 w 764"/>
                  <a:gd name="T27" fmla="*/ 335 h 889"/>
                  <a:gd name="T28" fmla="*/ 694 w 764"/>
                  <a:gd name="T29" fmla="*/ 368 h 889"/>
                  <a:gd name="T30" fmla="*/ 692 w 764"/>
                  <a:gd name="T31" fmla="*/ 368 h 889"/>
                  <a:gd name="T32" fmla="*/ 517 w 764"/>
                  <a:gd name="T33" fmla="*/ 357 h 889"/>
                  <a:gd name="T34" fmla="*/ 459 w 764"/>
                  <a:gd name="T35" fmla="*/ 460 h 889"/>
                  <a:gd name="T36" fmla="*/ 555 w 764"/>
                  <a:gd name="T37" fmla="*/ 604 h 889"/>
                  <a:gd name="T38" fmla="*/ 547 w 764"/>
                  <a:gd name="T39" fmla="*/ 657 h 889"/>
                  <a:gd name="T40" fmla="*/ 423 w 764"/>
                  <a:gd name="T41" fmla="*/ 761 h 889"/>
                  <a:gd name="T42" fmla="*/ 417 w 764"/>
                  <a:gd name="T43" fmla="*/ 765 h 889"/>
                  <a:gd name="T44" fmla="*/ 411 w 764"/>
                  <a:gd name="T45" fmla="*/ 768 h 889"/>
                  <a:gd name="T46" fmla="*/ 404 w 764"/>
                  <a:gd name="T47" fmla="*/ 770 h 889"/>
                  <a:gd name="T48" fmla="*/ 397 w 764"/>
                  <a:gd name="T49" fmla="*/ 771 h 889"/>
                  <a:gd name="T50" fmla="*/ 369 w 764"/>
                  <a:gd name="T51" fmla="*/ 760 h 889"/>
                  <a:gd name="T52" fmla="*/ 246 w 764"/>
                  <a:gd name="T53" fmla="*/ 642 h 889"/>
                  <a:gd name="T54" fmla="*/ 131 w 764"/>
                  <a:gd name="T55" fmla="*/ 685 h 889"/>
                  <a:gd name="T56" fmla="*/ 113 w 764"/>
                  <a:gd name="T57" fmla="*/ 853 h 889"/>
                  <a:gd name="T58" fmla="*/ 73 w 764"/>
                  <a:gd name="T59" fmla="*/ 889 h 889"/>
                  <a:gd name="T60" fmla="*/ 0 w 764"/>
                  <a:gd name="T61" fmla="*/ 889 h 889"/>
                  <a:gd name="T62" fmla="*/ 0 w 764"/>
                  <a:gd name="T63" fmla="*/ 629 h 889"/>
                  <a:gd name="T64" fmla="*/ 10 w 764"/>
                  <a:gd name="T65" fmla="*/ 634 h 889"/>
                  <a:gd name="T66" fmla="*/ 21 w 764"/>
                  <a:gd name="T67" fmla="*/ 637 h 889"/>
                  <a:gd name="T68" fmla="*/ 32 w 764"/>
                  <a:gd name="T69" fmla="*/ 639 h 889"/>
                  <a:gd name="T70" fmla="*/ 43 w 764"/>
                  <a:gd name="T71" fmla="*/ 640 h 889"/>
                  <a:gd name="T72" fmla="*/ 79 w 764"/>
                  <a:gd name="T73" fmla="*/ 632 h 889"/>
                  <a:gd name="T74" fmla="*/ 109 w 764"/>
                  <a:gd name="T75" fmla="*/ 612 h 889"/>
                  <a:gd name="T76" fmla="*/ 130 w 764"/>
                  <a:gd name="T77" fmla="*/ 582 h 889"/>
                  <a:gd name="T78" fmla="*/ 137 w 764"/>
                  <a:gd name="T79" fmla="*/ 546 h 889"/>
                  <a:gd name="T80" fmla="*/ 130 w 764"/>
                  <a:gd name="T81" fmla="*/ 509 h 889"/>
                  <a:gd name="T82" fmla="*/ 109 w 764"/>
                  <a:gd name="T83" fmla="*/ 479 h 889"/>
                  <a:gd name="T84" fmla="*/ 79 w 764"/>
                  <a:gd name="T85" fmla="*/ 459 h 889"/>
                  <a:gd name="T86" fmla="*/ 43 w 764"/>
                  <a:gd name="T87" fmla="*/ 451 h 889"/>
                  <a:gd name="T88" fmla="*/ 0 w 764"/>
                  <a:gd name="T89" fmla="*/ 462 h 889"/>
                  <a:gd name="T90" fmla="*/ 0 w 764"/>
                  <a:gd name="T91" fmla="*/ 396 h 889"/>
                  <a:gd name="T92" fmla="*/ 258 w 764"/>
                  <a:gd name="T93" fmla="*/ 138 h 889"/>
                  <a:gd name="T94" fmla="*/ 337 w 764"/>
                  <a:gd name="T95" fmla="*/ 138 h 889"/>
                  <a:gd name="T96" fmla="*/ 362 w 764"/>
                  <a:gd name="T97" fmla="*/ 138 h 889"/>
                  <a:gd name="T98" fmla="*/ 357 w 764"/>
                  <a:gd name="T99" fmla="*/ 135 h 889"/>
                  <a:gd name="T100" fmla="*/ 353 w 764"/>
                  <a:gd name="T101" fmla="*/ 130 h 889"/>
                  <a:gd name="T102" fmla="*/ 349 w 764"/>
                  <a:gd name="T103" fmla="*/ 126 h 889"/>
                  <a:gd name="T104" fmla="*/ 345 w 764"/>
                  <a:gd name="T105" fmla="*/ 121 h 889"/>
                  <a:gd name="T106" fmla="*/ 339 w 764"/>
                  <a:gd name="T107" fmla="*/ 111 h 889"/>
                  <a:gd name="T108" fmla="*/ 335 w 764"/>
                  <a:gd name="T109" fmla="*/ 101 h 889"/>
                  <a:gd name="T110" fmla="*/ 332 w 764"/>
                  <a:gd name="T111" fmla="*/ 89 h 889"/>
                  <a:gd name="T112" fmla="*/ 331 w 764"/>
                  <a:gd name="T113" fmla="*/ 77 h 889"/>
                  <a:gd name="T114" fmla="*/ 337 w 764"/>
                  <a:gd name="T115" fmla="*/ 47 h 889"/>
                  <a:gd name="T116" fmla="*/ 354 w 764"/>
                  <a:gd name="T117" fmla="*/ 22 h 889"/>
                  <a:gd name="T118" fmla="*/ 378 w 764"/>
                  <a:gd name="T119" fmla="*/ 6 h 889"/>
                  <a:gd name="T120" fmla="*/ 408 w 764"/>
                  <a:gd name="T121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64" h="889">
                    <a:moveTo>
                      <a:pt x="408" y="0"/>
                    </a:moveTo>
                    <a:cubicBezTo>
                      <a:pt x="419" y="0"/>
                      <a:pt x="429" y="2"/>
                      <a:pt x="438" y="6"/>
                    </a:cubicBezTo>
                    <a:cubicBezTo>
                      <a:pt x="447" y="10"/>
                      <a:pt x="456" y="15"/>
                      <a:pt x="463" y="22"/>
                    </a:cubicBezTo>
                    <a:cubicBezTo>
                      <a:pt x="470" y="29"/>
                      <a:pt x="475" y="38"/>
                      <a:pt x="479" y="47"/>
                    </a:cubicBezTo>
                    <a:cubicBezTo>
                      <a:pt x="483" y="56"/>
                      <a:pt x="485" y="66"/>
                      <a:pt x="485" y="77"/>
                    </a:cubicBezTo>
                    <a:cubicBezTo>
                      <a:pt x="485" y="81"/>
                      <a:pt x="485" y="85"/>
                      <a:pt x="484" y="89"/>
                    </a:cubicBezTo>
                    <a:cubicBezTo>
                      <a:pt x="484" y="93"/>
                      <a:pt x="483" y="97"/>
                      <a:pt x="481" y="101"/>
                    </a:cubicBezTo>
                    <a:cubicBezTo>
                      <a:pt x="480" y="104"/>
                      <a:pt x="479" y="108"/>
                      <a:pt x="477" y="111"/>
                    </a:cubicBezTo>
                    <a:cubicBezTo>
                      <a:pt x="475" y="115"/>
                      <a:pt x="473" y="118"/>
                      <a:pt x="471" y="121"/>
                    </a:cubicBezTo>
                    <a:cubicBezTo>
                      <a:pt x="466" y="128"/>
                      <a:pt x="461" y="134"/>
                      <a:pt x="454" y="138"/>
                    </a:cubicBezTo>
                    <a:cubicBezTo>
                      <a:pt x="479" y="138"/>
                      <a:pt x="479" y="138"/>
                      <a:pt x="479" y="138"/>
                    </a:cubicBezTo>
                    <a:cubicBezTo>
                      <a:pt x="749" y="138"/>
                      <a:pt x="749" y="138"/>
                      <a:pt x="749" y="138"/>
                    </a:cubicBezTo>
                    <a:cubicBezTo>
                      <a:pt x="759" y="148"/>
                      <a:pt x="764" y="162"/>
                      <a:pt x="762" y="175"/>
                    </a:cubicBezTo>
                    <a:cubicBezTo>
                      <a:pt x="734" y="335"/>
                      <a:pt x="734" y="335"/>
                      <a:pt x="734" y="335"/>
                    </a:cubicBezTo>
                    <a:cubicBezTo>
                      <a:pt x="730" y="354"/>
                      <a:pt x="714" y="368"/>
                      <a:pt x="694" y="368"/>
                    </a:cubicBezTo>
                    <a:cubicBezTo>
                      <a:pt x="692" y="368"/>
                      <a:pt x="692" y="368"/>
                      <a:pt x="692" y="368"/>
                    </a:cubicBezTo>
                    <a:cubicBezTo>
                      <a:pt x="517" y="357"/>
                      <a:pt x="517" y="357"/>
                      <a:pt x="517" y="357"/>
                    </a:cubicBezTo>
                    <a:cubicBezTo>
                      <a:pt x="501" y="393"/>
                      <a:pt x="482" y="428"/>
                      <a:pt x="459" y="460"/>
                    </a:cubicBezTo>
                    <a:cubicBezTo>
                      <a:pt x="555" y="604"/>
                      <a:pt x="555" y="604"/>
                      <a:pt x="555" y="604"/>
                    </a:cubicBezTo>
                    <a:cubicBezTo>
                      <a:pt x="566" y="621"/>
                      <a:pt x="563" y="644"/>
                      <a:pt x="547" y="657"/>
                    </a:cubicBezTo>
                    <a:cubicBezTo>
                      <a:pt x="423" y="761"/>
                      <a:pt x="423" y="761"/>
                      <a:pt x="423" y="761"/>
                    </a:cubicBezTo>
                    <a:cubicBezTo>
                      <a:pt x="421" y="763"/>
                      <a:pt x="419" y="764"/>
                      <a:pt x="417" y="765"/>
                    </a:cubicBezTo>
                    <a:cubicBezTo>
                      <a:pt x="415" y="767"/>
                      <a:pt x="413" y="768"/>
                      <a:pt x="411" y="768"/>
                    </a:cubicBezTo>
                    <a:cubicBezTo>
                      <a:pt x="409" y="769"/>
                      <a:pt x="406" y="770"/>
                      <a:pt x="404" y="770"/>
                    </a:cubicBezTo>
                    <a:cubicBezTo>
                      <a:pt x="402" y="771"/>
                      <a:pt x="400" y="771"/>
                      <a:pt x="397" y="771"/>
                    </a:cubicBezTo>
                    <a:cubicBezTo>
                      <a:pt x="387" y="771"/>
                      <a:pt x="377" y="767"/>
                      <a:pt x="369" y="760"/>
                    </a:cubicBezTo>
                    <a:cubicBezTo>
                      <a:pt x="246" y="642"/>
                      <a:pt x="246" y="642"/>
                      <a:pt x="246" y="642"/>
                    </a:cubicBezTo>
                    <a:cubicBezTo>
                      <a:pt x="210" y="661"/>
                      <a:pt x="171" y="675"/>
                      <a:pt x="131" y="685"/>
                    </a:cubicBezTo>
                    <a:cubicBezTo>
                      <a:pt x="113" y="853"/>
                      <a:pt x="113" y="853"/>
                      <a:pt x="113" y="853"/>
                    </a:cubicBezTo>
                    <a:cubicBezTo>
                      <a:pt x="111" y="874"/>
                      <a:pt x="93" y="889"/>
                      <a:pt x="73" y="889"/>
                    </a:cubicBezTo>
                    <a:cubicBezTo>
                      <a:pt x="0" y="889"/>
                      <a:pt x="0" y="889"/>
                      <a:pt x="0" y="88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4" y="631"/>
                      <a:pt x="7" y="632"/>
                      <a:pt x="10" y="634"/>
                    </a:cubicBezTo>
                    <a:cubicBezTo>
                      <a:pt x="14" y="635"/>
                      <a:pt x="17" y="636"/>
                      <a:pt x="21" y="637"/>
                    </a:cubicBezTo>
                    <a:cubicBezTo>
                      <a:pt x="24" y="638"/>
                      <a:pt x="28" y="638"/>
                      <a:pt x="32" y="639"/>
                    </a:cubicBezTo>
                    <a:cubicBezTo>
                      <a:pt x="35" y="639"/>
                      <a:pt x="39" y="640"/>
                      <a:pt x="43" y="640"/>
                    </a:cubicBezTo>
                    <a:cubicBezTo>
                      <a:pt x="56" y="640"/>
                      <a:pt x="68" y="637"/>
                      <a:pt x="79" y="632"/>
                    </a:cubicBezTo>
                    <a:cubicBezTo>
                      <a:pt x="91" y="627"/>
                      <a:pt x="101" y="620"/>
                      <a:pt x="109" y="612"/>
                    </a:cubicBezTo>
                    <a:cubicBezTo>
                      <a:pt x="118" y="603"/>
                      <a:pt x="125" y="593"/>
                      <a:pt x="130" y="582"/>
                    </a:cubicBezTo>
                    <a:cubicBezTo>
                      <a:pt x="134" y="571"/>
                      <a:pt x="137" y="558"/>
                      <a:pt x="137" y="546"/>
                    </a:cubicBezTo>
                    <a:cubicBezTo>
                      <a:pt x="137" y="533"/>
                      <a:pt x="134" y="520"/>
                      <a:pt x="130" y="509"/>
                    </a:cubicBezTo>
                    <a:cubicBezTo>
                      <a:pt x="125" y="498"/>
                      <a:pt x="118" y="487"/>
                      <a:pt x="109" y="479"/>
                    </a:cubicBezTo>
                    <a:cubicBezTo>
                      <a:pt x="101" y="470"/>
                      <a:pt x="91" y="464"/>
                      <a:pt x="79" y="459"/>
                    </a:cubicBezTo>
                    <a:cubicBezTo>
                      <a:pt x="68" y="454"/>
                      <a:pt x="56" y="451"/>
                      <a:pt x="43" y="451"/>
                    </a:cubicBezTo>
                    <a:cubicBezTo>
                      <a:pt x="28" y="451"/>
                      <a:pt x="14" y="455"/>
                      <a:pt x="0" y="462"/>
                    </a:cubicBezTo>
                    <a:cubicBezTo>
                      <a:pt x="0" y="396"/>
                      <a:pt x="0" y="396"/>
                      <a:pt x="0" y="396"/>
                    </a:cubicBezTo>
                    <a:cubicBezTo>
                      <a:pt x="139" y="391"/>
                      <a:pt x="253" y="277"/>
                      <a:pt x="258" y="138"/>
                    </a:cubicBezTo>
                    <a:cubicBezTo>
                      <a:pt x="337" y="138"/>
                      <a:pt x="337" y="138"/>
                      <a:pt x="337" y="138"/>
                    </a:cubicBezTo>
                    <a:cubicBezTo>
                      <a:pt x="362" y="138"/>
                      <a:pt x="362" y="138"/>
                      <a:pt x="362" y="138"/>
                    </a:cubicBezTo>
                    <a:cubicBezTo>
                      <a:pt x="360" y="137"/>
                      <a:pt x="359" y="136"/>
                      <a:pt x="357" y="135"/>
                    </a:cubicBezTo>
                    <a:cubicBezTo>
                      <a:pt x="356" y="133"/>
                      <a:pt x="354" y="132"/>
                      <a:pt x="353" y="130"/>
                    </a:cubicBezTo>
                    <a:cubicBezTo>
                      <a:pt x="352" y="129"/>
                      <a:pt x="350" y="127"/>
                      <a:pt x="349" y="126"/>
                    </a:cubicBezTo>
                    <a:cubicBezTo>
                      <a:pt x="348" y="124"/>
                      <a:pt x="347" y="123"/>
                      <a:pt x="345" y="121"/>
                    </a:cubicBezTo>
                    <a:cubicBezTo>
                      <a:pt x="343" y="118"/>
                      <a:pt x="341" y="115"/>
                      <a:pt x="339" y="111"/>
                    </a:cubicBezTo>
                    <a:cubicBezTo>
                      <a:pt x="338" y="108"/>
                      <a:pt x="336" y="104"/>
                      <a:pt x="335" y="101"/>
                    </a:cubicBezTo>
                    <a:cubicBezTo>
                      <a:pt x="334" y="97"/>
                      <a:pt x="333" y="93"/>
                      <a:pt x="332" y="89"/>
                    </a:cubicBezTo>
                    <a:cubicBezTo>
                      <a:pt x="331" y="85"/>
                      <a:pt x="331" y="81"/>
                      <a:pt x="331" y="77"/>
                    </a:cubicBezTo>
                    <a:cubicBezTo>
                      <a:pt x="331" y="66"/>
                      <a:pt x="333" y="56"/>
                      <a:pt x="337" y="47"/>
                    </a:cubicBezTo>
                    <a:cubicBezTo>
                      <a:pt x="341" y="38"/>
                      <a:pt x="347" y="29"/>
                      <a:pt x="354" y="22"/>
                    </a:cubicBezTo>
                    <a:cubicBezTo>
                      <a:pt x="361" y="15"/>
                      <a:pt x="369" y="10"/>
                      <a:pt x="378" y="6"/>
                    </a:cubicBezTo>
                    <a:cubicBezTo>
                      <a:pt x="387" y="2"/>
                      <a:pt x="398" y="0"/>
                      <a:pt x="4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1"/>
              <p:cNvSpPr>
                <a:spLocks/>
              </p:cNvSpPr>
              <p:nvPr/>
            </p:nvSpPr>
            <p:spPr bwMode="auto">
              <a:xfrm>
                <a:off x="4526757" y="1589087"/>
                <a:ext cx="3148013" cy="3684588"/>
              </a:xfrm>
              <a:custGeom>
                <a:avLst/>
                <a:gdLst>
                  <a:gd name="T0" fmla="*/ 0 w 742"/>
                  <a:gd name="T1" fmla="*/ 635 h 868"/>
                  <a:gd name="T2" fmla="*/ 19 w 742"/>
                  <a:gd name="T3" fmla="*/ 639 h 868"/>
                  <a:gd name="T4" fmla="*/ 73 w 742"/>
                  <a:gd name="T5" fmla="*/ 631 h 868"/>
                  <a:gd name="T6" fmla="*/ 129 w 742"/>
                  <a:gd name="T7" fmla="*/ 576 h 868"/>
                  <a:gd name="T8" fmla="*/ 129 w 742"/>
                  <a:gd name="T9" fmla="*/ 494 h 868"/>
                  <a:gd name="T10" fmla="*/ 73 w 742"/>
                  <a:gd name="T11" fmla="*/ 438 h 868"/>
                  <a:gd name="T12" fmla="*/ 0 w 742"/>
                  <a:gd name="T13" fmla="*/ 435 h 868"/>
                  <a:gd name="T14" fmla="*/ 257 w 742"/>
                  <a:gd name="T15" fmla="*/ 138 h 868"/>
                  <a:gd name="T16" fmla="*/ 358 w 742"/>
                  <a:gd name="T17" fmla="*/ 119 h 868"/>
                  <a:gd name="T18" fmla="*/ 350 w 742"/>
                  <a:gd name="T19" fmla="*/ 112 h 868"/>
                  <a:gd name="T20" fmla="*/ 343 w 742"/>
                  <a:gd name="T21" fmla="*/ 104 h 868"/>
                  <a:gd name="T22" fmla="*/ 334 w 742"/>
                  <a:gd name="T23" fmla="*/ 87 h 868"/>
                  <a:gd name="T24" fmla="*/ 331 w 742"/>
                  <a:gd name="T25" fmla="*/ 66 h 868"/>
                  <a:gd name="T26" fmla="*/ 350 w 742"/>
                  <a:gd name="T27" fmla="*/ 19 h 868"/>
                  <a:gd name="T28" fmla="*/ 397 w 742"/>
                  <a:gd name="T29" fmla="*/ 0 h 868"/>
                  <a:gd name="T30" fmla="*/ 444 w 742"/>
                  <a:gd name="T31" fmla="*/ 19 h 868"/>
                  <a:gd name="T32" fmla="*/ 464 w 742"/>
                  <a:gd name="T33" fmla="*/ 66 h 868"/>
                  <a:gd name="T34" fmla="*/ 460 w 742"/>
                  <a:gd name="T35" fmla="*/ 87 h 868"/>
                  <a:gd name="T36" fmla="*/ 451 w 742"/>
                  <a:gd name="T37" fmla="*/ 104 h 868"/>
                  <a:gd name="T38" fmla="*/ 411 w 742"/>
                  <a:gd name="T39" fmla="*/ 138 h 868"/>
                  <a:gd name="T40" fmla="*/ 741 w 742"/>
                  <a:gd name="T41" fmla="*/ 163 h 868"/>
                  <a:gd name="T42" fmla="*/ 683 w 742"/>
                  <a:gd name="T43" fmla="*/ 347 h 868"/>
                  <a:gd name="T44" fmla="*/ 499 w 742"/>
                  <a:gd name="T45" fmla="*/ 335 h 868"/>
                  <a:gd name="T46" fmla="*/ 439 w 742"/>
                  <a:gd name="T47" fmla="*/ 443 h 868"/>
                  <a:gd name="T48" fmla="*/ 535 w 742"/>
                  <a:gd name="T49" fmla="*/ 599 h 868"/>
                  <a:gd name="T50" fmla="*/ 406 w 742"/>
                  <a:gd name="T51" fmla="*/ 743 h 868"/>
                  <a:gd name="T52" fmla="*/ 396 w 742"/>
                  <a:gd name="T53" fmla="*/ 748 h 868"/>
                  <a:gd name="T54" fmla="*/ 386 w 742"/>
                  <a:gd name="T55" fmla="*/ 750 h 868"/>
                  <a:gd name="T56" fmla="*/ 237 w 742"/>
                  <a:gd name="T57" fmla="*/ 619 h 868"/>
                  <a:gd name="T58" fmla="*/ 118 w 742"/>
                  <a:gd name="T59" fmla="*/ 664 h 868"/>
                  <a:gd name="T60" fmla="*/ 91 w 742"/>
                  <a:gd name="T61" fmla="*/ 842 h 868"/>
                  <a:gd name="T62" fmla="*/ 0 w 742"/>
                  <a:gd name="T63" fmla="*/ 868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42" h="868">
                    <a:moveTo>
                      <a:pt x="0" y="868"/>
                    </a:moveTo>
                    <a:cubicBezTo>
                      <a:pt x="0" y="635"/>
                      <a:pt x="0" y="635"/>
                      <a:pt x="0" y="635"/>
                    </a:cubicBezTo>
                    <a:cubicBezTo>
                      <a:pt x="3" y="635"/>
                      <a:pt x="5" y="636"/>
                      <a:pt x="7" y="637"/>
                    </a:cubicBezTo>
                    <a:cubicBezTo>
                      <a:pt x="11" y="638"/>
                      <a:pt x="15" y="638"/>
                      <a:pt x="19" y="639"/>
                    </a:cubicBezTo>
                    <a:cubicBezTo>
                      <a:pt x="24" y="639"/>
                      <a:pt x="28" y="640"/>
                      <a:pt x="32" y="640"/>
                    </a:cubicBezTo>
                    <a:cubicBezTo>
                      <a:pt x="46" y="640"/>
                      <a:pt x="60" y="637"/>
                      <a:pt x="73" y="631"/>
                    </a:cubicBezTo>
                    <a:cubicBezTo>
                      <a:pt x="85" y="626"/>
                      <a:pt x="96" y="619"/>
                      <a:pt x="106" y="609"/>
                    </a:cubicBezTo>
                    <a:cubicBezTo>
                      <a:pt x="116" y="599"/>
                      <a:pt x="123" y="588"/>
                      <a:pt x="129" y="576"/>
                    </a:cubicBezTo>
                    <a:cubicBezTo>
                      <a:pt x="134" y="563"/>
                      <a:pt x="137" y="549"/>
                      <a:pt x="137" y="535"/>
                    </a:cubicBezTo>
                    <a:cubicBezTo>
                      <a:pt x="137" y="521"/>
                      <a:pt x="134" y="507"/>
                      <a:pt x="129" y="494"/>
                    </a:cubicBezTo>
                    <a:cubicBezTo>
                      <a:pt x="123" y="482"/>
                      <a:pt x="116" y="471"/>
                      <a:pt x="106" y="461"/>
                    </a:cubicBezTo>
                    <a:cubicBezTo>
                      <a:pt x="96" y="451"/>
                      <a:pt x="85" y="444"/>
                      <a:pt x="73" y="438"/>
                    </a:cubicBezTo>
                    <a:cubicBezTo>
                      <a:pt x="60" y="433"/>
                      <a:pt x="46" y="430"/>
                      <a:pt x="32" y="430"/>
                    </a:cubicBezTo>
                    <a:cubicBezTo>
                      <a:pt x="21" y="430"/>
                      <a:pt x="10" y="432"/>
                      <a:pt x="0" y="435"/>
                    </a:cubicBezTo>
                    <a:cubicBezTo>
                      <a:pt x="0" y="395"/>
                      <a:pt x="0" y="395"/>
                      <a:pt x="0" y="395"/>
                    </a:cubicBezTo>
                    <a:cubicBezTo>
                      <a:pt x="135" y="386"/>
                      <a:pt x="247" y="273"/>
                      <a:pt x="257" y="138"/>
                    </a:cubicBezTo>
                    <a:cubicBezTo>
                      <a:pt x="383" y="138"/>
                      <a:pt x="383" y="138"/>
                      <a:pt x="383" y="138"/>
                    </a:cubicBezTo>
                    <a:cubicBezTo>
                      <a:pt x="358" y="119"/>
                      <a:pt x="358" y="119"/>
                      <a:pt x="358" y="119"/>
                    </a:cubicBezTo>
                    <a:cubicBezTo>
                      <a:pt x="356" y="118"/>
                      <a:pt x="355" y="117"/>
                      <a:pt x="354" y="116"/>
                    </a:cubicBezTo>
                    <a:cubicBezTo>
                      <a:pt x="352" y="115"/>
                      <a:pt x="351" y="114"/>
                      <a:pt x="350" y="112"/>
                    </a:cubicBezTo>
                    <a:cubicBezTo>
                      <a:pt x="349" y="111"/>
                      <a:pt x="347" y="110"/>
                      <a:pt x="346" y="109"/>
                    </a:cubicBezTo>
                    <a:cubicBezTo>
                      <a:pt x="345" y="107"/>
                      <a:pt x="344" y="106"/>
                      <a:pt x="343" y="104"/>
                    </a:cubicBezTo>
                    <a:cubicBezTo>
                      <a:pt x="341" y="102"/>
                      <a:pt x="340" y="99"/>
                      <a:pt x="338" y="96"/>
                    </a:cubicBezTo>
                    <a:cubicBezTo>
                      <a:pt x="337" y="93"/>
                      <a:pt x="335" y="90"/>
                      <a:pt x="334" y="87"/>
                    </a:cubicBezTo>
                    <a:cubicBezTo>
                      <a:pt x="333" y="83"/>
                      <a:pt x="332" y="80"/>
                      <a:pt x="332" y="77"/>
                    </a:cubicBezTo>
                    <a:cubicBezTo>
                      <a:pt x="331" y="73"/>
                      <a:pt x="331" y="70"/>
                      <a:pt x="331" y="66"/>
                    </a:cubicBezTo>
                    <a:cubicBezTo>
                      <a:pt x="331" y="57"/>
                      <a:pt x="333" y="49"/>
                      <a:pt x="336" y="41"/>
                    </a:cubicBezTo>
                    <a:cubicBezTo>
                      <a:pt x="340" y="33"/>
                      <a:pt x="344" y="26"/>
                      <a:pt x="350" y="19"/>
                    </a:cubicBezTo>
                    <a:cubicBezTo>
                      <a:pt x="357" y="13"/>
                      <a:pt x="364" y="9"/>
                      <a:pt x="371" y="5"/>
                    </a:cubicBezTo>
                    <a:cubicBezTo>
                      <a:pt x="380" y="2"/>
                      <a:pt x="388" y="0"/>
                      <a:pt x="397" y="0"/>
                    </a:cubicBezTo>
                    <a:cubicBezTo>
                      <a:pt x="406" y="0"/>
                      <a:pt x="415" y="2"/>
                      <a:pt x="423" y="5"/>
                    </a:cubicBezTo>
                    <a:cubicBezTo>
                      <a:pt x="431" y="9"/>
                      <a:pt x="438" y="13"/>
                      <a:pt x="444" y="19"/>
                    </a:cubicBezTo>
                    <a:cubicBezTo>
                      <a:pt x="450" y="26"/>
                      <a:pt x="455" y="33"/>
                      <a:pt x="458" y="40"/>
                    </a:cubicBezTo>
                    <a:cubicBezTo>
                      <a:pt x="462" y="49"/>
                      <a:pt x="464" y="57"/>
                      <a:pt x="464" y="66"/>
                    </a:cubicBezTo>
                    <a:cubicBezTo>
                      <a:pt x="464" y="70"/>
                      <a:pt x="463" y="73"/>
                      <a:pt x="463" y="77"/>
                    </a:cubicBezTo>
                    <a:cubicBezTo>
                      <a:pt x="462" y="80"/>
                      <a:pt x="461" y="83"/>
                      <a:pt x="460" y="87"/>
                    </a:cubicBezTo>
                    <a:cubicBezTo>
                      <a:pt x="459" y="90"/>
                      <a:pt x="458" y="93"/>
                      <a:pt x="457" y="96"/>
                    </a:cubicBezTo>
                    <a:cubicBezTo>
                      <a:pt x="455" y="99"/>
                      <a:pt x="453" y="102"/>
                      <a:pt x="451" y="104"/>
                    </a:cubicBezTo>
                    <a:cubicBezTo>
                      <a:pt x="447" y="110"/>
                      <a:pt x="443" y="115"/>
                      <a:pt x="437" y="119"/>
                    </a:cubicBezTo>
                    <a:cubicBezTo>
                      <a:pt x="411" y="138"/>
                      <a:pt x="411" y="138"/>
                      <a:pt x="411" y="138"/>
                    </a:cubicBezTo>
                    <a:cubicBezTo>
                      <a:pt x="734" y="138"/>
                      <a:pt x="734" y="138"/>
                      <a:pt x="734" y="138"/>
                    </a:cubicBezTo>
                    <a:cubicBezTo>
                      <a:pt x="740" y="145"/>
                      <a:pt x="742" y="154"/>
                      <a:pt x="741" y="163"/>
                    </a:cubicBezTo>
                    <a:cubicBezTo>
                      <a:pt x="713" y="322"/>
                      <a:pt x="713" y="322"/>
                      <a:pt x="713" y="322"/>
                    </a:cubicBezTo>
                    <a:cubicBezTo>
                      <a:pt x="710" y="336"/>
                      <a:pt x="697" y="347"/>
                      <a:pt x="683" y="347"/>
                    </a:cubicBezTo>
                    <a:cubicBezTo>
                      <a:pt x="681" y="347"/>
                      <a:pt x="681" y="347"/>
                      <a:pt x="681" y="347"/>
                    </a:cubicBezTo>
                    <a:cubicBezTo>
                      <a:pt x="499" y="335"/>
                      <a:pt x="499" y="335"/>
                      <a:pt x="499" y="335"/>
                    </a:cubicBezTo>
                    <a:cubicBezTo>
                      <a:pt x="496" y="342"/>
                      <a:pt x="496" y="342"/>
                      <a:pt x="496" y="342"/>
                    </a:cubicBezTo>
                    <a:cubicBezTo>
                      <a:pt x="481" y="378"/>
                      <a:pt x="462" y="412"/>
                      <a:pt x="439" y="443"/>
                    </a:cubicBezTo>
                    <a:cubicBezTo>
                      <a:pt x="435" y="449"/>
                      <a:pt x="435" y="449"/>
                      <a:pt x="435" y="449"/>
                    </a:cubicBezTo>
                    <a:cubicBezTo>
                      <a:pt x="535" y="599"/>
                      <a:pt x="535" y="599"/>
                      <a:pt x="535" y="599"/>
                    </a:cubicBezTo>
                    <a:cubicBezTo>
                      <a:pt x="543" y="612"/>
                      <a:pt x="541" y="629"/>
                      <a:pt x="529" y="639"/>
                    </a:cubicBezTo>
                    <a:cubicBezTo>
                      <a:pt x="406" y="743"/>
                      <a:pt x="406" y="743"/>
                      <a:pt x="406" y="743"/>
                    </a:cubicBezTo>
                    <a:cubicBezTo>
                      <a:pt x="404" y="744"/>
                      <a:pt x="403" y="745"/>
                      <a:pt x="401" y="746"/>
                    </a:cubicBezTo>
                    <a:cubicBezTo>
                      <a:pt x="400" y="746"/>
                      <a:pt x="398" y="747"/>
                      <a:pt x="396" y="748"/>
                    </a:cubicBezTo>
                    <a:cubicBezTo>
                      <a:pt x="395" y="748"/>
                      <a:pt x="393" y="749"/>
                      <a:pt x="391" y="749"/>
                    </a:cubicBezTo>
                    <a:cubicBezTo>
                      <a:pt x="390" y="749"/>
                      <a:pt x="388" y="750"/>
                      <a:pt x="386" y="750"/>
                    </a:cubicBezTo>
                    <a:cubicBezTo>
                      <a:pt x="379" y="750"/>
                      <a:pt x="371" y="747"/>
                      <a:pt x="366" y="741"/>
                    </a:cubicBezTo>
                    <a:cubicBezTo>
                      <a:pt x="237" y="619"/>
                      <a:pt x="237" y="619"/>
                      <a:pt x="237" y="619"/>
                    </a:cubicBezTo>
                    <a:cubicBezTo>
                      <a:pt x="231" y="622"/>
                      <a:pt x="231" y="622"/>
                      <a:pt x="231" y="622"/>
                    </a:cubicBezTo>
                    <a:cubicBezTo>
                      <a:pt x="195" y="640"/>
                      <a:pt x="157" y="654"/>
                      <a:pt x="118" y="664"/>
                    </a:cubicBezTo>
                    <a:cubicBezTo>
                      <a:pt x="111" y="666"/>
                      <a:pt x="111" y="666"/>
                      <a:pt x="111" y="666"/>
                    </a:cubicBezTo>
                    <a:cubicBezTo>
                      <a:pt x="91" y="842"/>
                      <a:pt x="91" y="842"/>
                      <a:pt x="91" y="842"/>
                    </a:cubicBezTo>
                    <a:cubicBezTo>
                      <a:pt x="90" y="856"/>
                      <a:pt x="77" y="868"/>
                      <a:pt x="62" y="868"/>
                    </a:cubicBezTo>
                    <a:lnTo>
                      <a:pt x="0" y="86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1148359" y="2128043"/>
                <a:ext cx="3822700" cy="3190875"/>
              </a:xfrm>
              <a:custGeom>
                <a:avLst/>
                <a:gdLst>
                  <a:gd name="T0" fmla="*/ 507 w 900"/>
                  <a:gd name="T1" fmla="*/ 0 h 751"/>
                  <a:gd name="T2" fmla="*/ 764 w 900"/>
                  <a:gd name="T3" fmla="*/ 257 h 751"/>
                  <a:gd name="T4" fmla="*/ 764 w 900"/>
                  <a:gd name="T5" fmla="*/ 334 h 751"/>
                  <a:gd name="T6" fmla="*/ 764 w 900"/>
                  <a:gd name="T7" fmla="*/ 358 h 751"/>
                  <a:gd name="T8" fmla="*/ 768 w 900"/>
                  <a:gd name="T9" fmla="*/ 354 h 751"/>
                  <a:gd name="T10" fmla="*/ 772 w 900"/>
                  <a:gd name="T11" fmla="*/ 350 h 751"/>
                  <a:gd name="T12" fmla="*/ 776 w 900"/>
                  <a:gd name="T13" fmla="*/ 346 h 751"/>
                  <a:gd name="T14" fmla="*/ 781 w 900"/>
                  <a:gd name="T15" fmla="*/ 343 h 751"/>
                  <a:gd name="T16" fmla="*/ 791 w 900"/>
                  <a:gd name="T17" fmla="*/ 337 h 751"/>
                  <a:gd name="T18" fmla="*/ 801 w 900"/>
                  <a:gd name="T19" fmla="*/ 333 h 751"/>
                  <a:gd name="T20" fmla="*/ 812 w 900"/>
                  <a:gd name="T21" fmla="*/ 331 h 751"/>
                  <a:gd name="T22" fmla="*/ 823 w 900"/>
                  <a:gd name="T23" fmla="*/ 330 h 751"/>
                  <a:gd name="T24" fmla="*/ 853 w 900"/>
                  <a:gd name="T25" fmla="*/ 336 h 751"/>
                  <a:gd name="T26" fmla="*/ 878 w 900"/>
                  <a:gd name="T27" fmla="*/ 353 h 751"/>
                  <a:gd name="T28" fmla="*/ 894 w 900"/>
                  <a:gd name="T29" fmla="*/ 377 h 751"/>
                  <a:gd name="T30" fmla="*/ 900 w 900"/>
                  <a:gd name="T31" fmla="*/ 407 h 751"/>
                  <a:gd name="T32" fmla="*/ 894 w 900"/>
                  <a:gd name="T33" fmla="*/ 437 h 751"/>
                  <a:gd name="T34" fmla="*/ 878 w 900"/>
                  <a:gd name="T35" fmla="*/ 461 h 751"/>
                  <a:gd name="T36" fmla="*/ 853 w 900"/>
                  <a:gd name="T37" fmla="*/ 478 h 751"/>
                  <a:gd name="T38" fmla="*/ 823 w 900"/>
                  <a:gd name="T39" fmla="*/ 484 h 751"/>
                  <a:gd name="T40" fmla="*/ 812 w 900"/>
                  <a:gd name="T41" fmla="*/ 483 h 751"/>
                  <a:gd name="T42" fmla="*/ 801 w 900"/>
                  <a:gd name="T43" fmla="*/ 481 h 751"/>
                  <a:gd name="T44" fmla="*/ 791 w 900"/>
                  <a:gd name="T45" fmla="*/ 477 h 751"/>
                  <a:gd name="T46" fmla="*/ 781 w 900"/>
                  <a:gd name="T47" fmla="*/ 471 h 751"/>
                  <a:gd name="T48" fmla="*/ 764 w 900"/>
                  <a:gd name="T49" fmla="*/ 456 h 751"/>
                  <a:gd name="T50" fmla="*/ 764 w 900"/>
                  <a:gd name="T51" fmla="*/ 480 h 751"/>
                  <a:gd name="T52" fmla="*/ 764 w 900"/>
                  <a:gd name="T53" fmla="*/ 751 h 751"/>
                  <a:gd name="T54" fmla="*/ 692 w 900"/>
                  <a:gd name="T55" fmla="*/ 751 h 751"/>
                  <a:gd name="T56" fmla="*/ 651 w 900"/>
                  <a:gd name="T57" fmla="*/ 715 h 751"/>
                  <a:gd name="T58" fmla="*/ 633 w 900"/>
                  <a:gd name="T59" fmla="*/ 546 h 751"/>
                  <a:gd name="T60" fmla="*/ 518 w 900"/>
                  <a:gd name="T61" fmla="*/ 504 h 751"/>
                  <a:gd name="T62" fmla="*/ 395 w 900"/>
                  <a:gd name="T63" fmla="*/ 621 h 751"/>
                  <a:gd name="T64" fmla="*/ 389 w 900"/>
                  <a:gd name="T65" fmla="*/ 626 h 751"/>
                  <a:gd name="T66" fmla="*/ 382 w 900"/>
                  <a:gd name="T67" fmla="*/ 630 h 751"/>
                  <a:gd name="T68" fmla="*/ 374 w 900"/>
                  <a:gd name="T69" fmla="*/ 632 h 751"/>
                  <a:gd name="T70" fmla="*/ 367 w 900"/>
                  <a:gd name="T71" fmla="*/ 632 h 751"/>
                  <a:gd name="T72" fmla="*/ 341 w 900"/>
                  <a:gd name="T73" fmla="*/ 623 h 751"/>
                  <a:gd name="T74" fmla="*/ 217 w 900"/>
                  <a:gd name="T75" fmla="*/ 519 h 751"/>
                  <a:gd name="T76" fmla="*/ 209 w 900"/>
                  <a:gd name="T77" fmla="*/ 466 h 751"/>
                  <a:gd name="T78" fmla="*/ 305 w 900"/>
                  <a:gd name="T79" fmla="*/ 322 h 751"/>
                  <a:gd name="T80" fmla="*/ 247 w 900"/>
                  <a:gd name="T81" fmla="*/ 218 h 751"/>
                  <a:gd name="T82" fmla="*/ 73 w 900"/>
                  <a:gd name="T83" fmla="*/ 229 h 751"/>
                  <a:gd name="T84" fmla="*/ 70 w 900"/>
                  <a:gd name="T85" fmla="*/ 230 h 751"/>
                  <a:gd name="T86" fmla="*/ 30 w 900"/>
                  <a:gd name="T87" fmla="*/ 196 h 751"/>
                  <a:gd name="T88" fmla="*/ 2 w 900"/>
                  <a:gd name="T89" fmla="*/ 37 h 751"/>
                  <a:gd name="T90" fmla="*/ 15 w 900"/>
                  <a:gd name="T91" fmla="*/ 0 h 751"/>
                  <a:gd name="T92" fmla="*/ 271 w 900"/>
                  <a:gd name="T93" fmla="*/ 0 h 751"/>
                  <a:gd name="T94" fmla="*/ 266 w 900"/>
                  <a:gd name="T95" fmla="*/ 10 h 751"/>
                  <a:gd name="T96" fmla="*/ 263 w 900"/>
                  <a:gd name="T97" fmla="*/ 20 h 751"/>
                  <a:gd name="T98" fmla="*/ 261 w 900"/>
                  <a:gd name="T99" fmla="*/ 31 h 751"/>
                  <a:gd name="T100" fmla="*/ 261 w 900"/>
                  <a:gd name="T101" fmla="*/ 42 h 751"/>
                  <a:gd name="T102" fmla="*/ 268 w 900"/>
                  <a:gd name="T103" fmla="*/ 78 h 751"/>
                  <a:gd name="T104" fmla="*/ 288 w 900"/>
                  <a:gd name="T105" fmla="*/ 108 h 751"/>
                  <a:gd name="T106" fmla="*/ 318 w 900"/>
                  <a:gd name="T107" fmla="*/ 128 h 751"/>
                  <a:gd name="T108" fmla="*/ 355 w 900"/>
                  <a:gd name="T109" fmla="*/ 136 h 751"/>
                  <a:gd name="T110" fmla="*/ 391 w 900"/>
                  <a:gd name="T111" fmla="*/ 128 h 751"/>
                  <a:gd name="T112" fmla="*/ 421 w 900"/>
                  <a:gd name="T113" fmla="*/ 108 h 751"/>
                  <a:gd name="T114" fmla="*/ 441 w 900"/>
                  <a:gd name="T115" fmla="*/ 78 h 751"/>
                  <a:gd name="T116" fmla="*/ 449 w 900"/>
                  <a:gd name="T117" fmla="*/ 42 h 751"/>
                  <a:gd name="T118" fmla="*/ 439 w 900"/>
                  <a:gd name="T119" fmla="*/ 0 h 751"/>
                  <a:gd name="T120" fmla="*/ 507 w 900"/>
                  <a:gd name="T121" fmla="*/ 0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0" h="751">
                    <a:moveTo>
                      <a:pt x="507" y="0"/>
                    </a:moveTo>
                    <a:cubicBezTo>
                      <a:pt x="511" y="138"/>
                      <a:pt x="626" y="253"/>
                      <a:pt x="764" y="257"/>
                    </a:cubicBezTo>
                    <a:cubicBezTo>
                      <a:pt x="764" y="334"/>
                      <a:pt x="764" y="334"/>
                      <a:pt x="764" y="334"/>
                    </a:cubicBezTo>
                    <a:cubicBezTo>
                      <a:pt x="764" y="358"/>
                      <a:pt x="764" y="358"/>
                      <a:pt x="764" y="358"/>
                    </a:cubicBezTo>
                    <a:cubicBezTo>
                      <a:pt x="765" y="357"/>
                      <a:pt x="766" y="355"/>
                      <a:pt x="768" y="354"/>
                    </a:cubicBezTo>
                    <a:cubicBezTo>
                      <a:pt x="769" y="353"/>
                      <a:pt x="770" y="351"/>
                      <a:pt x="772" y="350"/>
                    </a:cubicBezTo>
                    <a:cubicBezTo>
                      <a:pt x="773" y="349"/>
                      <a:pt x="775" y="347"/>
                      <a:pt x="776" y="346"/>
                    </a:cubicBezTo>
                    <a:cubicBezTo>
                      <a:pt x="778" y="345"/>
                      <a:pt x="779" y="344"/>
                      <a:pt x="781" y="343"/>
                    </a:cubicBezTo>
                    <a:cubicBezTo>
                      <a:pt x="784" y="341"/>
                      <a:pt x="787" y="339"/>
                      <a:pt x="791" y="337"/>
                    </a:cubicBezTo>
                    <a:cubicBezTo>
                      <a:pt x="794" y="336"/>
                      <a:pt x="797" y="335"/>
                      <a:pt x="801" y="333"/>
                    </a:cubicBezTo>
                    <a:cubicBezTo>
                      <a:pt x="804" y="332"/>
                      <a:pt x="808" y="331"/>
                      <a:pt x="812" y="331"/>
                    </a:cubicBezTo>
                    <a:cubicBezTo>
                      <a:pt x="816" y="330"/>
                      <a:pt x="820" y="330"/>
                      <a:pt x="823" y="330"/>
                    </a:cubicBezTo>
                    <a:cubicBezTo>
                      <a:pt x="834" y="330"/>
                      <a:pt x="844" y="332"/>
                      <a:pt x="853" y="336"/>
                    </a:cubicBezTo>
                    <a:cubicBezTo>
                      <a:pt x="863" y="340"/>
                      <a:pt x="871" y="346"/>
                      <a:pt x="878" y="353"/>
                    </a:cubicBezTo>
                    <a:cubicBezTo>
                      <a:pt x="885" y="360"/>
                      <a:pt x="891" y="368"/>
                      <a:pt x="894" y="377"/>
                    </a:cubicBezTo>
                    <a:cubicBezTo>
                      <a:pt x="898" y="386"/>
                      <a:pt x="900" y="396"/>
                      <a:pt x="900" y="407"/>
                    </a:cubicBezTo>
                    <a:cubicBezTo>
                      <a:pt x="900" y="418"/>
                      <a:pt x="898" y="428"/>
                      <a:pt x="894" y="437"/>
                    </a:cubicBezTo>
                    <a:cubicBezTo>
                      <a:pt x="891" y="446"/>
                      <a:pt x="885" y="455"/>
                      <a:pt x="878" y="461"/>
                    </a:cubicBezTo>
                    <a:cubicBezTo>
                      <a:pt x="871" y="468"/>
                      <a:pt x="863" y="474"/>
                      <a:pt x="853" y="478"/>
                    </a:cubicBezTo>
                    <a:cubicBezTo>
                      <a:pt x="844" y="482"/>
                      <a:pt x="834" y="484"/>
                      <a:pt x="823" y="484"/>
                    </a:cubicBezTo>
                    <a:cubicBezTo>
                      <a:pt x="820" y="484"/>
                      <a:pt x="816" y="484"/>
                      <a:pt x="812" y="483"/>
                    </a:cubicBezTo>
                    <a:cubicBezTo>
                      <a:pt x="808" y="483"/>
                      <a:pt x="804" y="482"/>
                      <a:pt x="801" y="481"/>
                    </a:cubicBezTo>
                    <a:cubicBezTo>
                      <a:pt x="797" y="480"/>
                      <a:pt x="794" y="478"/>
                      <a:pt x="791" y="477"/>
                    </a:cubicBezTo>
                    <a:cubicBezTo>
                      <a:pt x="787" y="475"/>
                      <a:pt x="784" y="473"/>
                      <a:pt x="781" y="471"/>
                    </a:cubicBezTo>
                    <a:cubicBezTo>
                      <a:pt x="775" y="467"/>
                      <a:pt x="769" y="462"/>
                      <a:pt x="764" y="456"/>
                    </a:cubicBezTo>
                    <a:cubicBezTo>
                      <a:pt x="764" y="480"/>
                      <a:pt x="764" y="480"/>
                      <a:pt x="764" y="480"/>
                    </a:cubicBezTo>
                    <a:cubicBezTo>
                      <a:pt x="764" y="751"/>
                      <a:pt x="764" y="751"/>
                      <a:pt x="764" y="751"/>
                    </a:cubicBezTo>
                    <a:cubicBezTo>
                      <a:pt x="692" y="751"/>
                      <a:pt x="692" y="751"/>
                      <a:pt x="692" y="751"/>
                    </a:cubicBezTo>
                    <a:cubicBezTo>
                      <a:pt x="671" y="751"/>
                      <a:pt x="654" y="735"/>
                      <a:pt x="651" y="715"/>
                    </a:cubicBezTo>
                    <a:cubicBezTo>
                      <a:pt x="633" y="546"/>
                      <a:pt x="633" y="546"/>
                      <a:pt x="633" y="546"/>
                    </a:cubicBezTo>
                    <a:cubicBezTo>
                      <a:pt x="593" y="536"/>
                      <a:pt x="554" y="522"/>
                      <a:pt x="518" y="504"/>
                    </a:cubicBezTo>
                    <a:cubicBezTo>
                      <a:pt x="395" y="621"/>
                      <a:pt x="395" y="621"/>
                      <a:pt x="395" y="621"/>
                    </a:cubicBezTo>
                    <a:cubicBezTo>
                      <a:pt x="393" y="623"/>
                      <a:pt x="391" y="625"/>
                      <a:pt x="389" y="626"/>
                    </a:cubicBezTo>
                    <a:cubicBezTo>
                      <a:pt x="386" y="627"/>
                      <a:pt x="384" y="629"/>
                      <a:pt x="382" y="630"/>
                    </a:cubicBezTo>
                    <a:cubicBezTo>
                      <a:pt x="379" y="630"/>
                      <a:pt x="377" y="631"/>
                      <a:pt x="374" y="632"/>
                    </a:cubicBezTo>
                    <a:cubicBezTo>
                      <a:pt x="372" y="632"/>
                      <a:pt x="369" y="632"/>
                      <a:pt x="367" y="632"/>
                    </a:cubicBezTo>
                    <a:cubicBezTo>
                      <a:pt x="357" y="632"/>
                      <a:pt x="348" y="629"/>
                      <a:pt x="341" y="623"/>
                    </a:cubicBezTo>
                    <a:cubicBezTo>
                      <a:pt x="217" y="519"/>
                      <a:pt x="217" y="519"/>
                      <a:pt x="217" y="519"/>
                    </a:cubicBezTo>
                    <a:cubicBezTo>
                      <a:pt x="202" y="506"/>
                      <a:pt x="198" y="482"/>
                      <a:pt x="209" y="466"/>
                    </a:cubicBezTo>
                    <a:cubicBezTo>
                      <a:pt x="305" y="322"/>
                      <a:pt x="305" y="322"/>
                      <a:pt x="305" y="322"/>
                    </a:cubicBezTo>
                    <a:cubicBezTo>
                      <a:pt x="282" y="289"/>
                      <a:pt x="263" y="255"/>
                      <a:pt x="247" y="218"/>
                    </a:cubicBezTo>
                    <a:cubicBezTo>
                      <a:pt x="73" y="229"/>
                      <a:pt x="73" y="229"/>
                      <a:pt x="73" y="229"/>
                    </a:cubicBezTo>
                    <a:cubicBezTo>
                      <a:pt x="70" y="230"/>
                      <a:pt x="70" y="230"/>
                      <a:pt x="70" y="230"/>
                    </a:cubicBezTo>
                    <a:cubicBezTo>
                      <a:pt x="51" y="230"/>
                      <a:pt x="34" y="215"/>
                      <a:pt x="30" y="196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0" y="23"/>
                      <a:pt x="5" y="9"/>
                      <a:pt x="15" y="0"/>
                    </a:cubicBezTo>
                    <a:cubicBezTo>
                      <a:pt x="271" y="0"/>
                      <a:pt x="271" y="0"/>
                      <a:pt x="271" y="0"/>
                    </a:cubicBezTo>
                    <a:cubicBezTo>
                      <a:pt x="269" y="3"/>
                      <a:pt x="268" y="6"/>
                      <a:pt x="266" y="10"/>
                    </a:cubicBezTo>
                    <a:cubicBezTo>
                      <a:pt x="265" y="13"/>
                      <a:pt x="264" y="16"/>
                      <a:pt x="263" y="20"/>
                    </a:cubicBezTo>
                    <a:cubicBezTo>
                      <a:pt x="263" y="23"/>
                      <a:pt x="262" y="27"/>
                      <a:pt x="261" y="31"/>
                    </a:cubicBezTo>
                    <a:cubicBezTo>
                      <a:pt x="261" y="34"/>
                      <a:pt x="261" y="38"/>
                      <a:pt x="261" y="42"/>
                    </a:cubicBezTo>
                    <a:cubicBezTo>
                      <a:pt x="261" y="55"/>
                      <a:pt x="263" y="67"/>
                      <a:pt x="268" y="78"/>
                    </a:cubicBezTo>
                    <a:cubicBezTo>
                      <a:pt x="273" y="90"/>
                      <a:pt x="280" y="100"/>
                      <a:pt x="288" y="108"/>
                    </a:cubicBezTo>
                    <a:cubicBezTo>
                      <a:pt x="297" y="117"/>
                      <a:pt x="307" y="124"/>
                      <a:pt x="318" y="128"/>
                    </a:cubicBezTo>
                    <a:cubicBezTo>
                      <a:pt x="330" y="133"/>
                      <a:pt x="342" y="136"/>
                      <a:pt x="355" y="136"/>
                    </a:cubicBezTo>
                    <a:cubicBezTo>
                      <a:pt x="368" y="136"/>
                      <a:pt x="380" y="133"/>
                      <a:pt x="391" y="128"/>
                    </a:cubicBezTo>
                    <a:cubicBezTo>
                      <a:pt x="403" y="124"/>
                      <a:pt x="413" y="117"/>
                      <a:pt x="421" y="108"/>
                    </a:cubicBezTo>
                    <a:cubicBezTo>
                      <a:pt x="430" y="100"/>
                      <a:pt x="437" y="90"/>
                      <a:pt x="441" y="78"/>
                    </a:cubicBezTo>
                    <a:cubicBezTo>
                      <a:pt x="446" y="67"/>
                      <a:pt x="449" y="55"/>
                      <a:pt x="449" y="42"/>
                    </a:cubicBezTo>
                    <a:cubicBezTo>
                      <a:pt x="449" y="27"/>
                      <a:pt x="445" y="13"/>
                      <a:pt x="439" y="0"/>
                    </a:cubicBezTo>
                    <a:lnTo>
                      <a:pt x="50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>
                <a:off x="1195984" y="2174080"/>
                <a:ext cx="3732213" cy="3098800"/>
              </a:xfrm>
              <a:custGeom>
                <a:avLst/>
                <a:gdLst>
                  <a:gd name="T0" fmla="*/ 651 w 879"/>
                  <a:gd name="T1" fmla="*/ 703 h 729"/>
                  <a:gd name="T2" fmla="*/ 624 w 879"/>
                  <a:gd name="T3" fmla="*/ 525 h 729"/>
                  <a:gd name="T4" fmla="*/ 505 w 879"/>
                  <a:gd name="T5" fmla="*/ 480 h 729"/>
                  <a:gd name="T6" fmla="*/ 372 w 879"/>
                  <a:gd name="T7" fmla="*/ 606 h 729"/>
                  <a:gd name="T8" fmla="*/ 361 w 879"/>
                  <a:gd name="T9" fmla="*/ 610 h 729"/>
                  <a:gd name="T10" fmla="*/ 337 w 879"/>
                  <a:gd name="T11" fmla="*/ 604 h 729"/>
                  <a:gd name="T12" fmla="*/ 207 w 879"/>
                  <a:gd name="T13" fmla="*/ 461 h 729"/>
                  <a:gd name="T14" fmla="*/ 303 w 879"/>
                  <a:gd name="T15" fmla="*/ 305 h 729"/>
                  <a:gd name="T16" fmla="*/ 243 w 879"/>
                  <a:gd name="T17" fmla="*/ 196 h 729"/>
                  <a:gd name="T18" fmla="*/ 59 w 879"/>
                  <a:gd name="T19" fmla="*/ 208 h 729"/>
                  <a:gd name="T20" fmla="*/ 2 w 879"/>
                  <a:gd name="T21" fmla="*/ 24 h 729"/>
                  <a:gd name="T22" fmla="*/ 244 w 879"/>
                  <a:gd name="T23" fmla="*/ 0 h 729"/>
                  <a:gd name="T24" fmla="*/ 240 w 879"/>
                  <a:gd name="T25" fmla="*/ 18 h 729"/>
                  <a:gd name="T26" fmla="*/ 247 w 879"/>
                  <a:gd name="T27" fmla="*/ 71 h 729"/>
                  <a:gd name="T28" fmla="*/ 303 w 879"/>
                  <a:gd name="T29" fmla="*/ 127 h 729"/>
                  <a:gd name="T30" fmla="*/ 385 w 879"/>
                  <a:gd name="T31" fmla="*/ 127 h 729"/>
                  <a:gd name="T32" fmla="*/ 440 w 879"/>
                  <a:gd name="T33" fmla="*/ 71 h 729"/>
                  <a:gd name="T34" fmla="*/ 444 w 879"/>
                  <a:gd name="T35" fmla="*/ 0 h 729"/>
                  <a:gd name="T36" fmla="*/ 742 w 879"/>
                  <a:gd name="T37" fmla="*/ 256 h 729"/>
                  <a:gd name="T38" fmla="*/ 761 w 879"/>
                  <a:gd name="T39" fmla="*/ 354 h 729"/>
                  <a:gd name="T40" fmla="*/ 768 w 879"/>
                  <a:gd name="T41" fmla="*/ 347 h 729"/>
                  <a:gd name="T42" fmla="*/ 776 w 879"/>
                  <a:gd name="T43" fmla="*/ 341 h 729"/>
                  <a:gd name="T44" fmla="*/ 793 w 879"/>
                  <a:gd name="T45" fmla="*/ 333 h 729"/>
                  <a:gd name="T46" fmla="*/ 812 w 879"/>
                  <a:gd name="T47" fmla="*/ 330 h 729"/>
                  <a:gd name="T48" fmla="*/ 859 w 879"/>
                  <a:gd name="T49" fmla="*/ 349 h 729"/>
                  <a:gd name="T50" fmla="*/ 879 w 879"/>
                  <a:gd name="T51" fmla="*/ 396 h 729"/>
                  <a:gd name="T52" fmla="*/ 859 w 879"/>
                  <a:gd name="T53" fmla="*/ 443 h 729"/>
                  <a:gd name="T54" fmla="*/ 812 w 879"/>
                  <a:gd name="T55" fmla="*/ 462 h 729"/>
                  <a:gd name="T56" fmla="*/ 793 w 879"/>
                  <a:gd name="T57" fmla="*/ 459 h 729"/>
                  <a:gd name="T58" fmla="*/ 776 w 879"/>
                  <a:gd name="T59" fmla="*/ 451 h 729"/>
                  <a:gd name="T60" fmla="*/ 742 w 879"/>
                  <a:gd name="T61" fmla="*/ 415 h 729"/>
                  <a:gd name="T62" fmla="*/ 681 w 879"/>
                  <a:gd name="T63" fmla="*/ 729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79" h="729">
                    <a:moveTo>
                      <a:pt x="681" y="729"/>
                    </a:moveTo>
                    <a:cubicBezTo>
                      <a:pt x="666" y="729"/>
                      <a:pt x="653" y="718"/>
                      <a:pt x="651" y="703"/>
                    </a:cubicBezTo>
                    <a:cubicBezTo>
                      <a:pt x="631" y="527"/>
                      <a:pt x="631" y="527"/>
                      <a:pt x="631" y="527"/>
                    </a:cubicBezTo>
                    <a:cubicBezTo>
                      <a:pt x="624" y="525"/>
                      <a:pt x="624" y="525"/>
                      <a:pt x="624" y="525"/>
                    </a:cubicBezTo>
                    <a:cubicBezTo>
                      <a:pt x="586" y="515"/>
                      <a:pt x="548" y="501"/>
                      <a:pt x="512" y="483"/>
                    </a:cubicBezTo>
                    <a:cubicBezTo>
                      <a:pt x="505" y="480"/>
                      <a:pt x="505" y="480"/>
                      <a:pt x="505" y="480"/>
                    </a:cubicBezTo>
                    <a:cubicBezTo>
                      <a:pt x="377" y="602"/>
                      <a:pt x="377" y="602"/>
                      <a:pt x="377" y="602"/>
                    </a:cubicBezTo>
                    <a:cubicBezTo>
                      <a:pt x="375" y="604"/>
                      <a:pt x="374" y="605"/>
                      <a:pt x="372" y="606"/>
                    </a:cubicBezTo>
                    <a:cubicBezTo>
                      <a:pt x="370" y="607"/>
                      <a:pt x="369" y="608"/>
                      <a:pt x="367" y="609"/>
                    </a:cubicBezTo>
                    <a:cubicBezTo>
                      <a:pt x="365" y="609"/>
                      <a:pt x="363" y="610"/>
                      <a:pt x="361" y="610"/>
                    </a:cubicBezTo>
                    <a:cubicBezTo>
                      <a:pt x="360" y="610"/>
                      <a:pt x="358" y="611"/>
                      <a:pt x="356" y="611"/>
                    </a:cubicBezTo>
                    <a:cubicBezTo>
                      <a:pt x="349" y="611"/>
                      <a:pt x="342" y="608"/>
                      <a:pt x="337" y="604"/>
                    </a:cubicBezTo>
                    <a:cubicBezTo>
                      <a:pt x="213" y="500"/>
                      <a:pt x="213" y="500"/>
                      <a:pt x="213" y="500"/>
                    </a:cubicBezTo>
                    <a:cubicBezTo>
                      <a:pt x="202" y="490"/>
                      <a:pt x="199" y="473"/>
                      <a:pt x="207" y="461"/>
                    </a:cubicBezTo>
                    <a:cubicBezTo>
                      <a:pt x="307" y="311"/>
                      <a:pt x="307" y="311"/>
                      <a:pt x="307" y="311"/>
                    </a:cubicBezTo>
                    <a:cubicBezTo>
                      <a:pt x="303" y="305"/>
                      <a:pt x="303" y="305"/>
                      <a:pt x="303" y="305"/>
                    </a:cubicBezTo>
                    <a:cubicBezTo>
                      <a:pt x="281" y="273"/>
                      <a:pt x="261" y="239"/>
                      <a:pt x="246" y="203"/>
                    </a:cubicBezTo>
                    <a:cubicBezTo>
                      <a:pt x="243" y="196"/>
                      <a:pt x="243" y="196"/>
                      <a:pt x="243" y="196"/>
                    </a:cubicBezTo>
                    <a:cubicBezTo>
                      <a:pt x="61" y="208"/>
                      <a:pt x="61" y="208"/>
                      <a:pt x="61" y="208"/>
                    </a:cubicBezTo>
                    <a:cubicBezTo>
                      <a:pt x="59" y="208"/>
                      <a:pt x="59" y="208"/>
                      <a:pt x="59" y="208"/>
                    </a:cubicBezTo>
                    <a:cubicBezTo>
                      <a:pt x="45" y="208"/>
                      <a:pt x="32" y="197"/>
                      <a:pt x="30" y="183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15"/>
                      <a:pt x="3" y="6"/>
                      <a:pt x="9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3" y="2"/>
                      <a:pt x="243" y="4"/>
                      <a:pt x="242" y="6"/>
                    </a:cubicBezTo>
                    <a:cubicBezTo>
                      <a:pt x="241" y="10"/>
                      <a:pt x="240" y="14"/>
                      <a:pt x="240" y="18"/>
                    </a:cubicBezTo>
                    <a:cubicBezTo>
                      <a:pt x="239" y="22"/>
                      <a:pt x="239" y="27"/>
                      <a:pt x="239" y="31"/>
                    </a:cubicBezTo>
                    <a:cubicBezTo>
                      <a:pt x="239" y="45"/>
                      <a:pt x="242" y="59"/>
                      <a:pt x="247" y="71"/>
                    </a:cubicBezTo>
                    <a:cubicBezTo>
                      <a:pt x="253" y="84"/>
                      <a:pt x="260" y="95"/>
                      <a:pt x="270" y="105"/>
                    </a:cubicBezTo>
                    <a:cubicBezTo>
                      <a:pt x="279" y="114"/>
                      <a:pt x="291" y="122"/>
                      <a:pt x="303" y="127"/>
                    </a:cubicBezTo>
                    <a:cubicBezTo>
                      <a:pt x="316" y="133"/>
                      <a:pt x="330" y="136"/>
                      <a:pt x="344" y="136"/>
                    </a:cubicBezTo>
                    <a:cubicBezTo>
                      <a:pt x="358" y="136"/>
                      <a:pt x="372" y="133"/>
                      <a:pt x="385" y="127"/>
                    </a:cubicBezTo>
                    <a:cubicBezTo>
                      <a:pt x="397" y="122"/>
                      <a:pt x="408" y="114"/>
                      <a:pt x="418" y="105"/>
                    </a:cubicBezTo>
                    <a:cubicBezTo>
                      <a:pt x="428" y="95"/>
                      <a:pt x="435" y="84"/>
                      <a:pt x="440" y="71"/>
                    </a:cubicBezTo>
                    <a:cubicBezTo>
                      <a:pt x="446" y="59"/>
                      <a:pt x="449" y="45"/>
                      <a:pt x="449" y="31"/>
                    </a:cubicBezTo>
                    <a:cubicBezTo>
                      <a:pt x="449" y="20"/>
                      <a:pt x="447" y="10"/>
                      <a:pt x="444" y="0"/>
                    </a:cubicBezTo>
                    <a:cubicBezTo>
                      <a:pt x="485" y="0"/>
                      <a:pt x="485" y="0"/>
                      <a:pt x="485" y="0"/>
                    </a:cubicBezTo>
                    <a:cubicBezTo>
                      <a:pt x="495" y="135"/>
                      <a:pt x="607" y="247"/>
                      <a:pt x="742" y="256"/>
                    </a:cubicBezTo>
                    <a:cubicBezTo>
                      <a:pt x="742" y="377"/>
                      <a:pt x="742" y="377"/>
                      <a:pt x="742" y="377"/>
                    </a:cubicBezTo>
                    <a:cubicBezTo>
                      <a:pt x="761" y="354"/>
                      <a:pt x="761" y="354"/>
                      <a:pt x="761" y="354"/>
                    </a:cubicBezTo>
                    <a:cubicBezTo>
                      <a:pt x="762" y="353"/>
                      <a:pt x="763" y="352"/>
                      <a:pt x="765" y="350"/>
                    </a:cubicBezTo>
                    <a:cubicBezTo>
                      <a:pt x="766" y="349"/>
                      <a:pt x="767" y="348"/>
                      <a:pt x="768" y="347"/>
                    </a:cubicBezTo>
                    <a:cubicBezTo>
                      <a:pt x="769" y="346"/>
                      <a:pt x="771" y="345"/>
                      <a:pt x="772" y="344"/>
                    </a:cubicBezTo>
                    <a:cubicBezTo>
                      <a:pt x="773" y="343"/>
                      <a:pt x="775" y="342"/>
                      <a:pt x="776" y="341"/>
                    </a:cubicBezTo>
                    <a:cubicBezTo>
                      <a:pt x="779" y="339"/>
                      <a:pt x="781" y="337"/>
                      <a:pt x="784" y="336"/>
                    </a:cubicBezTo>
                    <a:cubicBezTo>
                      <a:pt x="787" y="335"/>
                      <a:pt x="790" y="334"/>
                      <a:pt x="793" y="333"/>
                    </a:cubicBezTo>
                    <a:cubicBezTo>
                      <a:pt x="796" y="332"/>
                      <a:pt x="799" y="331"/>
                      <a:pt x="803" y="330"/>
                    </a:cubicBezTo>
                    <a:cubicBezTo>
                      <a:pt x="806" y="330"/>
                      <a:pt x="809" y="330"/>
                      <a:pt x="812" y="330"/>
                    </a:cubicBezTo>
                    <a:cubicBezTo>
                      <a:pt x="821" y="330"/>
                      <a:pt x="830" y="331"/>
                      <a:pt x="838" y="335"/>
                    </a:cubicBezTo>
                    <a:cubicBezTo>
                      <a:pt x="846" y="338"/>
                      <a:pt x="853" y="343"/>
                      <a:pt x="859" y="349"/>
                    </a:cubicBezTo>
                    <a:cubicBezTo>
                      <a:pt x="865" y="355"/>
                      <a:pt x="870" y="362"/>
                      <a:pt x="874" y="370"/>
                    </a:cubicBezTo>
                    <a:cubicBezTo>
                      <a:pt x="877" y="378"/>
                      <a:pt x="879" y="387"/>
                      <a:pt x="879" y="396"/>
                    </a:cubicBezTo>
                    <a:cubicBezTo>
                      <a:pt x="879" y="405"/>
                      <a:pt x="877" y="414"/>
                      <a:pt x="874" y="422"/>
                    </a:cubicBezTo>
                    <a:cubicBezTo>
                      <a:pt x="870" y="430"/>
                      <a:pt x="865" y="437"/>
                      <a:pt x="859" y="443"/>
                    </a:cubicBezTo>
                    <a:cubicBezTo>
                      <a:pt x="853" y="449"/>
                      <a:pt x="846" y="454"/>
                      <a:pt x="838" y="457"/>
                    </a:cubicBezTo>
                    <a:cubicBezTo>
                      <a:pt x="830" y="461"/>
                      <a:pt x="821" y="462"/>
                      <a:pt x="812" y="462"/>
                    </a:cubicBezTo>
                    <a:cubicBezTo>
                      <a:pt x="809" y="462"/>
                      <a:pt x="806" y="462"/>
                      <a:pt x="803" y="462"/>
                    </a:cubicBezTo>
                    <a:cubicBezTo>
                      <a:pt x="799" y="461"/>
                      <a:pt x="796" y="460"/>
                      <a:pt x="793" y="459"/>
                    </a:cubicBezTo>
                    <a:cubicBezTo>
                      <a:pt x="790" y="458"/>
                      <a:pt x="787" y="457"/>
                      <a:pt x="784" y="456"/>
                    </a:cubicBezTo>
                    <a:cubicBezTo>
                      <a:pt x="781" y="455"/>
                      <a:pt x="779" y="453"/>
                      <a:pt x="776" y="451"/>
                    </a:cubicBezTo>
                    <a:cubicBezTo>
                      <a:pt x="770" y="448"/>
                      <a:pt x="766" y="443"/>
                      <a:pt x="761" y="438"/>
                    </a:cubicBezTo>
                    <a:cubicBezTo>
                      <a:pt x="742" y="415"/>
                      <a:pt x="742" y="415"/>
                      <a:pt x="742" y="415"/>
                    </a:cubicBezTo>
                    <a:cubicBezTo>
                      <a:pt x="742" y="729"/>
                      <a:pt x="742" y="729"/>
                      <a:pt x="742" y="729"/>
                    </a:cubicBezTo>
                    <a:lnTo>
                      <a:pt x="681" y="72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44"/>
              <p:cNvSpPr>
                <a:spLocks/>
              </p:cNvSpPr>
              <p:nvPr/>
            </p:nvSpPr>
            <p:spPr bwMode="auto">
              <a:xfrm>
                <a:off x="3861041" y="-1153913"/>
                <a:ext cx="3609975" cy="3190875"/>
              </a:xfrm>
              <a:custGeom>
                <a:avLst/>
                <a:gdLst>
                  <a:gd name="T0" fmla="*/ 321 w 850"/>
                  <a:gd name="T1" fmla="*/ 2 h 751"/>
                  <a:gd name="T2" fmla="*/ 499 w 850"/>
                  <a:gd name="T3" fmla="*/ 105 h 751"/>
                  <a:gd name="T4" fmla="*/ 539 w 850"/>
                  <a:gd name="T5" fmla="*/ 355 h 751"/>
                  <a:gd name="T6" fmla="*/ 712 w 850"/>
                  <a:gd name="T7" fmla="*/ 279 h 751"/>
                  <a:gd name="T8" fmla="*/ 720 w 850"/>
                  <a:gd name="T9" fmla="*/ 277 h 751"/>
                  <a:gd name="T10" fmla="*/ 759 w 850"/>
                  <a:gd name="T11" fmla="*/ 297 h 751"/>
                  <a:gd name="T12" fmla="*/ 829 w 850"/>
                  <a:gd name="T13" fmla="*/ 490 h 751"/>
                  <a:gd name="T14" fmla="*/ 704 w 850"/>
                  <a:gd name="T15" fmla="*/ 709 h 751"/>
                  <a:gd name="T16" fmla="*/ 634 w 850"/>
                  <a:gd name="T17" fmla="*/ 751 h 751"/>
                  <a:gd name="T18" fmla="*/ 642 w 850"/>
                  <a:gd name="T19" fmla="*/ 730 h 751"/>
                  <a:gd name="T20" fmla="*/ 645 w 850"/>
                  <a:gd name="T21" fmla="*/ 707 h 751"/>
                  <a:gd name="T22" fmla="*/ 618 w 850"/>
                  <a:gd name="T23" fmla="*/ 640 h 751"/>
                  <a:gd name="T24" fmla="*/ 551 w 850"/>
                  <a:gd name="T25" fmla="*/ 612 h 751"/>
                  <a:gd name="T26" fmla="*/ 485 w 850"/>
                  <a:gd name="T27" fmla="*/ 640 h 751"/>
                  <a:gd name="T28" fmla="*/ 457 w 850"/>
                  <a:gd name="T29" fmla="*/ 707 h 751"/>
                  <a:gd name="T30" fmla="*/ 401 w 850"/>
                  <a:gd name="T31" fmla="*/ 751 h 751"/>
                  <a:gd name="T32" fmla="*/ 143 w 850"/>
                  <a:gd name="T33" fmla="*/ 406 h 751"/>
                  <a:gd name="T34" fmla="*/ 140 w 850"/>
                  <a:gd name="T35" fmla="*/ 384 h 751"/>
                  <a:gd name="T36" fmla="*/ 131 w 850"/>
                  <a:gd name="T37" fmla="*/ 394 h 751"/>
                  <a:gd name="T38" fmla="*/ 116 w 850"/>
                  <a:gd name="T39" fmla="*/ 406 h 751"/>
                  <a:gd name="T40" fmla="*/ 91 w 850"/>
                  <a:gd name="T41" fmla="*/ 415 h 751"/>
                  <a:gd name="T42" fmla="*/ 47 w 850"/>
                  <a:gd name="T43" fmla="*/ 410 h 751"/>
                  <a:gd name="T44" fmla="*/ 6 w 850"/>
                  <a:gd name="T45" fmla="*/ 369 h 751"/>
                  <a:gd name="T46" fmla="*/ 6 w 850"/>
                  <a:gd name="T47" fmla="*/ 310 h 751"/>
                  <a:gd name="T48" fmla="*/ 47 w 850"/>
                  <a:gd name="T49" fmla="*/ 269 h 751"/>
                  <a:gd name="T50" fmla="*/ 91 w 850"/>
                  <a:gd name="T51" fmla="*/ 264 h 751"/>
                  <a:gd name="T52" fmla="*/ 116 w 850"/>
                  <a:gd name="T53" fmla="*/ 273 h 751"/>
                  <a:gd name="T54" fmla="*/ 143 w 850"/>
                  <a:gd name="T55" fmla="*/ 300 h 751"/>
                  <a:gd name="T56" fmla="*/ 143 w 850"/>
                  <a:gd name="T57" fmla="*/ 187 h 751"/>
                  <a:gd name="T58" fmla="*/ 271 w 850"/>
                  <a:gd name="T59" fmla="*/ 22 h 751"/>
                  <a:gd name="T60" fmla="*/ 286 w 850"/>
                  <a:gd name="T61" fmla="*/ 6 h 751"/>
                  <a:gd name="T62" fmla="*/ 308 w 850"/>
                  <a:gd name="T63" fmla="*/ 0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50" h="751">
                    <a:moveTo>
                      <a:pt x="308" y="0"/>
                    </a:moveTo>
                    <a:cubicBezTo>
                      <a:pt x="312" y="0"/>
                      <a:pt x="317" y="1"/>
                      <a:pt x="321" y="2"/>
                    </a:cubicBezTo>
                    <a:cubicBezTo>
                      <a:pt x="473" y="58"/>
                      <a:pt x="473" y="58"/>
                      <a:pt x="473" y="58"/>
                    </a:cubicBezTo>
                    <a:cubicBezTo>
                      <a:pt x="492" y="65"/>
                      <a:pt x="503" y="85"/>
                      <a:pt x="499" y="105"/>
                    </a:cubicBezTo>
                    <a:cubicBezTo>
                      <a:pt x="455" y="285"/>
                      <a:pt x="455" y="285"/>
                      <a:pt x="455" y="285"/>
                    </a:cubicBezTo>
                    <a:cubicBezTo>
                      <a:pt x="485" y="306"/>
                      <a:pt x="513" y="329"/>
                      <a:pt x="539" y="355"/>
                    </a:cubicBezTo>
                    <a:cubicBezTo>
                      <a:pt x="708" y="281"/>
                      <a:pt x="708" y="281"/>
                      <a:pt x="708" y="281"/>
                    </a:cubicBezTo>
                    <a:cubicBezTo>
                      <a:pt x="710" y="280"/>
                      <a:pt x="711" y="279"/>
                      <a:pt x="712" y="279"/>
                    </a:cubicBezTo>
                    <a:cubicBezTo>
                      <a:pt x="714" y="279"/>
                      <a:pt x="715" y="278"/>
                      <a:pt x="716" y="278"/>
                    </a:cubicBezTo>
                    <a:cubicBezTo>
                      <a:pt x="718" y="278"/>
                      <a:pt x="719" y="278"/>
                      <a:pt x="720" y="277"/>
                    </a:cubicBezTo>
                    <a:cubicBezTo>
                      <a:pt x="722" y="277"/>
                      <a:pt x="723" y="277"/>
                      <a:pt x="724" y="277"/>
                    </a:cubicBezTo>
                    <a:cubicBezTo>
                      <a:pt x="739" y="277"/>
                      <a:pt x="752" y="285"/>
                      <a:pt x="759" y="297"/>
                    </a:cubicBezTo>
                    <a:cubicBezTo>
                      <a:pt x="840" y="437"/>
                      <a:pt x="840" y="437"/>
                      <a:pt x="840" y="437"/>
                    </a:cubicBezTo>
                    <a:cubicBezTo>
                      <a:pt x="850" y="455"/>
                      <a:pt x="846" y="478"/>
                      <a:pt x="829" y="490"/>
                    </a:cubicBezTo>
                    <a:cubicBezTo>
                      <a:pt x="683" y="597"/>
                      <a:pt x="683" y="597"/>
                      <a:pt x="683" y="597"/>
                    </a:cubicBezTo>
                    <a:cubicBezTo>
                      <a:pt x="694" y="634"/>
                      <a:pt x="701" y="671"/>
                      <a:pt x="704" y="709"/>
                    </a:cubicBezTo>
                    <a:cubicBezTo>
                      <a:pt x="848" y="751"/>
                      <a:pt x="848" y="751"/>
                      <a:pt x="848" y="751"/>
                    </a:cubicBezTo>
                    <a:cubicBezTo>
                      <a:pt x="634" y="751"/>
                      <a:pt x="634" y="751"/>
                      <a:pt x="634" y="751"/>
                    </a:cubicBezTo>
                    <a:cubicBezTo>
                      <a:pt x="636" y="748"/>
                      <a:pt x="637" y="744"/>
                      <a:pt x="639" y="741"/>
                    </a:cubicBezTo>
                    <a:cubicBezTo>
                      <a:pt x="640" y="737"/>
                      <a:pt x="641" y="734"/>
                      <a:pt x="642" y="730"/>
                    </a:cubicBezTo>
                    <a:cubicBezTo>
                      <a:pt x="643" y="726"/>
                      <a:pt x="644" y="722"/>
                      <a:pt x="645" y="718"/>
                    </a:cubicBezTo>
                    <a:cubicBezTo>
                      <a:pt x="645" y="715"/>
                      <a:pt x="645" y="711"/>
                      <a:pt x="645" y="707"/>
                    </a:cubicBezTo>
                    <a:cubicBezTo>
                      <a:pt x="645" y="694"/>
                      <a:pt x="643" y="681"/>
                      <a:pt x="638" y="670"/>
                    </a:cubicBezTo>
                    <a:cubicBezTo>
                      <a:pt x="633" y="659"/>
                      <a:pt x="626" y="649"/>
                      <a:pt x="618" y="640"/>
                    </a:cubicBezTo>
                    <a:cubicBezTo>
                      <a:pt x="609" y="632"/>
                      <a:pt x="599" y="625"/>
                      <a:pt x="588" y="620"/>
                    </a:cubicBezTo>
                    <a:cubicBezTo>
                      <a:pt x="576" y="615"/>
                      <a:pt x="564" y="612"/>
                      <a:pt x="551" y="612"/>
                    </a:cubicBezTo>
                    <a:cubicBezTo>
                      <a:pt x="538" y="612"/>
                      <a:pt x="526" y="615"/>
                      <a:pt x="515" y="620"/>
                    </a:cubicBezTo>
                    <a:cubicBezTo>
                      <a:pt x="503" y="625"/>
                      <a:pt x="493" y="632"/>
                      <a:pt x="485" y="640"/>
                    </a:cubicBezTo>
                    <a:cubicBezTo>
                      <a:pt x="476" y="649"/>
                      <a:pt x="469" y="659"/>
                      <a:pt x="465" y="670"/>
                    </a:cubicBezTo>
                    <a:cubicBezTo>
                      <a:pt x="460" y="681"/>
                      <a:pt x="457" y="694"/>
                      <a:pt x="457" y="707"/>
                    </a:cubicBezTo>
                    <a:cubicBezTo>
                      <a:pt x="457" y="722"/>
                      <a:pt x="461" y="737"/>
                      <a:pt x="468" y="751"/>
                    </a:cubicBezTo>
                    <a:cubicBezTo>
                      <a:pt x="401" y="751"/>
                      <a:pt x="401" y="751"/>
                      <a:pt x="401" y="751"/>
                    </a:cubicBezTo>
                    <a:cubicBezTo>
                      <a:pt x="396" y="613"/>
                      <a:pt x="282" y="498"/>
                      <a:pt x="143" y="494"/>
                    </a:cubicBezTo>
                    <a:cubicBezTo>
                      <a:pt x="143" y="406"/>
                      <a:pt x="143" y="406"/>
                      <a:pt x="143" y="406"/>
                    </a:cubicBezTo>
                    <a:cubicBezTo>
                      <a:pt x="143" y="379"/>
                      <a:pt x="143" y="379"/>
                      <a:pt x="143" y="379"/>
                    </a:cubicBezTo>
                    <a:cubicBezTo>
                      <a:pt x="142" y="380"/>
                      <a:pt x="141" y="382"/>
                      <a:pt x="140" y="384"/>
                    </a:cubicBezTo>
                    <a:cubicBezTo>
                      <a:pt x="138" y="386"/>
                      <a:pt x="137" y="388"/>
                      <a:pt x="136" y="389"/>
                    </a:cubicBezTo>
                    <a:cubicBezTo>
                      <a:pt x="134" y="391"/>
                      <a:pt x="133" y="393"/>
                      <a:pt x="131" y="394"/>
                    </a:cubicBezTo>
                    <a:cubicBezTo>
                      <a:pt x="130" y="396"/>
                      <a:pt x="128" y="397"/>
                      <a:pt x="126" y="399"/>
                    </a:cubicBezTo>
                    <a:cubicBezTo>
                      <a:pt x="123" y="401"/>
                      <a:pt x="119" y="404"/>
                      <a:pt x="116" y="406"/>
                    </a:cubicBezTo>
                    <a:cubicBezTo>
                      <a:pt x="112" y="408"/>
                      <a:pt x="108" y="410"/>
                      <a:pt x="104" y="412"/>
                    </a:cubicBezTo>
                    <a:cubicBezTo>
                      <a:pt x="100" y="413"/>
                      <a:pt x="95" y="414"/>
                      <a:pt x="91" y="415"/>
                    </a:cubicBezTo>
                    <a:cubicBezTo>
                      <a:pt x="86" y="416"/>
                      <a:pt x="82" y="416"/>
                      <a:pt x="77" y="416"/>
                    </a:cubicBezTo>
                    <a:cubicBezTo>
                      <a:pt x="67" y="416"/>
                      <a:pt x="56" y="414"/>
                      <a:pt x="47" y="410"/>
                    </a:cubicBezTo>
                    <a:cubicBezTo>
                      <a:pt x="38" y="406"/>
                      <a:pt x="30" y="401"/>
                      <a:pt x="23" y="394"/>
                    </a:cubicBezTo>
                    <a:cubicBezTo>
                      <a:pt x="16" y="387"/>
                      <a:pt x="10" y="379"/>
                      <a:pt x="6" y="369"/>
                    </a:cubicBezTo>
                    <a:cubicBezTo>
                      <a:pt x="2" y="360"/>
                      <a:pt x="0" y="350"/>
                      <a:pt x="0" y="339"/>
                    </a:cubicBezTo>
                    <a:cubicBezTo>
                      <a:pt x="0" y="329"/>
                      <a:pt x="2" y="319"/>
                      <a:pt x="6" y="310"/>
                    </a:cubicBezTo>
                    <a:cubicBezTo>
                      <a:pt x="10" y="300"/>
                      <a:pt x="16" y="292"/>
                      <a:pt x="23" y="285"/>
                    </a:cubicBezTo>
                    <a:cubicBezTo>
                      <a:pt x="30" y="278"/>
                      <a:pt x="38" y="272"/>
                      <a:pt x="47" y="269"/>
                    </a:cubicBezTo>
                    <a:cubicBezTo>
                      <a:pt x="56" y="265"/>
                      <a:pt x="67" y="262"/>
                      <a:pt x="77" y="262"/>
                    </a:cubicBezTo>
                    <a:cubicBezTo>
                      <a:pt x="82" y="262"/>
                      <a:pt x="86" y="263"/>
                      <a:pt x="91" y="264"/>
                    </a:cubicBezTo>
                    <a:cubicBezTo>
                      <a:pt x="95" y="264"/>
                      <a:pt x="100" y="266"/>
                      <a:pt x="104" y="267"/>
                    </a:cubicBezTo>
                    <a:cubicBezTo>
                      <a:pt x="108" y="269"/>
                      <a:pt x="112" y="271"/>
                      <a:pt x="116" y="273"/>
                    </a:cubicBezTo>
                    <a:cubicBezTo>
                      <a:pt x="119" y="275"/>
                      <a:pt x="123" y="278"/>
                      <a:pt x="126" y="280"/>
                    </a:cubicBezTo>
                    <a:cubicBezTo>
                      <a:pt x="133" y="286"/>
                      <a:pt x="139" y="293"/>
                      <a:pt x="143" y="300"/>
                    </a:cubicBezTo>
                    <a:cubicBezTo>
                      <a:pt x="143" y="273"/>
                      <a:pt x="143" y="273"/>
                      <a:pt x="143" y="273"/>
                    </a:cubicBezTo>
                    <a:cubicBezTo>
                      <a:pt x="143" y="187"/>
                      <a:pt x="143" y="187"/>
                      <a:pt x="143" y="187"/>
                    </a:cubicBezTo>
                    <a:cubicBezTo>
                      <a:pt x="158" y="187"/>
                      <a:pt x="173" y="188"/>
                      <a:pt x="188" y="190"/>
                    </a:cubicBezTo>
                    <a:cubicBezTo>
                      <a:pt x="271" y="22"/>
                      <a:pt x="271" y="22"/>
                      <a:pt x="271" y="22"/>
                    </a:cubicBezTo>
                    <a:cubicBezTo>
                      <a:pt x="273" y="19"/>
                      <a:pt x="275" y="16"/>
                      <a:pt x="278" y="13"/>
                    </a:cubicBezTo>
                    <a:cubicBezTo>
                      <a:pt x="280" y="10"/>
                      <a:pt x="283" y="8"/>
                      <a:pt x="286" y="6"/>
                    </a:cubicBezTo>
                    <a:cubicBezTo>
                      <a:pt x="289" y="4"/>
                      <a:pt x="293" y="2"/>
                      <a:pt x="296" y="1"/>
                    </a:cubicBezTo>
                    <a:cubicBezTo>
                      <a:pt x="300" y="0"/>
                      <a:pt x="304" y="0"/>
                      <a:pt x="3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45"/>
              <p:cNvSpPr>
                <a:spLocks/>
              </p:cNvSpPr>
              <p:nvPr/>
            </p:nvSpPr>
            <p:spPr bwMode="auto">
              <a:xfrm>
                <a:off x="3907078" y="-1107876"/>
                <a:ext cx="3517900" cy="3098800"/>
              </a:xfrm>
              <a:custGeom>
                <a:avLst/>
                <a:gdLst>
                  <a:gd name="T0" fmla="*/ 642 w 828"/>
                  <a:gd name="T1" fmla="*/ 721 h 729"/>
                  <a:gd name="T2" fmla="*/ 645 w 828"/>
                  <a:gd name="T3" fmla="*/ 696 h 729"/>
                  <a:gd name="T4" fmla="*/ 614 w 828"/>
                  <a:gd name="T5" fmla="*/ 621 h 729"/>
                  <a:gd name="T6" fmla="*/ 540 w 828"/>
                  <a:gd name="T7" fmla="*/ 591 h 729"/>
                  <a:gd name="T8" fmla="*/ 466 w 828"/>
                  <a:gd name="T9" fmla="*/ 621 h 729"/>
                  <a:gd name="T10" fmla="*/ 435 w 828"/>
                  <a:gd name="T11" fmla="*/ 696 h 729"/>
                  <a:gd name="T12" fmla="*/ 400 w 828"/>
                  <a:gd name="T13" fmla="*/ 729 h 729"/>
                  <a:gd name="T14" fmla="*/ 143 w 828"/>
                  <a:gd name="T15" fmla="*/ 341 h 729"/>
                  <a:gd name="T16" fmla="*/ 120 w 828"/>
                  <a:gd name="T17" fmla="*/ 367 h 729"/>
                  <a:gd name="T18" fmla="*/ 113 w 828"/>
                  <a:gd name="T19" fmla="*/ 376 h 729"/>
                  <a:gd name="T20" fmla="*/ 99 w 828"/>
                  <a:gd name="T21" fmla="*/ 386 h 729"/>
                  <a:gd name="T22" fmla="*/ 78 w 828"/>
                  <a:gd name="T23" fmla="*/ 394 h 729"/>
                  <a:gd name="T24" fmla="*/ 40 w 828"/>
                  <a:gd name="T25" fmla="*/ 390 h 729"/>
                  <a:gd name="T26" fmla="*/ 5 w 828"/>
                  <a:gd name="T27" fmla="*/ 354 h 729"/>
                  <a:gd name="T28" fmla="*/ 5 w 828"/>
                  <a:gd name="T29" fmla="*/ 303 h 729"/>
                  <a:gd name="T30" fmla="*/ 40 w 828"/>
                  <a:gd name="T31" fmla="*/ 267 h 729"/>
                  <a:gd name="T32" fmla="*/ 78 w 828"/>
                  <a:gd name="T33" fmla="*/ 263 h 729"/>
                  <a:gd name="T34" fmla="*/ 99 w 828"/>
                  <a:gd name="T35" fmla="*/ 271 h 729"/>
                  <a:gd name="T36" fmla="*/ 123 w 828"/>
                  <a:gd name="T37" fmla="*/ 295 h 729"/>
                  <a:gd name="T38" fmla="*/ 143 w 828"/>
                  <a:gd name="T39" fmla="*/ 187 h 729"/>
                  <a:gd name="T40" fmla="*/ 184 w 828"/>
                  <a:gd name="T41" fmla="*/ 190 h 729"/>
                  <a:gd name="T42" fmla="*/ 275 w 828"/>
                  <a:gd name="T43" fmla="*/ 9 h 729"/>
                  <a:gd name="T44" fmla="*/ 288 w 828"/>
                  <a:gd name="T45" fmla="*/ 1 h 729"/>
                  <a:gd name="T46" fmla="*/ 306 w 828"/>
                  <a:gd name="T47" fmla="*/ 1 h 729"/>
                  <a:gd name="T48" fmla="*/ 477 w 828"/>
                  <a:gd name="T49" fmla="*/ 92 h 729"/>
                  <a:gd name="T50" fmla="*/ 438 w 828"/>
                  <a:gd name="T51" fmla="*/ 283 h 729"/>
                  <a:gd name="T52" fmla="*/ 526 w 828"/>
                  <a:gd name="T53" fmla="*/ 356 h 729"/>
                  <a:gd name="T54" fmla="*/ 704 w 828"/>
                  <a:gd name="T55" fmla="*/ 278 h 729"/>
                  <a:gd name="T56" fmla="*/ 710 w 828"/>
                  <a:gd name="T57" fmla="*/ 277 h 729"/>
                  <a:gd name="T58" fmla="*/ 739 w 828"/>
                  <a:gd name="T59" fmla="*/ 292 h 729"/>
                  <a:gd name="T60" fmla="*/ 812 w 828"/>
                  <a:gd name="T61" fmla="*/ 470 h 729"/>
                  <a:gd name="T62" fmla="*/ 662 w 828"/>
                  <a:gd name="T63" fmla="*/ 589 h 729"/>
                  <a:gd name="T64" fmla="*/ 683 w 828"/>
                  <a:gd name="T65" fmla="*/ 706 h 729"/>
                  <a:gd name="T66" fmla="*/ 639 w 828"/>
                  <a:gd name="T67" fmla="*/ 729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28" h="729">
                    <a:moveTo>
                      <a:pt x="639" y="729"/>
                    </a:moveTo>
                    <a:cubicBezTo>
                      <a:pt x="640" y="727"/>
                      <a:pt x="641" y="724"/>
                      <a:pt x="642" y="721"/>
                    </a:cubicBezTo>
                    <a:cubicBezTo>
                      <a:pt x="643" y="717"/>
                      <a:pt x="644" y="713"/>
                      <a:pt x="644" y="709"/>
                    </a:cubicBezTo>
                    <a:cubicBezTo>
                      <a:pt x="645" y="704"/>
                      <a:pt x="645" y="700"/>
                      <a:pt x="645" y="696"/>
                    </a:cubicBezTo>
                    <a:cubicBezTo>
                      <a:pt x="645" y="681"/>
                      <a:pt x="642" y="668"/>
                      <a:pt x="637" y="655"/>
                    </a:cubicBezTo>
                    <a:cubicBezTo>
                      <a:pt x="631" y="642"/>
                      <a:pt x="624" y="631"/>
                      <a:pt x="614" y="621"/>
                    </a:cubicBezTo>
                    <a:cubicBezTo>
                      <a:pt x="605" y="612"/>
                      <a:pt x="593" y="604"/>
                      <a:pt x="581" y="599"/>
                    </a:cubicBezTo>
                    <a:cubicBezTo>
                      <a:pt x="568" y="594"/>
                      <a:pt x="554" y="591"/>
                      <a:pt x="540" y="591"/>
                    </a:cubicBezTo>
                    <a:cubicBezTo>
                      <a:pt x="526" y="591"/>
                      <a:pt x="512" y="594"/>
                      <a:pt x="499" y="599"/>
                    </a:cubicBezTo>
                    <a:cubicBezTo>
                      <a:pt x="487" y="604"/>
                      <a:pt x="476" y="612"/>
                      <a:pt x="466" y="621"/>
                    </a:cubicBezTo>
                    <a:cubicBezTo>
                      <a:pt x="457" y="631"/>
                      <a:pt x="449" y="642"/>
                      <a:pt x="444" y="655"/>
                    </a:cubicBezTo>
                    <a:cubicBezTo>
                      <a:pt x="438" y="668"/>
                      <a:pt x="435" y="681"/>
                      <a:pt x="435" y="696"/>
                    </a:cubicBezTo>
                    <a:cubicBezTo>
                      <a:pt x="435" y="707"/>
                      <a:pt x="437" y="718"/>
                      <a:pt x="441" y="729"/>
                    </a:cubicBezTo>
                    <a:cubicBezTo>
                      <a:pt x="400" y="729"/>
                      <a:pt x="400" y="729"/>
                      <a:pt x="400" y="729"/>
                    </a:cubicBezTo>
                    <a:cubicBezTo>
                      <a:pt x="390" y="594"/>
                      <a:pt x="278" y="482"/>
                      <a:pt x="143" y="473"/>
                    </a:cubicBezTo>
                    <a:cubicBezTo>
                      <a:pt x="143" y="341"/>
                      <a:pt x="143" y="341"/>
                      <a:pt x="143" y="341"/>
                    </a:cubicBezTo>
                    <a:cubicBezTo>
                      <a:pt x="123" y="362"/>
                      <a:pt x="123" y="362"/>
                      <a:pt x="123" y="362"/>
                    </a:cubicBezTo>
                    <a:cubicBezTo>
                      <a:pt x="122" y="364"/>
                      <a:pt x="121" y="365"/>
                      <a:pt x="120" y="367"/>
                    </a:cubicBezTo>
                    <a:cubicBezTo>
                      <a:pt x="119" y="368"/>
                      <a:pt x="118" y="370"/>
                      <a:pt x="117" y="371"/>
                    </a:cubicBezTo>
                    <a:cubicBezTo>
                      <a:pt x="115" y="373"/>
                      <a:pt x="114" y="374"/>
                      <a:pt x="113" y="376"/>
                    </a:cubicBezTo>
                    <a:cubicBezTo>
                      <a:pt x="111" y="377"/>
                      <a:pt x="110" y="378"/>
                      <a:pt x="108" y="380"/>
                    </a:cubicBezTo>
                    <a:cubicBezTo>
                      <a:pt x="106" y="382"/>
                      <a:pt x="103" y="384"/>
                      <a:pt x="99" y="386"/>
                    </a:cubicBezTo>
                    <a:cubicBezTo>
                      <a:pt x="96" y="388"/>
                      <a:pt x="93" y="389"/>
                      <a:pt x="89" y="391"/>
                    </a:cubicBezTo>
                    <a:cubicBezTo>
                      <a:pt x="85" y="392"/>
                      <a:pt x="82" y="393"/>
                      <a:pt x="78" y="394"/>
                    </a:cubicBezTo>
                    <a:cubicBezTo>
                      <a:pt x="74" y="394"/>
                      <a:pt x="70" y="395"/>
                      <a:pt x="66" y="395"/>
                    </a:cubicBezTo>
                    <a:cubicBezTo>
                      <a:pt x="57" y="395"/>
                      <a:pt x="49" y="393"/>
                      <a:pt x="40" y="390"/>
                    </a:cubicBezTo>
                    <a:cubicBezTo>
                      <a:pt x="32" y="386"/>
                      <a:pt x="25" y="381"/>
                      <a:pt x="19" y="375"/>
                    </a:cubicBezTo>
                    <a:cubicBezTo>
                      <a:pt x="13" y="369"/>
                      <a:pt x="8" y="362"/>
                      <a:pt x="5" y="354"/>
                    </a:cubicBezTo>
                    <a:cubicBezTo>
                      <a:pt x="2" y="346"/>
                      <a:pt x="0" y="337"/>
                      <a:pt x="0" y="328"/>
                    </a:cubicBezTo>
                    <a:cubicBezTo>
                      <a:pt x="0" y="320"/>
                      <a:pt x="2" y="311"/>
                      <a:pt x="5" y="303"/>
                    </a:cubicBezTo>
                    <a:cubicBezTo>
                      <a:pt x="8" y="295"/>
                      <a:pt x="13" y="288"/>
                      <a:pt x="19" y="282"/>
                    </a:cubicBezTo>
                    <a:cubicBezTo>
                      <a:pt x="25" y="275"/>
                      <a:pt x="32" y="271"/>
                      <a:pt x="40" y="267"/>
                    </a:cubicBezTo>
                    <a:cubicBezTo>
                      <a:pt x="49" y="264"/>
                      <a:pt x="57" y="262"/>
                      <a:pt x="66" y="262"/>
                    </a:cubicBezTo>
                    <a:cubicBezTo>
                      <a:pt x="70" y="262"/>
                      <a:pt x="74" y="263"/>
                      <a:pt x="78" y="263"/>
                    </a:cubicBezTo>
                    <a:cubicBezTo>
                      <a:pt x="82" y="264"/>
                      <a:pt x="85" y="265"/>
                      <a:pt x="89" y="266"/>
                    </a:cubicBezTo>
                    <a:cubicBezTo>
                      <a:pt x="93" y="268"/>
                      <a:pt x="96" y="269"/>
                      <a:pt x="99" y="271"/>
                    </a:cubicBezTo>
                    <a:cubicBezTo>
                      <a:pt x="103" y="273"/>
                      <a:pt x="106" y="275"/>
                      <a:pt x="108" y="278"/>
                    </a:cubicBezTo>
                    <a:cubicBezTo>
                      <a:pt x="114" y="282"/>
                      <a:pt x="119" y="288"/>
                      <a:pt x="123" y="295"/>
                    </a:cubicBezTo>
                    <a:cubicBezTo>
                      <a:pt x="143" y="318"/>
                      <a:pt x="143" y="318"/>
                      <a:pt x="143" y="318"/>
                    </a:cubicBezTo>
                    <a:cubicBezTo>
                      <a:pt x="143" y="187"/>
                      <a:pt x="143" y="187"/>
                      <a:pt x="143" y="187"/>
                    </a:cubicBezTo>
                    <a:cubicBezTo>
                      <a:pt x="154" y="188"/>
                      <a:pt x="165" y="188"/>
                      <a:pt x="176" y="190"/>
                    </a:cubicBezTo>
                    <a:cubicBezTo>
                      <a:pt x="184" y="190"/>
                      <a:pt x="184" y="190"/>
                      <a:pt x="184" y="190"/>
                    </a:cubicBezTo>
                    <a:cubicBezTo>
                      <a:pt x="270" y="16"/>
                      <a:pt x="270" y="16"/>
                      <a:pt x="270" y="16"/>
                    </a:cubicBezTo>
                    <a:cubicBezTo>
                      <a:pt x="271" y="14"/>
                      <a:pt x="273" y="11"/>
                      <a:pt x="275" y="9"/>
                    </a:cubicBezTo>
                    <a:cubicBezTo>
                      <a:pt x="276" y="7"/>
                      <a:pt x="279" y="5"/>
                      <a:pt x="281" y="4"/>
                    </a:cubicBezTo>
                    <a:cubicBezTo>
                      <a:pt x="283" y="3"/>
                      <a:pt x="286" y="1"/>
                      <a:pt x="288" y="1"/>
                    </a:cubicBezTo>
                    <a:cubicBezTo>
                      <a:pt x="291" y="0"/>
                      <a:pt x="294" y="0"/>
                      <a:pt x="297" y="0"/>
                    </a:cubicBezTo>
                    <a:cubicBezTo>
                      <a:pt x="300" y="0"/>
                      <a:pt x="303" y="0"/>
                      <a:pt x="306" y="1"/>
                    </a:cubicBezTo>
                    <a:cubicBezTo>
                      <a:pt x="459" y="57"/>
                      <a:pt x="459" y="57"/>
                      <a:pt x="459" y="57"/>
                    </a:cubicBezTo>
                    <a:cubicBezTo>
                      <a:pt x="472" y="62"/>
                      <a:pt x="481" y="77"/>
                      <a:pt x="477" y="92"/>
                    </a:cubicBezTo>
                    <a:cubicBezTo>
                      <a:pt x="432" y="279"/>
                      <a:pt x="432" y="279"/>
                      <a:pt x="432" y="279"/>
                    </a:cubicBezTo>
                    <a:cubicBezTo>
                      <a:pt x="438" y="283"/>
                      <a:pt x="438" y="283"/>
                      <a:pt x="438" y="283"/>
                    </a:cubicBezTo>
                    <a:cubicBezTo>
                      <a:pt x="467" y="303"/>
                      <a:pt x="495" y="326"/>
                      <a:pt x="520" y="351"/>
                    </a:cubicBezTo>
                    <a:cubicBezTo>
                      <a:pt x="526" y="356"/>
                      <a:pt x="526" y="356"/>
                      <a:pt x="526" y="356"/>
                    </a:cubicBezTo>
                    <a:cubicBezTo>
                      <a:pt x="702" y="279"/>
                      <a:pt x="702" y="279"/>
                      <a:pt x="702" y="279"/>
                    </a:cubicBezTo>
                    <a:cubicBezTo>
                      <a:pt x="703" y="279"/>
                      <a:pt x="703" y="279"/>
                      <a:pt x="704" y="278"/>
                    </a:cubicBezTo>
                    <a:cubicBezTo>
                      <a:pt x="705" y="278"/>
                      <a:pt x="706" y="278"/>
                      <a:pt x="707" y="277"/>
                    </a:cubicBezTo>
                    <a:cubicBezTo>
                      <a:pt x="708" y="277"/>
                      <a:pt x="709" y="277"/>
                      <a:pt x="710" y="277"/>
                    </a:cubicBezTo>
                    <a:cubicBezTo>
                      <a:pt x="711" y="277"/>
                      <a:pt x="712" y="277"/>
                      <a:pt x="713" y="277"/>
                    </a:cubicBezTo>
                    <a:cubicBezTo>
                      <a:pt x="724" y="277"/>
                      <a:pt x="734" y="283"/>
                      <a:pt x="739" y="292"/>
                    </a:cubicBezTo>
                    <a:cubicBezTo>
                      <a:pt x="820" y="432"/>
                      <a:pt x="820" y="432"/>
                      <a:pt x="820" y="432"/>
                    </a:cubicBezTo>
                    <a:cubicBezTo>
                      <a:pt x="828" y="445"/>
                      <a:pt x="824" y="462"/>
                      <a:pt x="812" y="470"/>
                    </a:cubicBezTo>
                    <a:cubicBezTo>
                      <a:pt x="660" y="582"/>
                      <a:pt x="660" y="582"/>
                      <a:pt x="660" y="582"/>
                    </a:cubicBezTo>
                    <a:cubicBezTo>
                      <a:pt x="662" y="589"/>
                      <a:pt x="662" y="589"/>
                      <a:pt x="662" y="589"/>
                    </a:cubicBezTo>
                    <a:cubicBezTo>
                      <a:pt x="673" y="625"/>
                      <a:pt x="679" y="661"/>
                      <a:pt x="683" y="699"/>
                    </a:cubicBezTo>
                    <a:cubicBezTo>
                      <a:pt x="683" y="706"/>
                      <a:pt x="683" y="706"/>
                      <a:pt x="683" y="706"/>
                    </a:cubicBezTo>
                    <a:cubicBezTo>
                      <a:pt x="763" y="729"/>
                      <a:pt x="763" y="729"/>
                      <a:pt x="763" y="729"/>
                    </a:cubicBezTo>
                    <a:lnTo>
                      <a:pt x="639" y="72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50"/>
              <p:cNvSpPr>
                <a:spLocks/>
              </p:cNvSpPr>
              <p:nvPr/>
            </p:nvSpPr>
            <p:spPr bwMode="auto">
              <a:xfrm>
                <a:off x="3876082" y="393842"/>
                <a:ext cx="595313" cy="788988"/>
              </a:xfrm>
              <a:custGeom>
                <a:avLst/>
                <a:gdLst>
                  <a:gd name="T0" fmla="*/ 135 w 140"/>
                  <a:gd name="T1" fmla="*/ 21 h 185"/>
                  <a:gd name="T2" fmla="*/ 0 w 140"/>
                  <a:gd name="T3" fmla="*/ 0 h 185"/>
                  <a:gd name="T4" fmla="*/ 25 w 140"/>
                  <a:gd name="T5" fmla="*/ 76 h 185"/>
                  <a:gd name="T6" fmla="*/ 38 w 140"/>
                  <a:gd name="T7" fmla="*/ 115 h 185"/>
                  <a:gd name="T8" fmla="*/ 51 w 140"/>
                  <a:gd name="T9" fmla="*/ 154 h 185"/>
                  <a:gd name="T10" fmla="*/ 108 w 140"/>
                  <a:gd name="T11" fmla="*/ 178 h 185"/>
                  <a:gd name="T12" fmla="*/ 140 w 140"/>
                  <a:gd name="T13" fmla="*/ 150 h 185"/>
                  <a:gd name="T14" fmla="*/ 139 w 140"/>
                  <a:gd name="T15" fmla="*/ 15 h 185"/>
                  <a:gd name="T16" fmla="*/ 135 w 140"/>
                  <a:gd name="T17" fmla="*/ 21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185">
                    <a:moveTo>
                      <a:pt x="135" y="21"/>
                    </a:moveTo>
                    <a:cubicBezTo>
                      <a:pt x="100" y="71"/>
                      <a:pt x="19" y="59"/>
                      <a:pt x="0" y="0"/>
                    </a:cubicBezTo>
                    <a:cubicBezTo>
                      <a:pt x="8" y="25"/>
                      <a:pt x="16" y="51"/>
                      <a:pt x="25" y="76"/>
                    </a:cubicBezTo>
                    <a:cubicBezTo>
                      <a:pt x="29" y="89"/>
                      <a:pt x="33" y="102"/>
                      <a:pt x="38" y="115"/>
                    </a:cubicBezTo>
                    <a:cubicBezTo>
                      <a:pt x="42" y="128"/>
                      <a:pt x="45" y="142"/>
                      <a:pt x="51" y="154"/>
                    </a:cubicBezTo>
                    <a:cubicBezTo>
                      <a:pt x="62" y="175"/>
                      <a:pt x="86" y="185"/>
                      <a:pt x="108" y="178"/>
                    </a:cubicBezTo>
                    <a:cubicBezTo>
                      <a:pt x="124" y="174"/>
                      <a:pt x="132" y="163"/>
                      <a:pt x="140" y="150"/>
                    </a:cubicBezTo>
                    <a:cubicBezTo>
                      <a:pt x="139" y="15"/>
                      <a:pt x="139" y="15"/>
                      <a:pt x="139" y="15"/>
                    </a:cubicBezTo>
                    <a:cubicBezTo>
                      <a:pt x="138" y="17"/>
                      <a:pt x="137" y="19"/>
                      <a:pt x="135" y="2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51"/>
              <p:cNvSpPr>
                <a:spLocks/>
              </p:cNvSpPr>
              <p:nvPr/>
            </p:nvSpPr>
            <p:spPr bwMode="auto">
              <a:xfrm>
                <a:off x="4452344" y="936086"/>
                <a:ext cx="1106488" cy="1112838"/>
              </a:xfrm>
              <a:custGeom>
                <a:avLst/>
                <a:gdLst>
                  <a:gd name="T0" fmla="*/ 238 w 260"/>
                  <a:gd name="T1" fmla="*/ 159 h 261"/>
                  <a:gd name="T2" fmla="*/ 183 w 260"/>
                  <a:gd name="T3" fmla="*/ 78 h 261"/>
                  <a:gd name="T4" fmla="*/ 102 w 260"/>
                  <a:gd name="T5" fmla="*/ 23 h 261"/>
                  <a:gd name="T6" fmla="*/ 3 w 260"/>
                  <a:gd name="T7" fmla="*/ 0 h 261"/>
                  <a:gd name="T8" fmla="*/ 0 w 260"/>
                  <a:gd name="T9" fmla="*/ 99 h 261"/>
                  <a:gd name="T10" fmla="*/ 62 w 260"/>
                  <a:gd name="T11" fmla="*/ 113 h 261"/>
                  <a:gd name="T12" fmla="*/ 113 w 260"/>
                  <a:gd name="T13" fmla="*/ 148 h 261"/>
                  <a:gd name="T14" fmla="*/ 148 w 260"/>
                  <a:gd name="T15" fmla="*/ 199 h 261"/>
                  <a:gd name="T16" fmla="*/ 162 w 260"/>
                  <a:gd name="T17" fmla="*/ 261 h 261"/>
                  <a:gd name="T18" fmla="*/ 260 w 260"/>
                  <a:gd name="T19" fmla="*/ 258 h 261"/>
                  <a:gd name="T20" fmla="*/ 238 w 260"/>
                  <a:gd name="T21" fmla="*/ 159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0" h="261">
                    <a:moveTo>
                      <a:pt x="238" y="159"/>
                    </a:moveTo>
                    <a:cubicBezTo>
                      <a:pt x="225" y="129"/>
                      <a:pt x="206" y="101"/>
                      <a:pt x="183" y="78"/>
                    </a:cubicBezTo>
                    <a:cubicBezTo>
                      <a:pt x="159" y="55"/>
                      <a:pt x="132" y="36"/>
                      <a:pt x="102" y="23"/>
                    </a:cubicBezTo>
                    <a:cubicBezTo>
                      <a:pt x="71" y="9"/>
                      <a:pt x="38" y="1"/>
                      <a:pt x="3" y="0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22" y="100"/>
                      <a:pt x="43" y="105"/>
                      <a:pt x="62" y="113"/>
                    </a:cubicBezTo>
                    <a:cubicBezTo>
                      <a:pt x="81" y="122"/>
                      <a:pt x="98" y="133"/>
                      <a:pt x="113" y="148"/>
                    </a:cubicBezTo>
                    <a:cubicBezTo>
                      <a:pt x="127" y="162"/>
                      <a:pt x="139" y="180"/>
                      <a:pt x="148" y="199"/>
                    </a:cubicBezTo>
                    <a:cubicBezTo>
                      <a:pt x="156" y="218"/>
                      <a:pt x="161" y="239"/>
                      <a:pt x="162" y="261"/>
                    </a:cubicBezTo>
                    <a:cubicBezTo>
                      <a:pt x="260" y="258"/>
                      <a:pt x="260" y="258"/>
                      <a:pt x="260" y="258"/>
                    </a:cubicBezTo>
                    <a:cubicBezTo>
                      <a:pt x="259" y="223"/>
                      <a:pt x="251" y="189"/>
                      <a:pt x="238" y="159"/>
                    </a:cubicBezTo>
                    <a:close/>
                  </a:path>
                </a:pathLst>
              </a:custGeom>
              <a:solidFill>
                <a:schemeClr val="accent4">
                  <a:lumMod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55"/>
              <p:cNvSpPr>
                <a:spLocks/>
              </p:cNvSpPr>
              <p:nvPr/>
            </p:nvSpPr>
            <p:spPr bwMode="auto">
              <a:xfrm>
                <a:off x="1391187" y="-1170583"/>
                <a:ext cx="3006725" cy="3767138"/>
              </a:xfrm>
              <a:custGeom>
                <a:avLst/>
                <a:gdLst>
                  <a:gd name="T0" fmla="*/ 579 w 707"/>
                  <a:gd name="T1" fmla="*/ 22 h 887"/>
                  <a:gd name="T2" fmla="*/ 707 w 707"/>
                  <a:gd name="T3" fmla="*/ 187 h 887"/>
                  <a:gd name="T4" fmla="*/ 695 w 707"/>
                  <a:gd name="T5" fmla="*/ 253 h 887"/>
                  <a:gd name="T6" fmla="*/ 671 w 707"/>
                  <a:gd name="T7" fmla="*/ 246 h 887"/>
                  <a:gd name="T8" fmla="*/ 621 w 707"/>
                  <a:gd name="T9" fmla="*/ 253 h 887"/>
                  <a:gd name="T10" fmla="*/ 571 w 707"/>
                  <a:gd name="T11" fmla="*/ 303 h 887"/>
                  <a:gd name="T12" fmla="*/ 571 w 707"/>
                  <a:gd name="T13" fmla="*/ 376 h 887"/>
                  <a:gd name="T14" fmla="*/ 621 w 707"/>
                  <a:gd name="T15" fmla="*/ 426 h 887"/>
                  <a:gd name="T16" fmla="*/ 707 w 707"/>
                  <a:gd name="T17" fmla="*/ 419 h 887"/>
                  <a:gd name="T18" fmla="*/ 449 w 707"/>
                  <a:gd name="T19" fmla="*/ 751 h 887"/>
                  <a:gd name="T20" fmla="*/ 347 w 707"/>
                  <a:gd name="T21" fmla="*/ 751 h 887"/>
                  <a:gd name="T22" fmla="*/ 355 w 707"/>
                  <a:gd name="T23" fmla="*/ 759 h 887"/>
                  <a:gd name="T24" fmla="*/ 362 w 707"/>
                  <a:gd name="T25" fmla="*/ 768 h 887"/>
                  <a:gd name="T26" fmla="*/ 371 w 707"/>
                  <a:gd name="T27" fmla="*/ 788 h 887"/>
                  <a:gd name="T28" fmla="*/ 375 w 707"/>
                  <a:gd name="T29" fmla="*/ 810 h 887"/>
                  <a:gd name="T30" fmla="*/ 352 w 707"/>
                  <a:gd name="T31" fmla="*/ 864 h 887"/>
                  <a:gd name="T32" fmla="*/ 298 w 707"/>
                  <a:gd name="T33" fmla="*/ 887 h 887"/>
                  <a:gd name="T34" fmla="*/ 243 w 707"/>
                  <a:gd name="T35" fmla="*/ 864 h 887"/>
                  <a:gd name="T36" fmla="*/ 221 w 707"/>
                  <a:gd name="T37" fmla="*/ 810 h 887"/>
                  <a:gd name="T38" fmla="*/ 224 w 707"/>
                  <a:gd name="T39" fmla="*/ 788 h 887"/>
                  <a:gd name="T40" fmla="*/ 233 w 707"/>
                  <a:gd name="T41" fmla="*/ 768 h 887"/>
                  <a:gd name="T42" fmla="*/ 224 w 707"/>
                  <a:gd name="T43" fmla="*/ 751 h 887"/>
                  <a:gd name="T44" fmla="*/ 146 w 707"/>
                  <a:gd name="T45" fmla="*/ 709 h 887"/>
                  <a:gd name="T46" fmla="*/ 21 w 707"/>
                  <a:gd name="T47" fmla="*/ 490 h 887"/>
                  <a:gd name="T48" fmla="*/ 90 w 707"/>
                  <a:gd name="T49" fmla="*/ 297 h 887"/>
                  <a:gd name="T50" fmla="*/ 106 w 707"/>
                  <a:gd name="T51" fmla="*/ 282 h 887"/>
                  <a:gd name="T52" fmla="*/ 125 w 707"/>
                  <a:gd name="T53" fmla="*/ 277 h 887"/>
                  <a:gd name="T54" fmla="*/ 311 w 707"/>
                  <a:gd name="T55" fmla="*/ 355 h 887"/>
                  <a:gd name="T56" fmla="*/ 351 w 707"/>
                  <a:gd name="T57" fmla="*/ 105 h 887"/>
                  <a:gd name="T58" fmla="*/ 529 w 707"/>
                  <a:gd name="T59" fmla="*/ 2 h 887"/>
                  <a:gd name="T60" fmla="*/ 536 w 707"/>
                  <a:gd name="T61" fmla="*/ 0 h 887"/>
                  <a:gd name="T62" fmla="*/ 542 w 707"/>
                  <a:gd name="T63" fmla="*/ 0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07" h="887">
                    <a:moveTo>
                      <a:pt x="542" y="0"/>
                    </a:moveTo>
                    <a:cubicBezTo>
                      <a:pt x="558" y="0"/>
                      <a:pt x="572" y="9"/>
                      <a:pt x="579" y="22"/>
                    </a:cubicBezTo>
                    <a:cubicBezTo>
                      <a:pt x="661" y="190"/>
                      <a:pt x="661" y="190"/>
                      <a:pt x="661" y="190"/>
                    </a:cubicBezTo>
                    <a:cubicBezTo>
                      <a:pt x="676" y="188"/>
                      <a:pt x="692" y="187"/>
                      <a:pt x="707" y="187"/>
                    </a:cubicBezTo>
                    <a:cubicBezTo>
                      <a:pt x="707" y="259"/>
                      <a:pt x="707" y="259"/>
                      <a:pt x="707" y="259"/>
                    </a:cubicBezTo>
                    <a:cubicBezTo>
                      <a:pt x="703" y="257"/>
                      <a:pt x="699" y="255"/>
                      <a:pt x="695" y="253"/>
                    </a:cubicBezTo>
                    <a:cubicBezTo>
                      <a:pt x="692" y="252"/>
                      <a:pt x="688" y="250"/>
                      <a:pt x="683" y="249"/>
                    </a:cubicBezTo>
                    <a:cubicBezTo>
                      <a:pt x="679" y="248"/>
                      <a:pt x="675" y="247"/>
                      <a:pt x="671" y="246"/>
                    </a:cubicBezTo>
                    <a:cubicBezTo>
                      <a:pt x="666" y="246"/>
                      <a:pt x="662" y="245"/>
                      <a:pt x="657" y="245"/>
                    </a:cubicBezTo>
                    <a:cubicBezTo>
                      <a:pt x="644" y="245"/>
                      <a:pt x="632" y="248"/>
                      <a:pt x="621" y="253"/>
                    </a:cubicBezTo>
                    <a:cubicBezTo>
                      <a:pt x="610" y="257"/>
                      <a:pt x="599" y="264"/>
                      <a:pt x="591" y="273"/>
                    </a:cubicBezTo>
                    <a:cubicBezTo>
                      <a:pt x="582" y="281"/>
                      <a:pt x="576" y="291"/>
                      <a:pt x="571" y="303"/>
                    </a:cubicBezTo>
                    <a:cubicBezTo>
                      <a:pt x="566" y="314"/>
                      <a:pt x="563" y="326"/>
                      <a:pt x="563" y="339"/>
                    </a:cubicBezTo>
                    <a:cubicBezTo>
                      <a:pt x="563" y="352"/>
                      <a:pt x="566" y="365"/>
                      <a:pt x="571" y="376"/>
                    </a:cubicBezTo>
                    <a:cubicBezTo>
                      <a:pt x="576" y="387"/>
                      <a:pt x="582" y="397"/>
                      <a:pt x="591" y="406"/>
                    </a:cubicBezTo>
                    <a:cubicBezTo>
                      <a:pt x="599" y="414"/>
                      <a:pt x="610" y="421"/>
                      <a:pt x="621" y="426"/>
                    </a:cubicBezTo>
                    <a:cubicBezTo>
                      <a:pt x="632" y="431"/>
                      <a:pt x="644" y="433"/>
                      <a:pt x="657" y="433"/>
                    </a:cubicBezTo>
                    <a:cubicBezTo>
                      <a:pt x="675" y="433"/>
                      <a:pt x="692" y="428"/>
                      <a:pt x="707" y="419"/>
                    </a:cubicBezTo>
                    <a:cubicBezTo>
                      <a:pt x="707" y="494"/>
                      <a:pt x="707" y="494"/>
                      <a:pt x="707" y="494"/>
                    </a:cubicBezTo>
                    <a:cubicBezTo>
                      <a:pt x="568" y="498"/>
                      <a:pt x="454" y="612"/>
                      <a:pt x="449" y="751"/>
                    </a:cubicBezTo>
                    <a:cubicBezTo>
                      <a:pt x="371" y="751"/>
                      <a:pt x="371" y="751"/>
                      <a:pt x="371" y="751"/>
                    </a:cubicBezTo>
                    <a:cubicBezTo>
                      <a:pt x="347" y="751"/>
                      <a:pt x="347" y="751"/>
                      <a:pt x="347" y="751"/>
                    </a:cubicBezTo>
                    <a:cubicBezTo>
                      <a:pt x="348" y="752"/>
                      <a:pt x="350" y="753"/>
                      <a:pt x="351" y="755"/>
                    </a:cubicBezTo>
                    <a:cubicBezTo>
                      <a:pt x="352" y="756"/>
                      <a:pt x="354" y="757"/>
                      <a:pt x="355" y="759"/>
                    </a:cubicBezTo>
                    <a:cubicBezTo>
                      <a:pt x="356" y="760"/>
                      <a:pt x="358" y="762"/>
                      <a:pt x="359" y="763"/>
                    </a:cubicBezTo>
                    <a:cubicBezTo>
                      <a:pt x="360" y="765"/>
                      <a:pt x="361" y="766"/>
                      <a:pt x="362" y="768"/>
                    </a:cubicBezTo>
                    <a:cubicBezTo>
                      <a:pt x="364" y="771"/>
                      <a:pt x="366" y="774"/>
                      <a:pt x="367" y="777"/>
                    </a:cubicBezTo>
                    <a:cubicBezTo>
                      <a:pt x="369" y="781"/>
                      <a:pt x="370" y="784"/>
                      <a:pt x="371" y="788"/>
                    </a:cubicBezTo>
                    <a:cubicBezTo>
                      <a:pt x="372" y="791"/>
                      <a:pt x="373" y="795"/>
                      <a:pt x="374" y="798"/>
                    </a:cubicBezTo>
                    <a:cubicBezTo>
                      <a:pt x="374" y="802"/>
                      <a:pt x="375" y="806"/>
                      <a:pt x="375" y="810"/>
                    </a:cubicBezTo>
                    <a:cubicBezTo>
                      <a:pt x="375" y="820"/>
                      <a:pt x="372" y="830"/>
                      <a:pt x="368" y="840"/>
                    </a:cubicBezTo>
                    <a:cubicBezTo>
                      <a:pt x="365" y="849"/>
                      <a:pt x="359" y="857"/>
                      <a:pt x="352" y="864"/>
                    </a:cubicBezTo>
                    <a:cubicBezTo>
                      <a:pt x="345" y="871"/>
                      <a:pt x="337" y="877"/>
                      <a:pt x="327" y="881"/>
                    </a:cubicBezTo>
                    <a:cubicBezTo>
                      <a:pt x="318" y="885"/>
                      <a:pt x="308" y="887"/>
                      <a:pt x="298" y="887"/>
                    </a:cubicBezTo>
                    <a:cubicBezTo>
                      <a:pt x="287" y="887"/>
                      <a:pt x="277" y="885"/>
                      <a:pt x="268" y="881"/>
                    </a:cubicBezTo>
                    <a:cubicBezTo>
                      <a:pt x="258" y="877"/>
                      <a:pt x="250" y="871"/>
                      <a:pt x="243" y="864"/>
                    </a:cubicBezTo>
                    <a:cubicBezTo>
                      <a:pt x="236" y="857"/>
                      <a:pt x="231" y="849"/>
                      <a:pt x="227" y="840"/>
                    </a:cubicBezTo>
                    <a:cubicBezTo>
                      <a:pt x="223" y="830"/>
                      <a:pt x="221" y="820"/>
                      <a:pt x="221" y="810"/>
                    </a:cubicBezTo>
                    <a:cubicBezTo>
                      <a:pt x="221" y="806"/>
                      <a:pt x="221" y="802"/>
                      <a:pt x="221" y="798"/>
                    </a:cubicBezTo>
                    <a:cubicBezTo>
                      <a:pt x="222" y="795"/>
                      <a:pt x="223" y="791"/>
                      <a:pt x="224" y="788"/>
                    </a:cubicBezTo>
                    <a:cubicBezTo>
                      <a:pt x="225" y="784"/>
                      <a:pt x="226" y="781"/>
                      <a:pt x="228" y="777"/>
                    </a:cubicBezTo>
                    <a:cubicBezTo>
                      <a:pt x="229" y="774"/>
                      <a:pt x="231" y="771"/>
                      <a:pt x="233" y="768"/>
                    </a:cubicBezTo>
                    <a:cubicBezTo>
                      <a:pt x="237" y="761"/>
                      <a:pt x="242" y="756"/>
                      <a:pt x="248" y="751"/>
                    </a:cubicBezTo>
                    <a:cubicBezTo>
                      <a:pt x="224" y="751"/>
                      <a:pt x="224" y="751"/>
                      <a:pt x="224" y="751"/>
                    </a:cubicBezTo>
                    <a:cubicBezTo>
                      <a:pt x="2" y="751"/>
                      <a:pt x="2" y="751"/>
                      <a:pt x="2" y="751"/>
                    </a:cubicBezTo>
                    <a:cubicBezTo>
                      <a:pt x="146" y="709"/>
                      <a:pt x="146" y="709"/>
                      <a:pt x="146" y="709"/>
                    </a:cubicBezTo>
                    <a:cubicBezTo>
                      <a:pt x="149" y="671"/>
                      <a:pt x="156" y="634"/>
                      <a:pt x="166" y="597"/>
                    </a:cubicBezTo>
                    <a:cubicBezTo>
                      <a:pt x="21" y="490"/>
                      <a:pt x="21" y="490"/>
                      <a:pt x="21" y="490"/>
                    </a:cubicBezTo>
                    <a:cubicBezTo>
                      <a:pt x="4" y="478"/>
                      <a:pt x="0" y="455"/>
                      <a:pt x="10" y="437"/>
                    </a:cubicBezTo>
                    <a:cubicBezTo>
                      <a:pt x="90" y="297"/>
                      <a:pt x="90" y="297"/>
                      <a:pt x="90" y="297"/>
                    </a:cubicBezTo>
                    <a:cubicBezTo>
                      <a:pt x="92" y="294"/>
                      <a:pt x="95" y="291"/>
                      <a:pt x="97" y="289"/>
                    </a:cubicBezTo>
                    <a:cubicBezTo>
                      <a:pt x="100" y="286"/>
                      <a:pt x="102" y="284"/>
                      <a:pt x="106" y="282"/>
                    </a:cubicBezTo>
                    <a:cubicBezTo>
                      <a:pt x="109" y="281"/>
                      <a:pt x="112" y="279"/>
                      <a:pt x="115" y="278"/>
                    </a:cubicBezTo>
                    <a:cubicBezTo>
                      <a:pt x="118" y="278"/>
                      <a:pt x="122" y="277"/>
                      <a:pt x="125" y="277"/>
                    </a:cubicBezTo>
                    <a:cubicBezTo>
                      <a:pt x="131" y="277"/>
                      <a:pt x="137" y="278"/>
                      <a:pt x="142" y="280"/>
                    </a:cubicBezTo>
                    <a:cubicBezTo>
                      <a:pt x="311" y="355"/>
                      <a:pt x="311" y="355"/>
                      <a:pt x="311" y="355"/>
                    </a:cubicBezTo>
                    <a:cubicBezTo>
                      <a:pt x="337" y="329"/>
                      <a:pt x="365" y="306"/>
                      <a:pt x="395" y="285"/>
                    </a:cubicBezTo>
                    <a:cubicBezTo>
                      <a:pt x="351" y="105"/>
                      <a:pt x="351" y="105"/>
                      <a:pt x="351" y="105"/>
                    </a:cubicBezTo>
                    <a:cubicBezTo>
                      <a:pt x="347" y="85"/>
                      <a:pt x="358" y="64"/>
                      <a:pt x="377" y="57"/>
                    </a:cubicBezTo>
                    <a:cubicBezTo>
                      <a:pt x="529" y="2"/>
                      <a:pt x="529" y="2"/>
                      <a:pt x="529" y="2"/>
                    </a:cubicBezTo>
                    <a:cubicBezTo>
                      <a:pt x="530" y="2"/>
                      <a:pt x="531" y="1"/>
                      <a:pt x="532" y="1"/>
                    </a:cubicBezTo>
                    <a:cubicBezTo>
                      <a:pt x="533" y="1"/>
                      <a:pt x="534" y="0"/>
                      <a:pt x="536" y="0"/>
                    </a:cubicBezTo>
                    <a:cubicBezTo>
                      <a:pt x="537" y="0"/>
                      <a:pt x="538" y="0"/>
                      <a:pt x="539" y="0"/>
                    </a:cubicBezTo>
                    <a:cubicBezTo>
                      <a:pt x="540" y="0"/>
                      <a:pt x="541" y="0"/>
                      <a:pt x="54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56"/>
              <p:cNvSpPr>
                <a:spLocks/>
              </p:cNvSpPr>
              <p:nvPr/>
            </p:nvSpPr>
            <p:spPr bwMode="auto">
              <a:xfrm>
                <a:off x="1441987" y="-1127720"/>
                <a:ext cx="2908300" cy="3678238"/>
              </a:xfrm>
              <a:custGeom>
                <a:avLst/>
                <a:gdLst>
                  <a:gd name="T0" fmla="*/ 260 w 684"/>
                  <a:gd name="T1" fmla="*/ 861 h 866"/>
                  <a:gd name="T2" fmla="*/ 224 w 684"/>
                  <a:gd name="T3" fmla="*/ 826 h 866"/>
                  <a:gd name="T4" fmla="*/ 220 w 684"/>
                  <a:gd name="T5" fmla="*/ 790 h 866"/>
                  <a:gd name="T6" fmla="*/ 225 w 684"/>
                  <a:gd name="T7" fmla="*/ 772 h 866"/>
                  <a:gd name="T8" fmla="*/ 243 w 684"/>
                  <a:gd name="T9" fmla="*/ 749 h 866"/>
                  <a:gd name="T10" fmla="*/ 64 w 684"/>
                  <a:gd name="T11" fmla="*/ 730 h 866"/>
                  <a:gd name="T12" fmla="*/ 144 w 684"/>
                  <a:gd name="T13" fmla="*/ 700 h 866"/>
                  <a:gd name="T14" fmla="*/ 167 w 684"/>
                  <a:gd name="T15" fmla="*/ 583 h 866"/>
                  <a:gd name="T16" fmla="*/ 7 w 684"/>
                  <a:gd name="T17" fmla="*/ 433 h 866"/>
                  <a:gd name="T18" fmla="*/ 93 w 684"/>
                  <a:gd name="T19" fmla="*/ 286 h 866"/>
                  <a:gd name="T20" fmla="*/ 106 w 684"/>
                  <a:gd name="T21" fmla="*/ 279 h 866"/>
                  <a:gd name="T22" fmla="*/ 126 w 684"/>
                  <a:gd name="T23" fmla="*/ 280 h 866"/>
                  <a:gd name="T24" fmla="*/ 307 w 684"/>
                  <a:gd name="T25" fmla="*/ 352 h 866"/>
                  <a:gd name="T26" fmla="*/ 395 w 684"/>
                  <a:gd name="T27" fmla="*/ 280 h 866"/>
                  <a:gd name="T28" fmla="*/ 368 w 684"/>
                  <a:gd name="T29" fmla="*/ 57 h 866"/>
                  <a:gd name="T30" fmla="*/ 523 w 684"/>
                  <a:gd name="T31" fmla="*/ 1 h 866"/>
                  <a:gd name="T32" fmla="*/ 528 w 684"/>
                  <a:gd name="T33" fmla="*/ 1 h 866"/>
                  <a:gd name="T34" fmla="*/ 557 w 684"/>
                  <a:gd name="T35" fmla="*/ 17 h 866"/>
                  <a:gd name="T36" fmla="*/ 651 w 684"/>
                  <a:gd name="T37" fmla="*/ 190 h 866"/>
                  <a:gd name="T38" fmla="*/ 684 w 684"/>
                  <a:gd name="T39" fmla="*/ 232 h 866"/>
                  <a:gd name="T40" fmla="*/ 660 w 684"/>
                  <a:gd name="T41" fmla="*/ 226 h 866"/>
                  <a:gd name="T42" fmla="*/ 605 w 684"/>
                  <a:gd name="T43" fmla="*/ 233 h 866"/>
                  <a:gd name="T44" fmla="*/ 549 w 684"/>
                  <a:gd name="T45" fmla="*/ 289 h 866"/>
                  <a:gd name="T46" fmla="*/ 549 w 684"/>
                  <a:gd name="T47" fmla="*/ 370 h 866"/>
                  <a:gd name="T48" fmla="*/ 605 w 684"/>
                  <a:gd name="T49" fmla="*/ 426 h 866"/>
                  <a:gd name="T50" fmla="*/ 684 w 684"/>
                  <a:gd name="T51" fmla="*/ 427 h 866"/>
                  <a:gd name="T52" fmla="*/ 427 w 684"/>
                  <a:gd name="T53" fmla="*/ 730 h 866"/>
                  <a:gd name="T54" fmla="*/ 328 w 684"/>
                  <a:gd name="T55" fmla="*/ 749 h 866"/>
                  <a:gd name="T56" fmla="*/ 335 w 684"/>
                  <a:gd name="T57" fmla="*/ 756 h 866"/>
                  <a:gd name="T58" fmla="*/ 341 w 684"/>
                  <a:gd name="T59" fmla="*/ 764 h 866"/>
                  <a:gd name="T60" fmla="*/ 349 w 684"/>
                  <a:gd name="T61" fmla="*/ 781 h 866"/>
                  <a:gd name="T62" fmla="*/ 352 w 684"/>
                  <a:gd name="T63" fmla="*/ 800 h 866"/>
                  <a:gd name="T64" fmla="*/ 332 w 684"/>
                  <a:gd name="T65" fmla="*/ 847 h 866"/>
                  <a:gd name="T66" fmla="*/ 286 w 684"/>
                  <a:gd name="T67" fmla="*/ 866 h 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84" h="866">
                    <a:moveTo>
                      <a:pt x="286" y="866"/>
                    </a:moveTo>
                    <a:cubicBezTo>
                      <a:pt x="277" y="866"/>
                      <a:pt x="268" y="864"/>
                      <a:pt x="260" y="861"/>
                    </a:cubicBezTo>
                    <a:cubicBezTo>
                      <a:pt x="252" y="857"/>
                      <a:pt x="245" y="853"/>
                      <a:pt x="239" y="847"/>
                    </a:cubicBezTo>
                    <a:cubicBezTo>
                      <a:pt x="233" y="840"/>
                      <a:pt x="228" y="833"/>
                      <a:pt x="224" y="826"/>
                    </a:cubicBezTo>
                    <a:cubicBezTo>
                      <a:pt x="221" y="817"/>
                      <a:pt x="219" y="809"/>
                      <a:pt x="219" y="800"/>
                    </a:cubicBezTo>
                    <a:cubicBezTo>
                      <a:pt x="219" y="796"/>
                      <a:pt x="219" y="793"/>
                      <a:pt x="220" y="790"/>
                    </a:cubicBezTo>
                    <a:cubicBezTo>
                      <a:pt x="220" y="787"/>
                      <a:pt x="221" y="784"/>
                      <a:pt x="222" y="781"/>
                    </a:cubicBezTo>
                    <a:cubicBezTo>
                      <a:pt x="223" y="778"/>
                      <a:pt x="224" y="775"/>
                      <a:pt x="225" y="772"/>
                    </a:cubicBezTo>
                    <a:cubicBezTo>
                      <a:pt x="227" y="769"/>
                      <a:pt x="228" y="766"/>
                      <a:pt x="230" y="764"/>
                    </a:cubicBezTo>
                    <a:cubicBezTo>
                      <a:pt x="234" y="758"/>
                      <a:pt x="238" y="753"/>
                      <a:pt x="243" y="749"/>
                    </a:cubicBezTo>
                    <a:cubicBezTo>
                      <a:pt x="266" y="730"/>
                      <a:pt x="266" y="730"/>
                      <a:pt x="266" y="730"/>
                    </a:cubicBezTo>
                    <a:cubicBezTo>
                      <a:pt x="64" y="730"/>
                      <a:pt x="64" y="730"/>
                      <a:pt x="64" y="730"/>
                    </a:cubicBezTo>
                    <a:cubicBezTo>
                      <a:pt x="144" y="707"/>
                      <a:pt x="144" y="707"/>
                      <a:pt x="144" y="707"/>
                    </a:cubicBezTo>
                    <a:cubicBezTo>
                      <a:pt x="144" y="700"/>
                      <a:pt x="144" y="700"/>
                      <a:pt x="144" y="700"/>
                    </a:cubicBezTo>
                    <a:cubicBezTo>
                      <a:pt x="147" y="663"/>
                      <a:pt x="154" y="626"/>
                      <a:pt x="165" y="590"/>
                    </a:cubicBezTo>
                    <a:cubicBezTo>
                      <a:pt x="167" y="583"/>
                      <a:pt x="167" y="583"/>
                      <a:pt x="167" y="583"/>
                    </a:cubicBezTo>
                    <a:cubicBezTo>
                      <a:pt x="15" y="471"/>
                      <a:pt x="15" y="471"/>
                      <a:pt x="15" y="471"/>
                    </a:cubicBezTo>
                    <a:cubicBezTo>
                      <a:pt x="3" y="462"/>
                      <a:pt x="0" y="445"/>
                      <a:pt x="7" y="433"/>
                    </a:cubicBezTo>
                    <a:cubicBezTo>
                      <a:pt x="88" y="293"/>
                      <a:pt x="88" y="293"/>
                      <a:pt x="88" y="293"/>
                    </a:cubicBezTo>
                    <a:cubicBezTo>
                      <a:pt x="89" y="290"/>
                      <a:pt x="91" y="288"/>
                      <a:pt x="93" y="286"/>
                    </a:cubicBezTo>
                    <a:cubicBezTo>
                      <a:pt x="94" y="284"/>
                      <a:pt x="97" y="283"/>
                      <a:pt x="99" y="282"/>
                    </a:cubicBezTo>
                    <a:cubicBezTo>
                      <a:pt x="101" y="280"/>
                      <a:pt x="103" y="279"/>
                      <a:pt x="106" y="279"/>
                    </a:cubicBezTo>
                    <a:cubicBezTo>
                      <a:pt x="108" y="278"/>
                      <a:pt x="111" y="278"/>
                      <a:pt x="113" y="278"/>
                    </a:cubicBezTo>
                    <a:cubicBezTo>
                      <a:pt x="118" y="278"/>
                      <a:pt x="122" y="279"/>
                      <a:pt x="126" y="280"/>
                    </a:cubicBezTo>
                    <a:cubicBezTo>
                      <a:pt x="301" y="357"/>
                      <a:pt x="301" y="357"/>
                      <a:pt x="301" y="357"/>
                    </a:cubicBezTo>
                    <a:cubicBezTo>
                      <a:pt x="307" y="352"/>
                      <a:pt x="307" y="352"/>
                      <a:pt x="307" y="352"/>
                    </a:cubicBezTo>
                    <a:cubicBezTo>
                      <a:pt x="332" y="327"/>
                      <a:pt x="360" y="304"/>
                      <a:pt x="389" y="284"/>
                    </a:cubicBezTo>
                    <a:cubicBezTo>
                      <a:pt x="395" y="280"/>
                      <a:pt x="395" y="280"/>
                      <a:pt x="395" y="280"/>
                    </a:cubicBezTo>
                    <a:cubicBezTo>
                      <a:pt x="350" y="92"/>
                      <a:pt x="350" y="92"/>
                      <a:pt x="350" y="92"/>
                    </a:cubicBezTo>
                    <a:cubicBezTo>
                      <a:pt x="346" y="78"/>
                      <a:pt x="354" y="63"/>
                      <a:pt x="368" y="57"/>
                    </a:cubicBezTo>
                    <a:cubicBezTo>
                      <a:pt x="520" y="2"/>
                      <a:pt x="520" y="2"/>
                      <a:pt x="520" y="2"/>
                    </a:cubicBezTo>
                    <a:cubicBezTo>
                      <a:pt x="521" y="2"/>
                      <a:pt x="522" y="2"/>
                      <a:pt x="523" y="1"/>
                    </a:cubicBezTo>
                    <a:cubicBezTo>
                      <a:pt x="524" y="1"/>
                      <a:pt x="525" y="1"/>
                      <a:pt x="525" y="1"/>
                    </a:cubicBezTo>
                    <a:cubicBezTo>
                      <a:pt x="526" y="1"/>
                      <a:pt x="527" y="1"/>
                      <a:pt x="528" y="1"/>
                    </a:cubicBezTo>
                    <a:cubicBezTo>
                      <a:pt x="529" y="0"/>
                      <a:pt x="530" y="0"/>
                      <a:pt x="530" y="0"/>
                    </a:cubicBezTo>
                    <a:cubicBezTo>
                      <a:pt x="542" y="0"/>
                      <a:pt x="552" y="7"/>
                      <a:pt x="557" y="17"/>
                    </a:cubicBezTo>
                    <a:cubicBezTo>
                      <a:pt x="643" y="191"/>
                      <a:pt x="643" y="191"/>
                      <a:pt x="643" y="191"/>
                    </a:cubicBezTo>
                    <a:cubicBezTo>
                      <a:pt x="651" y="190"/>
                      <a:pt x="651" y="190"/>
                      <a:pt x="651" y="190"/>
                    </a:cubicBezTo>
                    <a:cubicBezTo>
                      <a:pt x="662" y="189"/>
                      <a:pt x="673" y="188"/>
                      <a:pt x="684" y="188"/>
                    </a:cubicBezTo>
                    <a:cubicBezTo>
                      <a:pt x="684" y="232"/>
                      <a:pt x="684" y="232"/>
                      <a:pt x="684" y="232"/>
                    </a:cubicBezTo>
                    <a:cubicBezTo>
                      <a:pt x="681" y="231"/>
                      <a:pt x="678" y="230"/>
                      <a:pt x="674" y="229"/>
                    </a:cubicBezTo>
                    <a:cubicBezTo>
                      <a:pt x="670" y="227"/>
                      <a:pt x="665" y="226"/>
                      <a:pt x="660" y="226"/>
                    </a:cubicBezTo>
                    <a:cubicBezTo>
                      <a:pt x="655" y="225"/>
                      <a:pt x="650" y="225"/>
                      <a:pt x="645" y="225"/>
                    </a:cubicBezTo>
                    <a:cubicBezTo>
                      <a:pt x="631" y="225"/>
                      <a:pt x="618" y="227"/>
                      <a:pt x="605" y="233"/>
                    </a:cubicBezTo>
                    <a:cubicBezTo>
                      <a:pt x="592" y="238"/>
                      <a:pt x="581" y="246"/>
                      <a:pt x="571" y="255"/>
                    </a:cubicBezTo>
                    <a:cubicBezTo>
                      <a:pt x="562" y="265"/>
                      <a:pt x="554" y="276"/>
                      <a:pt x="549" y="289"/>
                    </a:cubicBezTo>
                    <a:cubicBezTo>
                      <a:pt x="543" y="301"/>
                      <a:pt x="541" y="315"/>
                      <a:pt x="541" y="329"/>
                    </a:cubicBezTo>
                    <a:cubicBezTo>
                      <a:pt x="541" y="343"/>
                      <a:pt x="543" y="357"/>
                      <a:pt x="549" y="370"/>
                    </a:cubicBezTo>
                    <a:cubicBezTo>
                      <a:pt x="554" y="383"/>
                      <a:pt x="562" y="394"/>
                      <a:pt x="571" y="403"/>
                    </a:cubicBezTo>
                    <a:cubicBezTo>
                      <a:pt x="581" y="413"/>
                      <a:pt x="592" y="421"/>
                      <a:pt x="605" y="426"/>
                    </a:cubicBezTo>
                    <a:cubicBezTo>
                      <a:pt x="618" y="431"/>
                      <a:pt x="631" y="434"/>
                      <a:pt x="645" y="434"/>
                    </a:cubicBezTo>
                    <a:cubicBezTo>
                      <a:pt x="659" y="434"/>
                      <a:pt x="672" y="432"/>
                      <a:pt x="684" y="427"/>
                    </a:cubicBezTo>
                    <a:cubicBezTo>
                      <a:pt x="684" y="473"/>
                      <a:pt x="684" y="473"/>
                      <a:pt x="684" y="473"/>
                    </a:cubicBezTo>
                    <a:cubicBezTo>
                      <a:pt x="549" y="483"/>
                      <a:pt x="437" y="595"/>
                      <a:pt x="427" y="730"/>
                    </a:cubicBezTo>
                    <a:cubicBezTo>
                      <a:pt x="306" y="730"/>
                      <a:pt x="306" y="730"/>
                      <a:pt x="306" y="730"/>
                    </a:cubicBezTo>
                    <a:cubicBezTo>
                      <a:pt x="328" y="749"/>
                      <a:pt x="328" y="749"/>
                      <a:pt x="328" y="749"/>
                    </a:cubicBezTo>
                    <a:cubicBezTo>
                      <a:pt x="329" y="750"/>
                      <a:pt x="330" y="751"/>
                      <a:pt x="332" y="752"/>
                    </a:cubicBezTo>
                    <a:cubicBezTo>
                      <a:pt x="333" y="753"/>
                      <a:pt x="334" y="755"/>
                      <a:pt x="335" y="756"/>
                    </a:cubicBezTo>
                    <a:cubicBezTo>
                      <a:pt x="336" y="757"/>
                      <a:pt x="337" y="758"/>
                      <a:pt x="338" y="760"/>
                    </a:cubicBezTo>
                    <a:cubicBezTo>
                      <a:pt x="339" y="761"/>
                      <a:pt x="340" y="762"/>
                      <a:pt x="341" y="764"/>
                    </a:cubicBezTo>
                    <a:cubicBezTo>
                      <a:pt x="343" y="766"/>
                      <a:pt x="344" y="769"/>
                      <a:pt x="346" y="772"/>
                    </a:cubicBezTo>
                    <a:cubicBezTo>
                      <a:pt x="347" y="775"/>
                      <a:pt x="348" y="778"/>
                      <a:pt x="349" y="781"/>
                    </a:cubicBezTo>
                    <a:cubicBezTo>
                      <a:pt x="350" y="784"/>
                      <a:pt x="351" y="787"/>
                      <a:pt x="351" y="790"/>
                    </a:cubicBezTo>
                    <a:cubicBezTo>
                      <a:pt x="352" y="793"/>
                      <a:pt x="352" y="796"/>
                      <a:pt x="352" y="800"/>
                    </a:cubicBezTo>
                    <a:cubicBezTo>
                      <a:pt x="352" y="809"/>
                      <a:pt x="350" y="817"/>
                      <a:pt x="347" y="825"/>
                    </a:cubicBezTo>
                    <a:cubicBezTo>
                      <a:pt x="343" y="833"/>
                      <a:pt x="338" y="840"/>
                      <a:pt x="332" y="847"/>
                    </a:cubicBezTo>
                    <a:cubicBezTo>
                      <a:pt x="326" y="853"/>
                      <a:pt x="319" y="857"/>
                      <a:pt x="311" y="861"/>
                    </a:cubicBezTo>
                    <a:cubicBezTo>
                      <a:pt x="303" y="864"/>
                      <a:pt x="294" y="866"/>
                      <a:pt x="286" y="8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62"/>
              <p:cNvSpPr>
                <a:spLocks/>
              </p:cNvSpPr>
              <p:nvPr/>
            </p:nvSpPr>
            <p:spPr bwMode="auto">
              <a:xfrm>
                <a:off x="3302537" y="916925"/>
                <a:ext cx="1108075" cy="1111250"/>
              </a:xfrm>
              <a:custGeom>
                <a:avLst/>
                <a:gdLst>
                  <a:gd name="T0" fmla="*/ 100 w 260"/>
                  <a:gd name="T1" fmla="*/ 244 h 261"/>
                  <a:gd name="T2" fmla="*/ 260 w 260"/>
                  <a:gd name="T3" fmla="*/ 99 h 261"/>
                  <a:gd name="T4" fmla="*/ 257 w 260"/>
                  <a:gd name="T5" fmla="*/ 0 h 261"/>
                  <a:gd name="T6" fmla="*/ 0 w 260"/>
                  <a:gd name="T7" fmla="*/ 258 h 261"/>
                  <a:gd name="T8" fmla="*/ 98 w 260"/>
                  <a:gd name="T9" fmla="*/ 261 h 261"/>
                  <a:gd name="T10" fmla="*/ 100 w 260"/>
                  <a:gd name="T11" fmla="*/ 244 h 261"/>
                  <a:gd name="T12" fmla="*/ 100 w 260"/>
                  <a:gd name="T13" fmla="*/ 244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0" h="261">
                    <a:moveTo>
                      <a:pt x="100" y="244"/>
                    </a:moveTo>
                    <a:cubicBezTo>
                      <a:pt x="110" y="164"/>
                      <a:pt x="179" y="102"/>
                      <a:pt x="260" y="99"/>
                    </a:cubicBezTo>
                    <a:cubicBezTo>
                      <a:pt x="257" y="0"/>
                      <a:pt x="257" y="0"/>
                      <a:pt x="257" y="0"/>
                    </a:cubicBezTo>
                    <a:cubicBezTo>
                      <a:pt x="119" y="5"/>
                      <a:pt x="4" y="119"/>
                      <a:pt x="0" y="258"/>
                    </a:cubicBezTo>
                    <a:cubicBezTo>
                      <a:pt x="98" y="261"/>
                      <a:pt x="98" y="261"/>
                      <a:pt x="98" y="261"/>
                    </a:cubicBezTo>
                    <a:cubicBezTo>
                      <a:pt x="99" y="256"/>
                      <a:pt x="98" y="250"/>
                      <a:pt x="100" y="244"/>
                    </a:cubicBezTo>
                    <a:cubicBezTo>
                      <a:pt x="100" y="239"/>
                      <a:pt x="100" y="244"/>
                      <a:pt x="100" y="244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0" name="文本框 69"/>
            <p:cNvSpPr txBox="1"/>
            <p:nvPr/>
          </p:nvSpPr>
          <p:spPr>
            <a:xfrm>
              <a:off x="5013051" y="2750569"/>
              <a:ext cx="328616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793034" y="2750569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5013051" y="4285690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6794528" y="4285690"/>
              <a:ext cx="38311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60" name="矩形 59"/>
          <p:cNvSpPr/>
          <p:nvPr/>
        </p:nvSpPr>
        <p:spPr>
          <a:xfrm>
            <a:off x="4623043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567377" y="51518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</a:p>
        </p:txBody>
      </p:sp>
      <p:cxnSp>
        <p:nvCxnSpPr>
          <p:cNvPr id="62" name="直接连接符 61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1315488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74" name="直接连接符 73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</p:grpSpPr>
        <p:sp>
          <p:nvSpPr>
            <p:cNvPr id="76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8" name="矩形 77"/>
          <p:cNvSpPr/>
          <p:nvPr/>
        </p:nvSpPr>
        <p:spPr>
          <a:xfrm>
            <a:off x="7661570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661570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80" name="直接连接符 79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1315488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84" name="直接连接符 83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7661570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87" name="直接连接符 86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379613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椭圆 75"/>
          <p:cNvSpPr/>
          <p:nvPr/>
        </p:nvSpPr>
        <p:spPr>
          <a:xfrm>
            <a:off x="4750005" y="5641387"/>
            <a:ext cx="2739832" cy="103604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5059547" y="2133599"/>
            <a:ext cx="2072907" cy="3555215"/>
            <a:chOff x="9099551" y="1804827"/>
            <a:chExt cx="2234884" cy="3833021"/>
          </a:xfrm>
        </p:grpSpPr>
        <p:sp>
          <p:nvSpPr>
            <p:cNvPr id="50" name="Freeform 57"/>
            <p:cNvSpPr>
              <a:spLocks/>
            </p:cNvSpPr>
            <p:nvPr/>
          </p:nvSpPr>
          <p:spPr bwMode="auto">
            <a:xfrm>
              <a:off x="10204296" y="2163602"/>
              <a:ext cx="377825" cy="757238"/>
            </a:xfrm>
            <a:custGeom>
              <a:avLst/>
              <a:gdLst>
                <a:gd name="T0" fmla="*/ 171 w 175"/>
                <a:gd name="T1" fmla="*/ 16 h 350"/>
                <a:gd name="T2" fmla="*/ 0 w 175"/>
                <a:gd name="T3" fmla="*/ 33 h 350"/>
                <a:gd name="T4" fmla="*/ 2 w 175"/>
                <a:gd name="T5" fmla="*/ 300 h 350"/>
                <a:gd name="T6" fmla="*/ 124 w 175"/>
                <a:gd name="T7" fmla="*/ 280 h 350"/>
                <a:gd name="T8" fmla="*/ 175 w 175"/>
                <a:gd name="T9" fmla="*/ 0 h 350"/>
                <a:gd name="T10" fmla="*/ 171 w 175"/>
                <a:gd name="T11" fmla="*/ 16 h 350"/>
                <a:gd name="T12" fmla="*/ 171 w 175"/>
                <a:gd name="T13" fmla="*/ 16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350">
                  <a:moveTo>
                    <a:pt x="171" y="16"/>
                  </a:moveTo>
                  <a:cubicBezTo>
                    <a:pt x="143" y="87"/>
                    <a:pt x="41" y="99"/>
                    <a:pt x="0" y="33"/>
                  </a:cubicBezTo>
                  <a:cubicBezTo>
                    <a:pt x="2" y="300"/>
                    <a:pt x="2" y="300"/>
                    <a:pt x="2" y="300"/>
                  </a:cubicBezTo>
                  <a:cubicBezTo>
                    <a:pt x="33" y="350"/>
                    <a:pt x="111" y="336"/>
                    <a:pt x="124" y="280"/>
                  </a:cubicBezTo>
                  <a:cubicBezTo>
                    <a:pt x="144" y="188"/>
                    <a:pt x="158" y="93"/>
                    <a:pt x="175" y="0"/>
                  </a:cubicBezTo>
                  <a:cubicBezTo>
                    <a:pt x="174" y="6"/>
                    <a:pt x="173" y="11"/>
                    <a:pt x="171" y="16"/>
                  </a:cubicBezTo>
                  <a:cubicBezTo>
                    <a:pt x="171" y="16"/>
                    <a:pt x="173" y="11"/>
                    <a:pt x="171" y="1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58"/>
            <p:cNvSpPr>
              <a:spLocks/>
            </p:cNvSpPr>
            <p:nvPr/>
          </p:nvSpPr>
          <p:spPr bwMode="auto">
            <a:xfrm>
              <a:off x="10123333" y="2235039"/>
              <a:ext cx="85725" cy="1158875"/>
            </a:xfrm>
            <a:custGeom>
              <a:avLst/>
              <a:gdLst>
                <a:gd name="T0" fmla="*/ 38 w 40"/>
                <a:gd name="T1" fmla="*/ 0 h 535"/>
                <a:gd name="T2" fmla="*/ 38 w 40"/>
                <a:gd name="T3" fmla="*/ 102 h 535"/>
                <a:gd name="T4" fmla="*/ 14 w 40"/>
                <a:gd name="T5" fmla="*/ 114 h 535"/>
                <a:gd name="T6" fmla="*/ 14 w 40"/>
                <a:gd name="T7" fmla="*/ 114 h 535"/>
                <a:gd name="T8" fmla="*/ 14 w 40"/>
                <a:gd name="T9" fmla="*/ 114 h 535"/>
                <a:gd name="T10" fmla="*/ 6 w 40"/>
                <a:gd name="T11" fmla="*/ 141 h 535"/>
                <a:gd name="T12" fmla="*/ 1 w 40"/>
                <a:gd name="T13" fmla="*/ 220 h 535"/>
                <a:gd name="T14" fmla="*/ 1 w 40"/>
                <a:gd name="T15" fmla="*/ 382 h 535"/>
                <a:gd name="T16" fmla="*/ 15 w 40"/>
                <a:gd name="T17" fmla="*/ 535 h 535"/>
                <a:gd name="T18" fmla="*/ 15 w 40"/>
                <a:gd name="T19" fmla="*/ 422 h 535"/>
                <a:gd name="T20" fmla="*/ 17 w 40"/>
                <a:gd name="T21" fmla="*/ 376 h 535"/>
                <a:gd name="T22" fmla="*/ 40 w 40"/>
                <a:gd name="T23" fmla="*/ 339 h 535"/>
                <a:gd name="T24" fmla="*/ 40 w 40"/>
                <a:gd name="T25" fmla="*/ 267 h 535"/>
                <a:gd name="T26" fmla="*/ 38 w 40"/>
                <a:gd name="T27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535">
                  <a:moveTo>
                    <a:pt x="38" y="0"/>
                  </a:moveTo>
                  <a:cubicBezTo>
                    <a:pt x="38" y="102"/>
                    <a:pt x="38" y="102"/>
                    <a:pt x="38" y="102"/>
                  </a:cubicBezTo>
                  <a:cubicBezTo>
                    <a:pt x="29" y="103"/>
                    <a:pt x="19" y="105"/>
                    <a:pt x="14" y="114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9" y="122"/>
                    <a:pt x="7" y="132"/>
                    <a:pt x="6" y="141"/>
                  </a:cubicBezTo>
                  <a:cubicBezTo>
                    <a:pt x="0" y="166"/>
                    <a:pt x="1" y="195"/>
                    <a:pt x="1" y="220"/>
                  </a:cubicBezTo>
                  <a:cubicBezTo>
                    <a:pt x="1" y="382"/>
                    <a:pt x="1" y="382"/>
                    <a:pt x="1" y="382"/>
                  </a:cubicBezTo>
                  <a:cubicBezTo>
                    <a:pt x="15" y="535"/>
                    <a:pt x="15" y="535"/>
                    <a:pt x="15" y="535"/>
                  </a:cubicBezTo>
                  <a:cubicBezTo>
                    <a:pt x="15" y="422"/>
                    <a:pt x="15" y="422"/>
                    <a:pt x="15" y="422"/>
                  </a:cubicBezTo>
                  <a:cubicBezTo>
                    <a:pt x="15" y="407"/>
                    <a:pt x="15" y="391"/>
                    <a:pt x="17" y="376"/>
                  </a:cubicBezTo>
                  <a:cubicBezTo>
                    <a:pt x="19" y="359"/>
                    <a:pt x="20" y="341"/>
                    <a:pt x="40" y="339"/>
                  </a:cubicBezTo>
                  <a:cubicBezTo>
                    <a:pt x="40" y="267"/>
                    <a:pt x="40" y="267"/>
                    <a:pt x="40" y="267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9"/>
            <p:cNvSpPr>
              <a:spLocks/>
            </p:cNvSpPr>
            <p:nvPr/>
          </p:nvSpPr>
          <p:spPr bwMode="auto">
            <a:xfrm>
              <a:off x="9118446" y="3062127"/>
              <a:ext cx="1036638" cy="331788"/>
            </a:xfrm>
            <a:custGeom>
              <a:avLst/>
              <a:gdLst>
                <a:gd name="T0" fmla="*/ 634 w 653"/>
                <a:gd name="T1" fmla="*/ 0 h 209"/>
                <a:gd name="T2" fmla="*/ 653 w 653"/>
                <a:gd name="T3" fmla="*/ 209 h 209"/>
                <a:gd name="T4" fmla="*/ 211 w 653"/>
                <a:gd name="T5" fmla="*/ 209 h 209"/>
                <a:gd name="T6" fmla="*/ 0 w 653"/>
                <a:gd name="T7" fmla="*/ 0 h 209"/>
                <a:gd name="T8" fmla="*/ 634 w 653"/>
                <a:gd name="T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3" h="209">
                  <a:moveTo>
                    <a:pt x="634" y="0"/>
                  </a:moveTo>
                  <a:lnTo>
                    <a:pt x="653" y="209"/>
                  </a:lnTo>
                  <a:lnTo>
                    <a:pt x="211" y="209"/>
                  </a:lnTo>
                  <a:lnTo>
                    <a:pt x="0" y="0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44"/>
            <p:cNvSpPr>
              <a:spLocks/>
            </p:cNvSpPr>
            <p:nvPr/>
          </p:nvSpPr>
          <p:spPr bwMode="auto">
            <a:xfrm>
              <a:off x="10237313" y="1843722"/>
              <a:ext cx="417513" cy="936625"/>
            </a:xfrm>
            <a:custGeom>
              <a:avLst/>
              <a:gdLst>
                <a:gd name="T0" fmla="*/ 182 w 194"/>
                <a:gd name="T1" fmla="*/ 93 h 433"/>
                <a:gd name="T2" fmla="*/ 4 w 194"/>
                <a:gd name="T3" fmla="*/ 44 h 433"/>
                <a:gd name="T4" fmla="*/ 0 w 194"/>
                <a:gd name="T5" fmla="*/ 353 h 433"/>
                <a:gd name="T6" fmla="*/ 121 w 194"/>
                <a:gd name="T7" fmla="*/ 433 h 433"/>
                <a:gd name="T8" fmla="*/ 155 w 194"/>
                <a:gd name="T9" fmla="*/ 261 h 433"/>
                <a:gd name="T10" fmla="*/ 188 w 194"/>
                <a:gd name="T11" fmla="*/ 181 h 433"/>
                <a:gd name="T12" fmla="*/ 182 w 194"/>
                <a:gd name="T13" fmla="*/ 93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" h="433">
                  <a:moveTo>
                    <a:pt x="182" y="93"/>
                  </a:moveTo>
                  <a:cubicBezTo>
                    <a:pt x="154" y="30"/>
                    <a:pt x="60" y="0"/>
                    <a:pt x="4" y="44"/>
                  </a:cubicBezTo>
                  <a:cubicBezTo>
                    <a:pt x="0" y="353"/>
                    <a:pt x="0" y="353"/>
                    <a:pt x="0" y="353"/>
                  </a:cubicBezTo>
                  <a:cubicBezTo>
                    <a:pt x="56" y="317"/>
                    <a:pt x="134" y="366"/>
                    <a:pt x="121" y="433"/>
                  </a:cubicBezTo>
                  <a:cubicBezTo>
                    <a:pt x="132" y="376"/>
                    <a:pt x="144" y="318"/>
                    <a:pt x="155" y="261"/>
                  </a:cubicBezTo>
                  <a:cubicBezTo>
                    <a:pt x="161" y="232"/>
                    <a:pt x="182" y="210"/>
                    <a:pt x="188" y="181"/>
                  </a:cubicBezTo>
                  <a:cubicBezTo>
                    <a:pt x="194" y="153"/>
                    <a:pt x="194" y="121"/>
                    <a:pt x="182" y="93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45"/>
            <p:cNvSpPr>
              <a:spLocks/>
            </p:cNvSpPr>
            <p:nvPr/>
          </p:nvSpPr>
          <p:spPr bwMode="auto">
            <a:xfrm>
              <a:off x="10237313" y="2456497"/>
              <a:ext cx="79375" cy="889000"/>
            </a:xfrm>
            <a:custGeom>
              <a:avLst/>
              <a:gdLst>
                <a:gd name="T0" fmla="*/ 35 w 37"/>
                <a:gd name="T1" fmla="*/ 112 h 411"/>
                <a:gd name="T2" fmla="*/ 33 w 37"/>
                <a:gd name="T3" fmla="*/ 45 h 411"/>
                <a:gd name="T4" fmla="*/ 4 w 37"/>
                <a:gd name="T5" fmla="*/ 5 h 411"/>
                <a:gd name="T6" fmla="*/ 0 w 37"/>
                <a:gd name="T7" fmla="*/ 241 h 411"/>
                <a:gd name="T8" fmla="*/ 22 w 37"/>
                <a:gd name="T9" fmla="*/ 316 h 411"/>
                <a:gd name="T10" fmla="*/ 22 w 37"/>
                <a:gd name="T11" fmla="*/ 379 h 411"/>
                <a:gd name="T12" fmla="*/ 21 w 37"/>
                <a:gd name="T13" fmla="*/ 411 h 411"/>
                <a:gd name="T14" fmla="*/ 34 w 37"/>
                <a:gd name="T15" fmla="*/ 247 h 411"/>
                <a:gd name="T16" fmla="*/ 35 w 37"/>
                <a:gd name="T17" fmla="*/ 201 h 411"/>
                <a:gd name="T18" fmla="*/ 35 w 37"/>
                <a:gd name="T19" fmla="*/ 112 h 411"/>
                <a:gd name="T20" fmla="*/ 35 w 37"/>
                <a:gd name="T21" fmla="*/ 112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411">
                  <a:moveTo>
                    <a:pt x="35" y="112"/>
                  </a:moveTo>
                  <a:cubicBezTo>
                    <a:pt x="35" y="89"/>
                    <a:pt x="37" y="67"/>
                    <a:pt x="33" y="45"/>
                  </a:cubicBezTo>
                  <a:cubicBezTo>
                    <a:pt x="30" y="28"/>
                    <a:pt x="21" y="0"/>
                    <a:pt x="4" y="5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26" y="247"/>
                    <a:pt x="22" y="297"/>
                    <a:pt x="22" y="316"/>
                  </a:cubicBezTo>
                  <a:cubicBezTo>
                    <a:pt x="22" y="379"/>
                    <a:pt x="22" y="379"/>
                    <a:pt x="22" y="379"/>
                  </a:cubicBezTo>
                  <a:cubicBezTo>
                    <a:pt x="22" y="389"/>
                    <a:pt x="22" y="400"/>
                    <a:pt x="21" y="411"/>
                  </a:cubicBezTo>
                  <a:cubicBezTo>
                    <a:pt x="34" y="247"/>
                    <a:pt x="34" y="247"/>
                    <a:pt x="34" y="247"/>
                  </a:cubicBezTo>
                  <a:cubicBezTo>
                    <a:pt x="35" y="231"/>
                    <a:pt x="35" y="216"/>
                    <a:pt x="35" y="201"/>
                  </a:cubicBezTo>
                  <a:cubicBezTo>
                    <a:pt x="35" y="112"/>
                    <a:pt x="35" y="112"/>
                    <a:pt x="35" y="112"/>
                  </a:cubicBezTo>
                  <a:cubicBezTo>
                    <a:pt x="35" y="95"/>
                    <a:pt x="35" y="112"/>
                    <a:pt x="35" y="11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46"/>
            <p:cNvSpPr>
              <a:spLocks/>
            </p:cNvSpPr>
            <p:nvPr/>
          </p:nvSpPr>
          <p:spPr bwMode="auto">
            <a:xfrm>
              <a:off x="10605613" y="3507422"/>
              <a:ext cx="506413" cy="200025"/>
            </a:xfrm>
            <a:custGeom>
              <a:avLst/>
              <a:gdLst>
                <a:gd name="T0" fmla="*/ 319 w 319"/>
                <a:gd name="T1" fmla="*/ 0 h 126"/>
                <a:gd name="T2" fmla="*/ 147 w 319"/>
                <a:gd name="T3" fmla="*/ 126 h 126"/>
                <a:gd name="T4" fmla="*/ 0 w 319"/>
                <a:gd name="T5" fmla="*/ 126 h 126"/>
                <a:gd name="T6" fmla="*/ 107 w 319"/>
                <a:gd name="T7" fmla="*/ 0 h 126"/>
                <a:gd name="T8" fmla="*/ 319 w 319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26">
                  <a:moveTo>
                    <a:pt x="319" y="0"/>
                  </a:moveTo>
                  <a:lnTo>
                    <a:pt x="147" y="126"/>
                  </a:lnTo>
                  <a:lnTo>
                    <a:pt x="0" y="126"/>
                  </a:lnTo>
                  <a:lnTo>
                    <a:pt x="107" y="0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7"/>
            <p:cNvSpPr>
              <a:spLocks/>
            </p:cNvSpPr>
            <p:nvPr/>
          </p:nvSpPr>
          <p:spPr bwMode="auto">
            <a:xfrm>
              <a:off x="9783288" y="3507422"/>
              <a:ext cx="695325" cy="200025"/>
            </a:xfrm>
            <a:custGeom>
              <a:avLst/>
              <a:gdLst>
                <a:gd name="T0" fmla="*/ 438 w 438"/>
                <a:gd name="T1" fmla="*/ 0 h 126"/>
                <a:gd name="T2" fmla="*/ 387 w 438"/>
                <a:gd name="T3" fmla="*/ 126 h 126"/>
                <a:gd name="T4" fmla="*/ 84 w 438"/>
                <a:gd name="T5" fmla="*/ 126 h 126"/>
                <a:gd name="T6" fmla="*/ 0 w 438"/>
                <a:gd name="T7" fmla="*/ 0 h 126"/>
                <a:gd name="T8" fmla="*/ 438 w 438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" h="126">
                  <a:moveTo>
                    <a:pt x="438" y="0"/>
                  </a:moveTo>
                  <a:lnTo>
                    <a:pt x="387" y="126"/>
                  </a:lnTo>
                  <a:lnTo>
                    <a:pt x="84" y="126"/>
                  </a:lnTo>
                  <a:lnTo>
                    <a:pt x="0" y="0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8"/>
            <p:cNvSpPr>
              <a:spLocks/>
            </p:cNvSpPr>
            <p:nvPr/>
          </p:nvSpPr>
          <p:spPr bwMode="auto">
            <a:xfrm>
              <a:off x="10351613" y="3583622"/>
              <a:ext cx="387350" cy="400050"/>
            </a:xfrm>
            <a:custGeom>
              <a:avLst/>
              <a:gdLst>
                <a:gd name="T0" fmla="*/ 168 w 180"/>
                <a:gd name="T1" fmla="*/ 123 h 185"/>
                <a:gd name="T2" fmla="*/ 37 w 180"/>
                <a:gd name="T3" fmla="*/ 0 h 185"/>
                <a:gd name="T4" fmla="*/ 11 w 180"/>
                <a:gd name="T5" fmla="*/ 70 h 185"/>
                <a:gd name="T6" fmla="*/ 5 w 180"/>
                <a:gd name="T7" fmla="*/ 122 h 185"/>
                <a:gd name="T8" fmla="*/ 106 w 180"/>
                <a:gd name="T9" fmla="*/ 162 h 185"/>
                <a:gd name="T10" fmla="*/ 180 w 180"/>
                <a:gd name="T11" fmla="*/ 117 h 185"/>
                <a:gd name="T12" fmla="*/ 168 w 180"/>
                <a:gd name="T13" fmla="*/ 123 h 185"/>
                <a:gd name="T14" fmla="*/ 168 w 180"/>
                <a:gd name="T15" fmla="*/ 12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0" h="185">
                  <a:moveTo>
                    <a:pt x="168" y="123"/>
                  </a:moveTo>
                  <a:cubicBezTo>
                    <a:pt x="91" y="157"/>
                    <a:pt x="7" y="79"/>
                    <a:pt x="37" y="0"/>
                  </a:cubicBezTo>
                  <a:cubicBezTo>
                    <a:pt x="28" y="23"/>
                    <a:pt x="19" y="47"/>
                    <a:pt x="11" y="70"/>
                  </a:cubicBezTo>
                  <a:cubicBezTo>
                    <a:pt x="4" y="88"/>
                    <a:pt x="0" y="104"/>
                    <a:pt x="5" y="122"/>
                  </a:cubicBezTo>
                  <a:cubicBezTo>
                    <a:pt x="17" y="165"/>
                    <a:pt x="68" y="185"/>
                    <a:pt x="106" y="162"/>
                  </a:cubicBezTo>
                  <a:cubicBezTo>
                    <a:pt x="180" y="117"/>
                    <a:pt x="180" y="117"/>
                    <a:pt x="180" y="117"/>
                  </a:cubicBezTo>
                  <a:cubicBezTo>
                    <a:pt x="176" y="119"/>
                    <a:pt x="172" y="121"/>
                    <a:pt x="168" y="123"/>
                  </a:cubicBezTo>
                  <a:cubicBezTo>
                    <a:pt x="164" y="125"/>
                    <a:pt x="172" y="121"/>
                    <a:pt x="168" y="123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8"/>
            <p:cNvSpPr>
              <a:spLocks/>
            </p:cNvSpPr>
            <p:nvPr/>
          </p:nvSpPr>
          <p:spPr bwMode="auto">
            <a:xfrm>
              <a:off x="9780272" y="4875530"/>
              <a:ext cx="425450" cy="671513"/>
            </a:xfrm>
            <a:custGeom>
              <a:avLst/>
              <a:gdLst>
                <a:gd name="T0" fmla="*/ 186 w 194"/>
                <a:gd name="T1" fmla="*/ 103 h 310"/>
                <a:gd name="T2" fmla="*/ 79 w 194"/>
                <a:gd name="T3" fmla="*/ 0 h 310"/>
                <a:gd name="T4" fmla="*/ 24 w 194"/>
                <a:gd name="T5" fmla="*/ 149 h 310"/>
                <a:gd name="T6" fmla="*/ 24 w 194"/>
                <a:gd name="T7" fmla="*/ 150 h 310"/>
                <a:gd name="T8" fmla="*/ 131 w 194"/>
                <a:gd name="T9" fmla="*/ 309 h 310"/>
                <a:gd name="T10" fmla="*/ 133 w 194"/>
                <a:gd name="T11" fmla="*/ 309 h 310"/>
                <a:gd name="T12" fmla="*/ 191 w 194"/>
                <a:gd name="T13" fmla="*/ 293 h 310"/>
                <a:gd name="T14" fmla="*/ 194 w 194"/>
                <a:gd name="T15" fmla="*/ 99 h 310"/>
                <a:gd name="T16" fmla="*/ 186 w 194"/>
                <a:gd name="T17" fmla="*/ 103 h 310"/>
                <a:gd name="T18" fmla="*/ 186 w 194"/>
                <a:gd name="T19" fmla="*/ 103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4" h="310">
                  <a:moveTo>
                    <a:pt x="186" y="103"/>
                  </a:moveTo>
                  <a:cubicBezTo>
                    <a:pt x="121" y="130"/>
                    <a:pt x="55" y="65"/>
                    <a:pt x="79" y="0"/>
                  </a:cubicBezTo>
                  <a:cubicBezTo>
                    <a:pt x="60" y="49"/>
                    <a:pt x="42" y="99"/>
                    <a:pt x="24" y="149"/>
                  </a:cubicBezTo>
                  <a:cubicBezTo>
                    <a:pt x="24" y="149"/>
                    <a:pt x="24" y="150"/>
                    <a:pt x="24" y="150"/>
                  </a:cubicBezTo>
                  <a:cubicBezTo>
                    <a:pt x="0" y="224"/>
                    <a:pt x="2" y="310"/>
                    <a:pt x="131" y="309"/>
                  </a:cubicBezTo>
                  <a:cubicBezTo>
                    <a:pt x="132" y="309"/>
                    <a:pt x="132" y="309"/>
                    <a:pt x="133" y="309"/>
                  </a:cubicBezTo>
                  <a:cubicBezTo>
                    <a:pt x="154" y="309"/>
                    <a:pt x="174" y="304"/>
                    <a:pt x="191" y="293"/>
                  </a:cubicBezTo>
                  <a:cubicBezTo>
                    <a:pt x="194" y="99"/>
                    <a:pt x="194" y="99"/>
                    <a:pt x="194" y="99"/>
                  </a:cubicBezTo>
                  <a:cubicBezTo>
                    <a:pt x="191" y="100"/>
                    <a:pt x="188" y="102"/>
                    <a:pt x="186" y="103"/>
                  </a:cubicBezTo>
                  <a:cubicBezTo>
                    <a:pt x="185" y="103"/>
                    <a:pt x="188" y="102"/>
                    <a:pt x="186" y="103"/>
                  </a:cubicBez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8"/>
            <p:cNvSpPr>
              <a:spLocks/>
            </p:cNvSpPr>
            <p:nvPr/>
          </p:nvSpPr>
          <p:spPr bwMode="auto">
            <a:xfrm>
              <a:off x="10584818" y="3558222"/>
              <a:ext cx="300038" cy="412750"/>
            </a:xfrm>
            <a:custGeom>
              <a:avLst/>
              <a:gdLst>
                <a:gd name="T0" fmla="*/ 134 w 139"/>
                <a:gd name="T1" fmla="*/ 37 h 191"/>
                <a:gd name="T2" fmla="*/ 123 w 139"/>
                <a:gd name="T3" fmla="*/ 0 h 191"/>
                <a:gd name="T4" fmla="*/ 34 w 139"/>
                <a:gd name="T5" fmla="*/ 86 h 191"/>
                <a:gd name="T6" fmla="*/ 0 w 139"/>
                <a:gd name="T7" fmla="*/ 191 h 191"/>
                <a:gd name="T8" fmla="*/ 99 w 139"/>
                <a:gd name="T9" fmla="*/ 133 h 191"/>
                <a:gd name="T10" fmla="*/ 134 w 139"/>
                <a:gd name="T11" fmla="*/ 37 h 191"/>
                <a:gd name="T12" fmla="*/ 134 w 139"/>
                <a:gd name="T13" fmla="*/ 3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91">
                  <a:moveTo>
                    <a:pt x="134" y="37"/>
                  </a:moveTo>
                  <a:cubicBezTo>
                    <a:pt x="133" y="24"/>
                    <a:pt x="129" y="12"/>
                    <a:pt x="123" y="0"/>
                  </a:cubicBezTo>
                  <a:cubicBezTo>
                    <a:pt x="34" y="86"/>
                    <a:pt x="34" y="86"/>
                    <a:pt x="34" y="86"/>
                  </a:cubicBezTo>
                  <a:cubicBezTo>
                    <a:pt x="52" y="124"/>
                    <a:pt x="37" y="171"/>
                    <a:pt x="0" y="191"/>
                  </a:cubicBezTo>
                  <a:cubicBezTo>
                    <a:pt x="32" y="173"/>
                    <a:pt x="72" y="159"/>
                    <a:pt x="99" y="133"/>
                  </a:cubicBezTo>
                  <a:cubicBezTo>
                    <a:pt x="126" y="109"/>
                    <a:pt x="139" y="72"/>
                    <a:pt x="134" y="37"/>
                  </a:cubicBezTo>
                  <a:cubicBezTo>
                    <a:pt x="134" y="32"/>
                    <a:pt x="135" y="41"/>
                    <a:pt x="134" y="3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9"/>
            <p:cNvSpPr>
              <a:spLocks/>
            </p:cNvSpPr>
            <p:nvPr/>
          </p:nvSpPr>
          <p:spPr bwMode="auto">
            <a:xfrm>
              <a:off x="9876793" y="4783772"/>
              <a:ext cx="368300" cy="436563"/>
            </a:xfrm>
            <a:custGeom>
              <a:avLst/>
              <a:gdLst>
                <a:gd name="T0" fmla="*/ 167 w 171"/>
                <a:gd name="T1" fmla="*/ 27 h 202"/>
                <a:gd name="T2" fmla="*/ 154 w 171"/>
                <a:gd name="T3" fmla="*/ 15 h 202"/>
                <a:gd name="T4" fmla="*/ 154 w 171"/>
                <a:gd name="T5" fmla="*/ 15 h 202"/>
                <a:gd name="T6" fmla="*/ 153 w 171"/>
                <a:gd name="T7" fmla="*/ 15 h 202"/>
                <a:gd name="T8" fmla="*/ 116 w 171"/>
                <a:gd name="T9" fmla="*/ 2 h 202"/>
                <a:gd name="T10" fmla="*/ 57 w 171"/>
                <a:gd name="T11" fmla="*/ 33 h 202"/>
                <a:gd name="T12" fmla="*/ 29 w 171"/>
                <a:gd name="T13" fmla="*/ 112 h 202"/>
                <a:gd name="T14" fmla="*/ 0 w 171"/>
                <a:gd name="T15" fmla="*/ 202 h 202"/>
                <a:gd name="T16" fmla="*/ 171 w 171"/>
                <a:gd name="T17" fmla="*/ 169 h 202"/>
                <a:gd name="T18" fmla="*/ 167 w 171"/>
                <a:gd name="T19" fmla="*/ 27 h 202"/>
                <a:gd name="T20" fmla="*/ 167 w 171"/>
                <a:gd name="T21" fmla="*/ 27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1" h="202">
                  <a:moveTo>
                    <a:pt x="167" y="27"/>
                  </a:moveTo>
                  <a:cubicBezTo>
                    <a:pt x="163" y="22"/>
                    <a:pt x="159" y="19"/>
                    <a:pt x="154" y="15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3" y="15"/>
                    <a:pt x="153" y="15"/>
                    <a:pt x="153" y="15"/>
                  </a:cubicBezTo>
                  <a:cubicBezTo>
                    <a:pt x="142" y="7"/>
                    <a:pt x="130" y="3"/>
                    <a:pt x="116" y="2"/>
                  </a:cubicBezTo>
                  <a:cubicBezTo>
                    <a:pt x="93" y="0"/>
                    <a:pt x="69" y="15"/>
                    <a:pt x="57" y="33"/>
                  </a:cubicBezTo>
                  <a:cubicBezTo>
                    <a:pt x="42" y="56"/>
                    <a:pt x="37" y="87"/>
                    <a:pt x="29" y="112"/>
                  </a:cubicBezTo>
                  <a:cubicBezTo>
                    <a:pt x="19" y="142"/>
                    <a:pt x="9" y="172"/>
                    <a:pt x="0" y="202"/>
                  </a:cubicBezTo>
                  <a:cubicBezTo>
                    <a:pt x="23" y="129"/>
                    <a:pt x="123" y="108"/>
                    <a:pt x="171" y="169"/>
                  </a:cubicBezTo>
                  <a:cubicBezTo>
                    <a:pt x="167" y="27"/>
                    <a:pt x="167" y="27"/>
                    <a:pt x="167" y="27"/>
                  </a:cubicBezTo>
                  <a:cubicBezTo>
                    <a:pt x="166" y="26"/>
                    <a:pt x="167" y="27"/>
                    <a:pt x="167" y="2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30"/>
            <p:cNvSpPr>
              <a:spLocks/>
            </p:cNvSpPr>
            <p:nvPr/>
          </p:nvSpPr>
          <p:spPr bwMode="auto">
            <a:xfrm>
              <a:off x="9781543" y="3853497"/>
              <a:ext cx="544513" cy="1079500"/>
            </a:xfrm>
            <a:custGeom>
              <a:avLst/>
              <a:gdLst>
                <a:gd name="T0" fmla="*/ 247 w 252"/>
                <a:gd name="T1" fmla="*/ 183 h 499"/>
                <a:gd name="T2" fmla="*/ 201 w 252"/>
                <a:gd name="T3" fmla="*/ 24 h 499"/>
                <a:gd name="T4" fmla="*/ 123 w 252"/>
                <a:gd name="T5" fmla="*/ 5 h 499"/>
                <a:gd name="T6" fmla="*/ 30 w 252"/>
                <a:gd name="T7" fmla="*/ 0 h 499"/>
                <a:gd name="T8" fmla="*/ 0 w 252"/>
                <a:gd name="T9" fmla="*/ 0 h 499"/>
                <a:gd name="T10" fmla="*/ 63 w 252"/>
                <a:gd name="T11" fmla="*/ 44 h 499"/>
                <a:gd name="T12" fmla="*/ 83 w 252"/>
                <a:gd name="T13" fmla="*/ 44 h 499"/>
                <a:gd name="T14" fmla="*/ 145 w 252"/>
                <a:gd name="T15" fmla="*/ 47 h 499"/>
                <a:gd name="T16" fmla="*/ 199 w 252"/>
                <a:gd name="T17" fmla="*/ 58 h 499"/>
                <a:gd name="T18" fmla="*/ 234 w 252"/>
                <a:gd name="T19" fmla="*/ 171 h 499"/>
                <a:gd name="T20" fmla="*/ 234 w 252"/>
                <a:gd name="T21" fmla="*/ 251 h 499"/>
                <a:gd name="T22" fmla="*/ 232 w 252"/>
                <a:gd name="T23" fmla="*/ 328 h 499"/>
                <a:gd name="T24" fmla="*/ 211 w 252"/>
                <a:gd name="T25" fmla="*/ 389 h 499"/>
                <a:gd name="T26" fmla="*/ 215 w 252"/>
                <a:gd name="T27" fmla="*/ 499 h 499"/>
                <a:gd name="T28" fmla="*/ 246 w 252"/>
                <a:gd name="T29" fmla="*/ 421 h 499"/>
                <a:gd name="T30" fmla="*/ 247 w 252"/>
                <a:gd name="T31" fmla="*/ 299 h 499"/>
                <a:gd name="T32" fmla="*/ 247 w 252"/>
                <a:gd name="T33" fmla="*/ 183 h 499"/>
                <a:gd name="T34" fmla="*/ 247 w 252"/>
                <a:gd name="T35" fmla="*/ 183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2" h="499">
                  <a:moveTo>
                    <a:pt x="247" y="183"/>
                  </a:moveTo>
                  <a:cubicBezTo>
                    <a:pt x="247" y="132"/>
                    <a:pt x="248" y="56"/>
                    <a:pt x="201" y="24"/>
                  </a:cubicBezTo>
                  <a:cubicBezTo>
                    <a:pt x="179" y="9"/>
                    <a:pt x="149" y="7"/>
                    <a:pt x="123" y="5"/>
                  </a:cubicBezTo>
                  <a:cubicBezTo>
                    <a:pt x="92" y="2"/>
                    <a:pt x="61" y="1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103" y="45"/>
                    <a:pt x="124" y="45"/>
                    <a:pt x="145" y="47"/>
                  </a:cubicBezTo>
                  <a:cubicBezTo>
                    <a:pt x="162" y="48"/>
                    <a:pt x="183" y="49"/>
                    <a:pt x="199" y="58"/>
                  </a:cubicBezTo>
                  <a:cubicBezTo>
                    <a:pt x="234" y="79"/>
                    <a:pt x="233" y="135"/>
                    <a:pt x="234" y="171"/>
                  </a:cubicBezTo>
                  <a:cubicBezTo>
                    <a:pt x="234" y="251"/>
                    <a:pt x="234" y="251"/>
                    <a:pt x="234" y="251"/>
                  </a:cubicBezTo>
                  <a:cubicBezTo>
                    <a:pt x="234" y="276"/>
                    <a:pt x="233" y="302"/>
                    <a:pt x="232" y="328"/>
                  </a:cubicBezTo>
                  <a:cubicBezTo>
                    <a:pt x="231" y="346"/>
                    <a:pt x="233" y="383"/>
                    <a:pt x="211" y="389"/>
                  </a:cubicBezTo>
                  <a:cubicBezTo>
                    <a:pt x="215" y="499"/>
                    <a:pt x="215" y="499"/>
                    <a:pt x="215" y="499"/>
                  </a:cubicBezTo>
                  <a:cubicBezTo>
                    <a:pt x="252" y="497"/>
                    <a:pt x="244" y="445"/>
                    <a:pt x="246" y="421"/>
                  </a:cubicBezTo>
                  <a:cubicBezTo>
                    <a:pt x="249" y="381"/>
                    <a:pt x="247" y="339"/>
                    <a:pt x="247" y="299"/>
                  </a:cubicBezTo>
                  <a:cubicBezTo>
                    <a:pt x="247" y="183"/>
                    <a:pt x="247" y="183"/>
                    <a:pt x="247" y="183"/>
                  </a:cubicBezTo>
                  <a:cubicBezTo>
                    <a:pt x="247" y="165"/>
                    <a:pt x="247" y="183"/>
                    <a:pt x="247" y="18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3"/>
            <p:cNvSpPr>
              <a:spLocks/>
            </p:cNvSpPr>
            <p:nvPr/>
          </p:nvSpPr>
          <p:spPr bwMode="auto">
            <a:xfrm>
              <a:off x="9099551" y="3985260"/>
              <a:ext cx="1103313" cy="1652588"/>
            </a:xfrm>
            <a:custGeom>
              <a:avLst/>
              <a:gdLst>
                <a:gd name="T0" fmla="*/ 475 w 511"/>
                <a:gd name="T1" fmla="*/ 0 h 764"/>
                <a:gd name="T2" fmla="*/ 475 w 511"/>
                <a:gd name="T3" fmla="*/ 30 h 764"/>
                <a:gd name="T4" fmla="*/ 474 w 511"/>
                <a:gd name="T5" fmla="*/ 301 h 764"/>
                <a:gd name="T6" fmla="*/ 475 w 511"/>
                <a:gd name="T7" fmla="*/ 359 h 764"/>
                <a:gd name="T8" fmla="*/ 478 w 511"/>
                <a:gd name="T9" fmla="*/ 396 h 764"/>
                <a:gd name="T10" fmla="*/ 482 w 511"/>
                <a:gd name="T11" fmla="*/ 418 h 764"/>
                <a:gd name="T12" fmla="*/ 485 w 511"/>
                <a:gd name="T13" fmla="*/ 428 h 764"/>
                <a:gd name="T14" fmla="*/ 486 w 511"/>
                <a:gd name="T15" fmla="*/ 431 h 764"/>
                <a:gd name="T16" fmla="*/ 490 w 511"/>
                <a:gd name="T17" fmla="*/ 434 h 764"/>
                <a:gd name="T18" fmla="*/ 498 w 511"/>
                <a:gd name="T19" fmla="*/ 437 h 764"/>
                <a:gd name="T20" fmla="*/ 511 w 511"/>
                <a:gd name="T21" fmla="*/ 439 h 764"/>
                <a:gd name="T22" fmla="*/ 511 w 511"/>
                <a:gd name="T23" fmla="*/ 498 h 764"/>
                <a:gd name="T24" fmla="*/ 498 w 511"/>
                <a:gd name="T25" fmla="*/ 491 h 764"/>
                <a:gd name="T26" fmla="*/ 484 w 511"/>
                <a:gd name="T27" fmla="*/ 486 h 764"/>
                <a:gd name="T28" fmla="*/ 470 w 511"/>
                <a:gd name="T29" fmla="*/ 484 h 764"/>
                <a:gd name="T30" fmla="*/ 454 w 511"/>
                <a:gd name="T31" fmla="*/ 483 h 764"/>
                <a:gd name="T32" fmla="*/ 409 w 511"/>
                <a:gd name="T33" fmla="*/ 492 h 764"/>
                <a:gd name="T34" fmla="*/ 372 w 511"/>
                <a:gd name="T35" fmla="*/ 517 h 764"/>
                <a:gd name="T36" fmla="*/ 346 w 511"/>
                <a:gd name="T37" fmla="*/ 555 h 764"/>
                <a:gd name="T38" fmla="*/ 337 w 511"/>
                <a:gd name="T39" fmla="*/ 601 h 764"/>
                <a:gd name="T40" fmla="*/ 346 w 511"/>
                <a:gd name="T41" fmla="*/ 648 h 764"/>
                <a:gd name="T42" fmla="*/ 371 w 511"/>
                <a:gd name="T43" fmla="*/ 686 h 764"/>
                <a:gd name="T44" fmla="*/ 408 w 511"/>
                <a:gd name="T45" fmla="*/ 711 h 764"/>
                <a:gd name="T46" fmla="*/ 454 w 511"/>
                <a:gd name="T47" fmla="*/ 721 h 764"/>
                <a:gd name="T48" fmla="*/ 469 w 511"/>
                <a:gd name="T49" fmla="*/ 720 h 764"/>
                <a:gd name="T50" fmla="*/ 484 w 511"/>
                <a:gd name="T51" fmla="*/ 717 h 764"/>
                <a:gd name="T52" fmla="*/ 498 w 511"/>
                <a:gd name="T53" fmla="*/ 712 h 764"/>
                <a:gd name="T54" fmla="*/ 511 w 511"/>
                <a:gd name="T55" fmla="*/ 705 h 764"/>
                <a:gd name="T56" fmla="*/ 511 w 511"/>
                <a:gd name="T57" fmla="*/ 764 h 764"/>
                <a:gd name="T58" fmla="*/ 417 w 511"/>
                <a:gd name="T59" fmla="*/ 759 h 764"/>
                <a:gd name="T60" fmla="*/ 332 w 511"/>
                <a:gd name="T61" fmla="*/ 745 h 764"/>
                <a:gd name="T62" fmla="*/ 257 w 511"/>
                <a:gd name="T63" fmla="*/ 722 h 764"/>
                <a:gd name="T64" fmla="*/ 194 w 511"/>
                <a:gd name="T65" fmla="*/ 692 h 764"/>
                <a:gd name="T66" fmla="*/ 138 w 511"/>
                <a:gd name="T67" fmla="*/ 652 h 764"/>
                <a:gd name="T68" fmla="*/ 92 w 511"/>
                <a:gd name="T69" fmla="*/ 609 h 764"/>
                <a:gd name="T70" fmla="*/ 57 w 511"/>
                <a:gd name="T71" fmla="*/ 561 h 764"/>
                <a:gd name="T72" fmla="*/ 33 w 511"/>
                <a:gd name="T73" fmla="*/ 509 h 764"/>
                <a:gd name="T74" fmla="*/ 18 w 511"/>
                <a:gd name="T75" fmla="*/ 448 h 764"/>
                <a:gd name="T76" fmla="*/ 7 w 511"/>
                <a:gd name="T77" fmla="*/ 371 h 764"/>
                <a:gd name="T78" fmla="*/ 1 w 511"/>
                <a:gd name="T79" fmla="*/ 275 h 764"/>
                <a:gd name="T80" fmla="*/ 0 w 511"/>
                <a:gd name="T81" fmla="*/ 161 h 764"/>
                <a:gd name="T82" fmla="*/ 2 w 511"/>
                <a:gd name="T83" fmla="*/ 30 h 764"/>
                <a:gd name="T84" fmla="*/ 3 w 511"/>
                <a:gd name="T85" fmla="*/ 0 h 764"/>
                <a:gd name="T86" fmla="*/ 33 w 511"/>
                <a:gd name="T87" fmla="*/ 0 h 764"/>
                <a:gd name="T88" fmla="*/ 445 w 511"/>
                <a:gd name="T89" fmla="*/ 0 h 764"/>
                <a:gd name="T90" fmla="*/ 475 w 511"/>
                <a:gd name="T91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11" h="764">
                  <a:moveTo>
                    <a:pt x="475" y="0"/>
                  </a:moveTo>
                  <a:cubicBezTo>
                    <a:pt x="475" y="30"/>
                    <a:pt x="475" y="30"/>
                    <a:pt x="475" y="30"/>
                  </a:cubicBezTo>
                  <a:cubicBezTo>
                    <a:pt x="474" y="301"/>
                    <a:pt x="474" y="301"/>
                    <a:pt x="474" y="301"/>
                  </a:cubicBezTo>
                  <a:cubicBezTo>
                    <a:pt x="474" y="324"/>
                    <a:pt x="475" y="343"/>
                    <a:pt x="475" y="359"/>
                  </a:cubicBezTo>
                  <a:cubicBezTo>
                    <a:pt x="476" y="374"/>
                    <a:pt x="477" y="387"/>
                    <a:pt x="478" y="396"/>
                  </a:cubicBezTo>
                  <a:cubicBezTo>
                    <a:pt x="479" y="406"/>
                    <a:pt x="481" y="413"/>
                    <a:pt x="482" y="418"/>
                  </a:cubicBezTo>
                  <a:cubicBezTo>
                    <a:pt x="483" y="423"/>
                    <a:pt x="484" y="426"/>
                    <a:pt x="485" y="428"/>
                  </a:cubicBezTo>
                  <a:cubicBezTo>
                    <a:pt x="485" y="428"/>
                    <a:pt x="485" y="429"/>
                    <a:pt x="486" y="431"/>
                  </a:cubicBezTo>
                  <a:cubicBezTo>
                    <a:pt x="487" y="432"/>
                    <a:pt x="488" y="433"/>
                    <a:pt x="490" y="434"/>
                  </a:cubicBezTo>
                  <a:cubicBezTo>
                    <a:pt x="492" y="435"/>
                    <a:pt x="495" y="436"/>
                    <a:pt x="498" y="437"/>
                  </a:cubicBezTo>
                  <a:cubicBezTo>
                    <a:pt x="502" y="438"/>
                    <a:pt x="506" y="439"/>
                    <a:pt x="511" y="439"/>
                  </a:cubicBezTo>
                  <a:cubicBezTo>
                    <a:pt x="511" y="498"/>
                    <a:pt x="511" y="498"/>
                    <a:pt x="511" y="498"/>
                  </a:cubicBezTo>
                  <a:cubicBezTo>
                    <a:pt x="507" y="495"/>
                    <a:pt x="503" y="493"/>
                    <a:pt x="498" y="491"/>
                  </a:cubicBezTo>
                  <a:cubicBezTo>
                    <a:pt x="494" y="489"/>
                    <a:pt x="489" y="488"/>
                    <a:pt x="484" y="486"/>
                  </a:cubicBezTo>
                  <a:cubicBezTo>
                    <a:pt x="480" y="485"/>
                    <a:pt x="475" y="484"/>
                    <a:pt x="470" y="484"/>
                  </a:cubicBezTo>
                  <a:cubicBezTo>
                    <a:pt x="465" y="483"/>
                    <a:pt x="460" y="483"/>
                    <a:pt x="454" y="483"/>
                  </a:cubicBezTo>
                  <a:cubicBezTo>
                    <a:pt x="438" y="483"/>
                    <a:pt x="423" y="486"/>
                    <a:pt x="409" y="492"/>
                  </a:cubicBezTo>
                  <a:cubicBezTo>
                    <a:pt x="395" y="498"/>
                    <a:pt x="382" y="507"/>
                    <a:pt x="372" y="517"/>
                  </a:cubicBezTo>
                  <a:cubicBezTo>
                    <a:pt x="361" y="528"/>
                    <a:pt x="352" y="541"/>
                    <a:pt x="346" y="555"/>
                  </a:cubicBezTo>
                  <a:cubicBezTo>
                    <a:pt x="340" y="569"/>
                    <a:pt x="337" y="585"/>
                    <a:pt x="337" y="601"/>
                  </a:cubicBezTo>
                  <a:cubicBezTo>
                    <a:pt x="337" y="618"/>
                    <a:pt x="340" y="633"/>
                    <a:pt x="346" y="648"/>
                  </a:cubicBezTo>
                  <a:cubicBezTo>
                    <a:pt x="352" y="662"/>
                    <a:pt x="360" y="675"/>
                    <a:pt x="371" y="686"/>
                  </a:cubicBezTo>
                  <a:cubicBezTo>
                    <a:pt x="382" y="697"/>
                    <a:pt x="394" y="705"/>
                    <a:pt x="408" y="711"/>
                  </a:cubicBezTo>
                  <a:cubicBezTo>
                    <a:pt x="422" y="717"/>
                    <a:pt x="438" y="721"/>
                    <a:pt x="454" y="721"/>
                  </a:cubicBezTo>
                  <a:cubicBezTo>
                    <a:pt x="459" y="721"/>
                    <a:pt x="464" y="720"/>
                    <a:pt x="469" y="720"/>
                  </a:cubicBezTo>
                  <a:cubicBezTo>
                    <a:pt x="474" y="719"/>
                    <a:pt x="479" y="718"/>
                    <a:pt x="484" y="717"/>
                  </a:cubicBezTo>
                  <a:cubicBezTo>
                    <a:pt x="489" y="716"/>
                    <a:pt x="494" y="714"/>
                    <a:pt x="498" y="712"/>
                  </a:cubicBezTo>
                  <a:cubicBezTo>
                    <a:pt x="503" y="710"/>
                    <a:pt x="507" y="708"/>
                    <a:pt x="511" y="705"/>
                  </a:cubicBezTo>
                  <a:cubicBezTo>
                    <a:pt x="511" y="764"/>
                    <a:pt x="511" y="764"/>
                    <a:pt x="511" y="764"/>
                  </a:cubicBezTo>
                  <a:cubicBezTo>
                    <a:pt x="478" y="764"/>
                    <a:pt x="447" y="762"/>
                    <a:pt x="417" y="759"/>
                  </a:cubicBezTo>
                  <a:cubicBezTo>
                    <a:pt x="387" y="756"/>
                    <a:pt x="358" y="751"/>
                    <a:pt x="332" y="745"/>
                  </a:cubicBezTo>
                  <a:cubicBezTo>
                    <a:pt x="305" y="739"/>
                    <a:pt x="280" y="731"/>
                    <a:pt x="257" y="722"/>
                  </a:cubicBezTo>
                  <a:cubicBezTo>
                    <a:pt x="234" y="714"/>
                    <a:pt x="213" y="703"/>
                    <a:pt x="194" y="692"/>
                  </a:cubicBezTo>
                  <a:cubicBezTo>
                    <a:pt x="173" y="679"/>
                    <a:pt x="155" y="666"/>
                    <a:pt x="138" y="652"/>
                  </a:cubicBezTo>
                  <a:cubicBezTo>
                    <a:pt x="121" y="639"/>
                    <a:pt x="106" y="624"/>
                    <a:pt x="92" y="609"/>
                  </a:cubicBezTo>
                  <a:cubicBezTo>
                    <a:pt x="79" y="594"/>
                    <a:pt x="67" y="578"/>
                    <a:pt x="57" y="561"/>
                  </a:cubicBezTo>
                  <a:cubicBezTo>
                    <a:pt x="48" y="544"/>
                    <a:pt x="40" y="527"/>
                    <a:pt x="33" y="509"/>
                  </a:cubicBezTo>
                  <a:cubicBezTo>
                    <a:pt x="27" y="492"/>
                    <a:pt x="22" y="472"/>
                    <a:pt x="18" y="448"/>
                  </a:cubicBezTo>
                  <a:cubicBezTo>
                    <a:pt x="13" y="425"/>
                    <a:pt x="10" y="400"/>
                    <a:pt x="7" y="371"/>
                  </a:cubicBezTo>
                  <a:cubicBezTo>
                    <a:pt x="4" y="342"/>
                    <a:pt x="2" y="310"/>
                    <a:pt x="1" y="275"/>
                  </a:cubicBezTo>
                  <a:cubicBezTo>
                    <a:pt x="0" y="240"/>
                    <a:pt x="0" y="202"/>
                    <a:pt x="0" y="16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45" y="0"/>
                    <a:pt x="445" y="0"/>
                    <a:pt x="445" y="0"/>
                  </a:cubicBezTo>
                  <a:lnTo>
                    <a:pt x="47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4"/>
            <p:cNvSpPr>
              <a:spLocks/>
            </p:cNvSpPr>
            <p:nvPr/>
          </p:nvSpPr>
          <p:spPr bwMode="auto">
            <a:xfrm>
              <a:off x="9131301" y="4017804"/>
              <a:ext cx="1039813" cy="1587500"/>
            </a:xfrm>
            <a:custGeom>
              <a:avLst/>
              <a:gdLst>
                <a:gd name="T0" fmla="*/ 482 w 482"/>
                <a:gd name="T1" fmla="*/ 734 h 734"/>
                <a:gd name="T2" fmla="*/ 403 w 482"/>
                <a:gd name="T3" fmla="*/ 729 h 734"/>
                <a:gd name="T4" fmla="*/ 320 w 482"/>
                <a:gd name="T5" fmla="*/ 716 h 734"/>
                <a:gd name="T6" fmla="*/ 248 w 482"/>
                <a:gd name="T7" fmla="*/ 694 h 734"/>
                <a:gd name="T8" fmla="*/ 186 w 482"/>
                <a:gd name="T9" fmla="*/ 664 h 734"/>
                <a:gd name="T10" fmla="*/ 132 w 482"/>
                <a:gd name="T11" fmla="*/ 626 h 734"/>
                <a:gd name="T12" fmla="*/ 89 w 482"/>
                <a:gd name="T13" fmla="*/ 584 h 734"/>
                <a:gd name="T14" fmla="*/ 55 w 482"/>
                <a:gd name="T15" fmla="*/ 539 h 734"/>
                <a:gd name="T16" fmla="*/ 32 w 482"/>
                <a:gd name="T17" fmla="*/ 489 h 734"/>
                <a:gd name="T18" fmla="*/ 17 w 482"/>
                <a:gd name="T19" fmla="*/ 431 h 734"/>
                <a:gd name="T20" fmla="*/ 7 w 482"/>
                <a:gd name="T21" fmla="*/ 354 h 734"/>
                <a:gd name="T22" fmla="*/ 1 w 482"/>
                <a:gd name="T23" fmla="*/ 260 h 734"/>
                <a:gd name="T24" fmla="*/ 0 w 482"/>
                <a:gd name="T25" fmla="*/ 147 h 734"/>
                <a:gd name="T26" fmla="*/ 2 w 482"/>
                <a:gd name="T27" fmla="*/ 15 h 734"/>
                <a:gd name="T28" fmla="*/ 2 w 482"/>
                <a:gd name="T29" fmla="*/ 0 h 734"/>
                <a:gd name="T30" fmla="*/ 18 w 482"/>
                <a:gd name="T31" fmla="*/ 0 h 734"/>
                <a:gd name="T32" fmla="*/ 430 w 482"/>
                <a:gd name="T33" fmla="*/ 0 h 734"/>
                <a:gd name="T34" fmla="*/ 445 w 482"/>
                <a:gd name="T35" fmla="*/ 0 h 734"/>
                <a:gd name="T36" fmla="*/ 445 w 482"/>
                <a:gd name="T37" fmla="*/ 15 h 734"/>
                <a:gd name="T38" fmla="*/ 445 w 482"/>
                <a:gd name="T39" fmla="*/ 286 h 734"/>
                <a:gd name="T40" fmla="*/ 446 w 482"/>
                <a:gd name="T41" fmla="*/ 345 h 734"/>
                <a:gd name="T42" fmla="*/ 449 w 482"/>
                <a:gd name="T43" fmla="*/ 383 h 734"/>
                <a:gd name="T44" fmla="*/ 452 w 482"/>
                <a:gd name="T45" fmla="*/ 406 h 734"/>
                <a:gd name="T46" fmla="*/ 456 w 482"/>
                <a:gd name="T47" fmla="*/ 418 h 734"/>
                <a:gd name="T48" fmla="*/ 459 w 482"/>
                <a:gd name="T49" fmla="*/ 425 h 734"/>
                <a:gd name="T50" fmla="*/ 467 w 482"/>
                <a:gd name="T51" fmla="*/ 432 h 734"/>
                <a:gd name="T52" fmla="*/ 480 w 482"/>
                <a:gd name="T53" fmla="*/ 437 h 734"/>
                <a:gd name="T54" fmla="*/ 482 w 482"/>
                <a:gd name="T55" fmla="*/ 437 h 734"/>
                <a:gd name="T56" fmla="*/ 482 w 482"/>
                <a:gd name="T57" fmla="*/ 460 h 734"/>
                <a:gd name="T58" fmla="*/ 473 w 482"/>
                <a:gd name="T59" fmla="*/ 457 h 734"/>
                <a:gd name="T60" fmla="*/ 457 w 482"/>
                <a:gd name="T61" fmla="*/ 454 h 734"/>
                <a:gd name="T62" fmla="*/ 439 w 482"/>
                <a:gd name="T63" fmla="*/ 453 h 734"/>
                <a:gd name="T64" fmla="*/ 388 w 482"/>
                <a:gd name="T65" fmla="*/ 463 h 734"/>
                <a:gd name="T66" fmla="*/ 346 w 482"/>
                <a:gd name="T67" fmla="*/ 492 h 734"/>
                <a:gd name="T68" fmla="*/ 318 w 482"/>
                <a:gd name="T69" fmla="*/ 534 h 734"/>
                <a:gd name="T70" fmla="*/ 307 w 482"/>
                <a:gd name="T71" fmla="*/ 586 h 734"/>
                <a:gd name="T72" fmla="*/ 317 w 482"/>
                <a:gd name="T73" fmla="*/ 639 h 734"/>
                <a:gd name="T74" fmla="*/ 345 w 482"/>
                <a:gd name="T75" fmla="*/ 681 h 734"/>
                <a:gd name="T76" fmla="*/ 387 w 482"/>
                <a:gd name="T77" fmla="*/ 710 h 734"/>
                <a:gd name="T78" fmla="*/ 439 w 482"/>
                <a:gd name="T79" fmla="*/ 721 h 734"/>
                <a:gd name="T80" fmla="*/ 456 w 482"/>
                <a:gd name="T81" fmla="*/ 720 h 734"/>
                <a:gd name="T82" fmla="*/ 473 w 482"/>
                <a:gd name="T83" fmla="*/ 716 h 734"/>
                <a:gd name="T84" fmla="*/ 482 w 482"/>
                <a:gd name="T85" fmla="*/ 714 h 734"/>
                <a:gd name="T86" fmla="*/ 482 w 482"/>
                <a:gd name="T87" fmla="*/ 734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82" h="734">
                  <a:moveTo>
                    <a:pt x="482" y="734"/>
                  </a:moveTo>
                  <a:cubicBezTo>
                    <a:pt x="454" y="734"/>
                    <a:pt x="428" y="732"/>
                    <a:pt x="403" y="729"/>
                  </a:cubicBezTo>
                  <a:cubicBezTo>
                    <a:pt x="374" y="726"/>
                    <a:pt x="346" y="722"/>
                    <a:pt x="320" y="716"/>
                  </a:cubicBezTo>
                  <a:cubicBezTo>
                    <a:pt x="294" y="710"/>
                    <a:pt x="270" y="702"/>
                    <a:pt x="248" y="694"/>
                  </a:cubicBezTo>
                  <a:cubicBezTo>
                    <a:pt x="226" y="685"/>
                    <a:pt x="205" y="675"/>
                    <a:pt x="186" y="664"/>
                  </a:cubicBezTo>
                  <a:cubicBezTo>
                    <a:pt x="167" y="652"/>
                    <a:pt x="148" y="639"/>
                    <a:pt x="132" y="626"/>
                  </a:cubicBezTo>
                  <a:cubicBezTo>
                    <a:pt x="116" y="613"/>
                    <a:pt x="101" y="599"/>
                    <a:pt x="89" y="584"/>
                  </a:cubicBezTo>
                  <a:cubicBezTo>
                    <a:pt x="76" y="570"/>
                    <a:pt x="65" y="555"/>
                    <a:pt x="55" y="539"/>
                  </a:cubicBezTo>
                  <a:cubicBezTo>
                    <a:pt x="46" y="523"/>
                    <a:pt x="38" y="506"/>
                    <a:pt x="32" y="489"/>
                  </a:cubicBezTo>
                  <a:cubicBezTo>
                    <a:pt x="26" y="473"/>
                    <a:pt x="21" y="453"/>
                    <a:pt x="17" y="431"/>
                  </a:cubicBezTo>
                  <a:cubicBezTo>
                    <a:pt x="13" y="408"/>
                    <a:pt x="9" y="383"/>
                    <a:pt x="7" y="354"/>
                  </a:cubicBezTo>
                  <a:cubicBezTo>
                    <a:pt x="4" y="326"/>
                    <a:pt x="2" y="294"/>
                    <a:pt x="1" y="260"/>
                  </a:cubicBezTo>
                  <a:cubicBezTo>
                    <a:pt x="0" y="226"/>
                    <a:pt x="0" y="188"/>
                    <a:pt x="0" y="147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430" y="0"/>
                    <a:pt x="430" y="0"/>
                    <a:pt x="430" y="0"/>
                  </a:cubicBezTo>
                  <a:cubicBezTo>
                    <a:pt x="445" y="0"/>
                    <a:pt x="445" y="0"/>
                    <a:pt x="445" y="0"/>
                  </a:cubicBezTo>
                  <a:cubicBezTo>
                    <a:pt x="445" y="15"/>
                    <a:pt x="445" y="15"/>
                    <a:pt x="445" y="15"/>
                  </a:cubicBezTo>
                  <a:cubicBezTo>
                    <a:pt x="445" y="286"/>
                    <a:pt x="445" y="286"/>
                    <a:pt x="445" y="286"/>
                  </a:cubicBezTo>
                  <a:cubicBezTo>
                    <a:pt x="444" y="308"/>
                    <a:pt x="445" y="328"/>
                    <a:pt x="446" y="345"/>
                  </a:cubicBezTo>
                  <a:cubicBezTo>
                    <a:pt x="446" y="359"/>
                    <a:pt x="447" y="372"/>
                    <a:pt x="449" y="383"/>
                  </a:cubicBezTo>
                  <a:cubicBezTo>
                    <a:pt x="450" y="392"/>
                    <a:pt x="451" y="400"/>
                    <a:pt x="452" y="406"/>
                  </a:cubicBezTo>
                  <a:cubicBezTo>
                    <a:pt x="453" y="411"/>
                    <a:pt x="454" y="415"/>
                    <a:pt x="456" y="418"/>
                  </a:cubicBezTo>
                  <a:cubicBezTo>
                    <a:pt x="457" y="420"/>
                    <a:pt x="458" y="422"/>
                    <a:pt x="459" y="425"/>
                  </a:cubicBezTo>
                  <a:cubicBezTo>
                    <a:pt x="461" y="427"/>
                    <a:pt x="464" y="430"/>
                    <a:pt x="467" y="432"/>
                  </a:cubicBezTo>
                  <a:cubicBezTo>
                    <a:pt x="471" y="434"/>
                    <a:pt x="475" y="436"/>
                    <a:pt x="480" y="437"/>
                  </a:cubicBezTo>
                  <a:cubicBezTo>
                    <a:pt x="480" y="437"/>
                    <a:pt x="481" y="437"/>
                    <a:pt x="482" y="437"/>
                  </a:cubicBezTo>
                  <a:cubicBezTo>
                    <a:pt x="482" y="460"/>
                    <a:pt x="482" y="460"/>
                    <a:pt x="482" y="460"/>
                  </a:cubicBezTo>
                  <a:cubicBezTo>
                    <a:pt x="479" y="459"/>
                    <a:pt x="476" y="458"/>
                    <a:pt x="473" y="457"/>
                  </a:cubicBezTo>
                  <a:cubicBezTo>
                    <a:pt x="468" y="456"/>
                    <a:pt x="462" y="455"/>
                    <a:pt x="457" y="454"/>
                  </a:cubicBezTo>
                  <a:cubicBezTo>
                    <a:pt x="451" y="453"/>
                    <a:pt x="445" y="453"/>
                    <a:pt x="439" y="453"/>
                  </a:cubicBezTo>
                  <a:cubicBezTo>
                    <a:pt x="422" y="453"/>
                    <a:pt x="404" y="456"/>
                    <a:pt x="388" y="463"/>
                  </a:cubicBezTo>
                  <a:cubicBezTo>
                    <a:pt x="372" y="470"/>
                    <a:pt x="358" y="480"/>
                    <a:pt x="346" y="492"/>
                  </a:cubicBezTo>
                  <a:cubicBezTo>
                    <a:pt x="334" y="504"/>
                    <a:pt x="324" y="519"/>
                    <a:pt x="318" y="534"/>
                  </a:cubicBezTo>
                  <a:cubicBezTo>
                    <a:pt x="311" y="551"/>
                    <a:pt x="307" y="568"/>
                    <a:pt x="307" y="586"/>
                  </a:cubicBezTo>
                  <a:cubicBezTo>
                    <a:pt x="307" y="604"/>
                    <a:pt x="310" y="622"/>
                    <a:pt x="317" y="639"/>
                  </a:cubicBezTo>
                  <a:cubicBezTo>
                    <a:pt x="324" y="655"/>
                    <a:pt x="333" y="669"/>
                    <a:pt x="345" y="681"/>
                  </a:cubicBezTo>
                  <a:cubicBezTo>
                    <a:pt x="357" y="694"/>
                    <a:pt x="372" y="703"/>
                    <a:pt x="387" y="710"/>
                  </a:cubicBezTo>
                  <a:cubicBezTo>
                    <a:pt x="404" y="717"/>
                    <a:pt x="421" y="721"/>
                    <a:pt x="439" y="721"/>
                  </a:cubicBezTo>
                  <a:cubicBezTo>
                    <a:pt x="445" y="721"/>
                    <a:pt x="451" y="721"/>
                    <a:pt x="456" y="720"/>
                  </a:cubicBezTo>
                  <a:cubicBezTo>
                    <a:pt x="462" y="719"/>
                    <a:pt x="468" y="718"/>
                    <a:pt x="473" y="716"/>
                  </a:cubicBezTo>
                  <a:cubicBezTo>
                    <a:pt x="476" y="716"/>
                    <a:pt x="479" y="715"/>
                    <a:pt x="482" y="714"/>
                  </a:cubicBezTo>
                  <a:cubicBezTo>
                    <a:pt x="482" y="734"/>
                    <a:pt x="482" y="734"/>
                    <a:pt x="482" y="7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9"/>
            <p:cNvSpPr>
              <a:spLocks/>
            </p:cNvSpPr>
            <p:nvPr/>
          </p:nvSpPr>
          <p:spPr bwMode="auto">
            <a:xfrm>
              <a:off x="10121266" y="3985260"/>
              <a:ext cx="87313" cy="950913"/>
            </a:xfrm>
            <a:custGeom>
              <a:avLst/>
              <a:gdLst>
                <a:gd name="T0" fmla="*/ 35 w 40"/>
                <a:gd name="T1" fmla="*/ 328 h 439"/>
                <a:gd name="T2" fmla="*/ 27 w 40"/>
                <a:gd name="T3" fmla="*/ 326 h 439"/>
                <a:gd name="T4" fmla="*/ 27 w 40"/>
                <a:gd name="T5" fmla="*/ 326 h 439"/>
                <a:gd name="T6" fmla="*/ 22 w 40"/>
                <a:gd name="T7" fmla="*/ 322 h 439"/>
                <a:gd name="T8" fmla="*/ 20 w 40"/>
                <a:gd name="T9" fmla="*/ 318 h 439"/>
                <a:gd name="T10" fmla="*/ 18 w 40"/>
                <a:gd name="T11" fmla="*/ 307 h 439"/>
                <a:gd name="T12" fmla="*/ 18 w 40"/>
                <a:gd name="T13" fmla="*/ 307 h 439"/>
                <a:gd name="T14" fmla="*/ 14 w 40"/>
                <a:gd name="T15" fmla="*/ 233 h 439"/>
                <a:gd name="T16" fmla="*/ 14 w 40"/>
                <a:gd name="T17" fmla="*/ 46 h 439"/>
                <a:gd name="T18" fmla="*/ 14 w 40"/>
                <a:gd name="T19" fmla="*/ 25 h 439"/>
                <a:gd name="T20" fmla="*/ 1 w 40"/>
                <a:gd name="T21" fmla="*/ 0 h 439"/>
                <a:gd name="T22" fmla="*/ 1 w 40"/>
                <a:gd name="T23" fmla="*/ 30 h 439"/>
                <a:gd name="T24" fmla="*/ 0 w 40"/>
                <a:gd name="T25" fmla="*/ 301 h 439"/>
                <a:gd name="T26" fmla="*/ 3 w 40"/>
                <a:gd name="T27" fmla="*/ 387 h 439"/>
                <a:gd name="T28" fmla="*/ 12 w 40"/>
                <a:gd name="T29" fmla="*/ 430 h 439"/>
                <a:gd name="T30" fmla="*/ 12 w 40"/>
                <a:gd name="T31" fmla="*/ 431 h 439"/>
                <a:gd name="T32" fmla="*/ 13 w 40"/>
                <a:gd name="T33" fmla="*/ 431 h 439"/>
                <a:gd name="T34" fmla="*/ 13 w 40"/>
                <a:gd name="T35" fmla="*/ 432 h 439"/>
                <a:gd name="T36" fmla="*/ 20 w 40"/>
                <a:gd name="T37" fmla="*/ 436 h 439"/>
                <a:gd name="T38" fmla="*/ 24 w 40"/>
                <a:gd name="T39" fmla="*/ 437 h 439"/>
                <a:gd name="T40" fmla="*/ 24 w 40"/>
                <a:gd name="T41" fmla="*/ 437 h 439"/>
                <a:gd name="T42" fmla="*/ 24 w 40"/>
                <a:gd name="T43" fmla="*/ 437 h 439"/>
                <a:gd name="T44" fmla="*/ 37 w 40"/>
                <a:gd name="T45" fmla="*/ 439 h 439"/>
                <a:gd name="T46" fmla="*/ 37 w 40"/>
                <a:gd name="T47" fmla="*/ 439 h 439"/>
                <a:gd name="T48" fmla="*/ 40 w 40"/>
                <a:gd name="T49" fmla="*/ 328 h 439"/>
                <a:gd name="T50" fmla="*/ 35 w 40"/>
                <a:gd name="T51" fmla="*/ 328 h 439"/>
                <a:gd name="T52" fmla="*/ 35 w 40"/>
                <a:gd name="T53" fmla="*/ 328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" h="439">
                  <a:moveTo>
                    <a:pt x="35" y="328"/>
                  </a:moveTo>
                  <a:cubicBezTo>
                    <a:pt x="32" y="327"/>
                    <a:pt x="30" y="327"/>
                    <a:pt x="27" y="326"/>
                  </a:cubicBezTo>
                  <a:cubicBezTo>
                    <a:pt x="27" y="326"/>
                    <a:pt x="27" y="326"/>
                    <a:pt x="27" y="326"/>
                  </a:cubicBezTo>
                  <a:cubicBezTo>
                    <a:pt x="25" y="325"/>
                    <a:pt x="24" y="324"/>
                    <a:pt x="22" y="322"/>
                  </a:cubicBezTo>
                  <a:cubicBezTo>
                    <a:pt x="21" y="321"/>
                    <a:pt x="21" y="319"/>
                    <a:pt x="20" y="318"/>
                  </a:cubicBezTo>
                  <a:cubicBezTo>
                    <a:pt x="19" y="314"/>
                    <a:pt x="19" y="311"/>
                    <a:pt x="18" y="307"/>
                  </a:cubicBezTo>
                  <a:cubicBezTo>
                    <a:pt x="18" y="307"/>
                    <a:pt x="18" y="307"/>
                    <a:pt x="18" y="307"/>
                  </a:cubicBezTo>
                  <a:cubicBezTo>
                    <a:pt x="14" y="283"/>
                    <a:pt x="14" y="258"/>
                    <a:pt x="14" y="233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30"/>
                    <a:pt x="1" y="358"/>
                    <a:pt x="3" y="387"/>
                  </a:cubicBezTo>
                  <a:cubicBezTo>
                    <a:pt x="5" y="401"/>
                    <a:pt x="5" y="419"/>
                    <a:pt x="12" y="430"/>
                  </a:cubicBezTo>
                  <a:cubicBezTo>
                    <a:pt x="12" y="430"/>
                    <a:pt x="12" y="430"/>
                    <a:pt x="12" y="431"/>
                  </a:cubicBezTo>
                  <a:cubicBezTo>
                    <a:pt x="12" y="431"/>
                    <a:pt x="12" y="431"/>
                    <a:pt x="13" y="431"/>
                  </a:cubicBezTo>
                  <a:cubicBezTo>
                    <a:pt x="13" y="431"/>
                    <a:pt x="13" y="432"/>
                    <a:pt x="13" y="432"/>
                  </a:cubicBezTo>
                  <a:cubicBezTo>
                    <a:pt x="15" y="434"/>
                    <a:pt x="17" y="435"/>
                    <a:pt x="20" y="436"/>
                  </a:cubicBezTo>
                  <a:cubicBezTo>
                    <a:pt x="21" y="436"/>
                    <a:pt x="23" y="437"/>
                    <a:pt x="24" y="437"/>
                  </a:cubicBezTo>
                  <a:cubicBezTo>
                    <a:pt x="24" y="437"/>
                    <a:pt x="24" y="437"/>
                    <a:pt x="24" y="437"/>
                  </a:cubicBezTo>
                  <a:cubicBezTo>
                    <a:pt x="24" y="437"/>
                    <a:pt x="24" y="437"/>
                    <a:pt x="24" y="437"/>
                  </a:cubicBezTo>
                  <a:cubicBezTo>
                    <a:pt x="29" y="438"/>
                    <a:pt x="33" y="439"/>
                    <a:pt x="37" y="439"/>
                  </a:cubicBezTo>
                  <a:cubicBezTo>
                    <a:pt x="37" y="439"/>
                    <a:pt x="37" y="439"/>
                    <a:pt x="37" y="439"/>
                  </a:cubicBezTo>
                  <a:cubicBezTo>
                    <a:pt x="40" y="328"/>
                    <a:pt x="40" y="328"/>
                    <a:pt x="40" y="328"/>
                  </a:cubicBezTo>
                  <a:cubicBezTo>
                    <a:pt x="38" y="328"/>
                    <a:pt x="36" y="328"/>
                    <a:pt x="35" y="328"/>
                  </a:cubicBezTo>
                  <a:cubicBezTo>
                    <a:pt x="35" y="328"/>
                    <a:pt x="36" y="328"/>
                    <a:pt x="35" y="328"/>
                  </a:cubicBez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3"/>
            <p:cNvSpPr>
              <a:spLocks/>
            </p:cNvSpPr>
            <p:nvPr/>
          </p:nvSpPr>
          <p:spPr bwMode="auto">
            <a:xfrm>
              <a:off x="9780272" y="3558222"/>
              <a:ext cx="1554163" cy="2078038"/>
            </a:xfrm>
            <a:custGeom>
              <a:avLst/>
              <a:gdLst>
                <a:gd name="T0" fmla="*/ 645 w 722"/>
                <a:gd name="T1" fmla="*/ 8 h 962"/>
                <a:gd name="T2" fmla="*/ 660 w 722"/>
                <a:gd name="T3" fmla="*/ 27 h 962"/>
                <a:gd name="T4" fmla="*/ 689 w 722"/>
                <a:gd name="T5" fmla="*/ 88 h 962"/>
                <a:gd name="T6" fmla="*/ 717 w 722"/>
                <a:gd name="T7" fmla="*/ 264 h 962"/>
                <a:gd name="T8" fmla="*/ 720 w 722"/>
                <a:gd name="T9" fmla="*/ 487 h 962"/>
                <a:gd name="T10" fmla="*/ 698 w 722"/>
                <a:gd name="T11" fmla="*/ 649 h 962"/>
                <a:gd name="T12" fmla="*/ 650 w 722"/>
                <a:gd name="T13" fmla="*/ 771 h 962"/>
                <a:gd name="T14" fmla="*/ 565 w 722"/>
                <a:gd name="T15" fmla="*/ 864 h 962"/>
                <a:gd name="T16" fmla="*/ 447 w 722"/>
                <a:gd name="T17" fmla="*/ 927 h 962"/>
                <a:gd name="T18" fmla="*/ 300 w 722"/>
                <a:gd name="T19" fmla="*/ 958 h 962"/>
                <a:gd name="T20" fmla="*/ 215 w 722"/>
                <a:gd name="T21" fmla="*/ 864 h 962"/>
                <a:gd name="T22" fmla="*/ 206 w 722"/>
                <a:gd name="T23" fmla="*/ 874 h 962"/>
                <a:gd name="T24" fmla="*/ 195 w 722"/>
                <a:gd name="T25" fmla="*/ 883 h 962"/>
                <a:gd name="T26" fmla="*/ 169 w 722"/>
                <a:gd name="T27" fmla="*/ 896 h 962"/>
                <a:gd name="T28" fmla="*/ 138 w 722"/>
                <a:gd name="T29" fmla="*/ 901 h 962"/>
                <a:gd name="T30" fmla="*/ 68 w 722"/>
                <a:gd name="T31" fmla="*/ 871 h 962"/>
                <a:gd name="T32" fmla="*/ 39 w 722"/>
                <a:gd name="T33" fmla="*/ 799 h 962"/>
                <a:gd name="T34" fmla="*/ 68 w 722"/>
                <a:gd name="T35" fmla="*/ 728 h 962"/>
                <a:gd name="T36" fmla="*/ 138 w 722"/>
                <a:gd name="T37" fmla="*/ 698 h 962"/>
                <a:gd name="T38" fmla="*/ 169 w 722"/>
                <a:gd name="T39" fmla="*/ 703 h 962"/>
                <a:gd name="T40" fmla="*/ 195 w 722"/>
                <a:gd name="T41" fmla="*/ 717 h 962"/>
                <a:gd name="T42" fmla="*/ 206 w 722"/>
                <a:gd name="T43" fmla="*/ 725 h 962"/>
                <a:gd name="T44" fmla="*/ 215 w 722"/>
                <a:gd name="T45" fmla="*/ 735 h 962"/>
                <a:gd name="T46" fmla="*/ 223 w 722"/>
                <a:gd name="T47" fmla="*/ 632 h 962"/>
                <a:gd name="T48" fmla="*/ 232 w 722"/>
                <a:gd name="T49" fmla="*/ 624 h 962"/>
                <a:gd name="T50" fmla="*/ 238 w 722"/>
                <a:gd name="T51" fmla="*/ 603 h 962"/>
                <a:gd name="T52" fmla="*/ 246 w 722"/>
                <a:gd name="T53" fmla="*/ 517 h 962"/>
                <a:gd name="T54" fmla="*/ 247 w 722"/>
                <a:gd name="T55" fmla="*/ 319 h 962"/>
                <a:gd name="T56" fmla="*/ 241 w 722"/>
                <a:gd name="T57" fmla="*/ 235 h 962"/>
                <a:gd name="T58" fmla="*/ 229 w 722"/>
                <a:gd name="T59" fmla="*/ 193 h 962"/>
                <a:gd name="T60" fmla="*/ 209 w 722"/>
                <a:gd name="T61" fmla="*/ 166 h 962"/>
                <a:gd name="T62" fmla="*/ 183 w 722"/>
                <a:gd name="T63" fmla="*/ 151 h 962"/>
                <a:gd name="T64" fmla="*/ 136 w 722"/>
                <a:gd name="T65" fmla="*/ 142 h 962"/>
                <a:gd name="T66" fmla="*/ 30 w 722"/>
                <a:gd name="T67" fmla="*/ 137 h 962"/>
                <a:gd name="T68" fmla="*/ 1 w 722"/>
                <a:gd name="T69" fmla="*/ 0 h 962"/>
                <a:gd name="T70" fmla="*/ 284 w 722"/>
                <a:gd name="T71" fmla="*/ 11 h 962"/>
                <a:gd name="T72" fmla="*/ 278 w 722"/>
                <a:gd name="T73" fmla="*/ 36 h 962"/>
                <a:gd name="T74" fmla="*/ 287 w 722"/>
                <a:gd name="T75" fmla="*/ 93 h 962"/>
                <a:gd name="T76" fmla="*/ 348 w 722"/>
                <a:gd name="T77" fmla="*/ 155 h 962"/>
                <a:gd name="T78" fmla="*/ 438 w 722"/>
                <a:gd name="T79" fmla="*/ 155 h 962"/>
                <a:gd name="T80" fmla="*/ 498 w 722"/>
                <a:gd name="T81" fmla="*/ 93 h 962"/>
                <a:gd name="T82" fmla="*/ 506 w 722"/>
                <a:gd name="T83" fmla="*/ 36 h 962"/>
                <a:gd name="T84" fmla="*/ 500 w 722"/>
                <a:gd name="T85" fmla="*/ 11 h 962"/>
                <a:gd name="T86" fmla="*/ 637 w 722"/>
                <a:gd name="T87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22" h="962">
                  <a:moveTo>
                    <a:pt x="637" y="0"/>
                  </a:moveTo>
                  <a:cubicBezTo>
                    <a:pt x="640" y="2"/>
                    <a:pt x="643" y="5"/>
                    <a:pt x="645" y="8"/>
                  </a:cubicBezTo>
                  <a:cubicBezTo>
                    <a:pt x="648" y="11"/>
                    <a:pt x="650" y="14"/>
                    <a:pt x="653" y="17"/>
                  </a:cubicBezTo>
                  <a:cubicBezTo>
                    <a:pt x="655" y="20"/>
                    <a:pt x="657" y="23"/>
                    <a:pt x="660" y="27"/>
                  </a:cubicBezTo>
                  <a:cubicBezTo>
                    <a:pt x="662" y="30"/>
                    <a:pt x="664" y="33"/>
                    <a:pt x="666" y="36"/>
                  </a:cubicBezTo>
                  <a:cubicBezTo>
                    <a:pt x="675" y="50"/>
                    <a:pt x="683" y="67"/>
                    <a:pt x="689" y="88"/>
                  </a:cubicBezTo>
                  <a:cubicBezTo>
                    <a:pt x="696" y="109"/>
                    <a:pt x="701" y="134"/>
                    <a:pt x="706" y="163"/>
                  </a:cubicBezTo>
                  <a:cubicBezTo>
                    <a:pt x="711" y="193"/>
                    <a:pt x="714" y="226"/>
                    <a:pt x="717" y="264"/>
                  </a:cubicBezTo>
                  <a:cubicBezTo>
                    <a:pt x="719" y="301"/>
                    <a:pt x="721" y="344"/>
                    <a:pt x="722" y="390"/>
                  </a:cubicBezTo>
                  <a:cubicBezTo>
                    <a:pt x="722" y="424"/>
                    <a:pt x="722" y="457"/>
                    <a:pt x="720" y="487"/>
                  </a:cubicBezTo>
                  <a:cubicBezTo>
                    <a:pt x="718" y="518"/>
                    <a:pt x="716" y="547"/>
                    <a:pt x="712" y="574"/>
                  </a:cubicBezTo>
                  <a:cubicBezTo>
                    <a:pt x="709" y="601"/>
                    <a:pt x="704" y="626"/>
                    <a:pt x="698" y="649"/>
                  </a:cubicBezTo>
                  <a:cubicBezTo>
                    <a:pt x="693" y="673"/>
                    <a:pt x="686" y="694"/>
                    <a:pt x="678" y="714"/>
                  </a:cubicBezTo>
                  <a:cubicBezTo>
                    <a:pt x="670" y="734"/>
                    <a:pt x="661" y="753"/>
                    <a:pt x="650" y="771"/>
                  </a:cubicBezTo>
                  <a:cubicBezTo>
                    <a:pt x="639" y="789"/>
                    <a:pt x="626" y="806"/>
                    <a:pt x="612" y="821"/>
                  </a:cubicBezTo>
                  <a:cubicBezTo>
                    <a:pt x="598" y="837"/>
                    <a:pt x="582" y="851"/>
                    <a:pt x="565" y="864"/>
                  </a:cubicBezTo>
                  <a:cubicBezTo>
                    <a:pt x="547" y="878"/>
                    <a:pt x="529" y="889"/>
                    <a:pt x="509" y="900"/>
                  </a:cubicBezTo>
                  <a:cubicBezTo>
                    <a:pt x="489" y="910"/>
                    <a:pt x="469" y="919"/>
                    <a:pt x="447" y="927"/>
                  </a:cubicBezTo>
                  <a:cubicBezTo>
                    <a:pt x="425" y="934"/>
                    <a:pt x="402" y="941"/>
                    <a:pt x="377" y="946"/>
                  </a:cubicBezTo>
                  <a:cubicBezTo>
                    <a:pt x="353" y="951"/>
                    <a:pt x="327" y="955"/>
                    <a:pt x="300" y="958"/>
                  </a:cubicBezTo>
                  <a:cubicBezTo>
                    <a:pt x="273" y="961"/>
                    <a:pt x="245" y="962"/>
                    <a:pt x="215" y="962"/>
                  </a:cubicBezTo>
                  <a:cubicBezTo>
                    <a:pt x="215" y="864"/>
                    <a:pt x="215" y="864"/>
                    <a:pt x="215" y="864"/>
                  </a:cubicBezTo>
                  <a:cubicBezTo>
                    <a:pt x="214" y="866"/>
                    <a:pt x="212" y="868"/>
                    <a:pt x="211" y="869"/>
                  </a:cubicBezTo>
                  <a:cubicBezTo>
                    <a:pt x="209" y="871"/>
                    <a:pt x="208" y="873"/>
                    <a:pt x="206" y="874"/>
                  </a:cubicBezTo>
                  <a:cubicBezTo>
                    <a:pt x="204" y="876"/>
                    <a:pt x="203" y="877"/>
                    <a:pt x="201" y="879"/>
                  </a:cubicBezTo>
                  <a:cubicBezTo>
                    <a:pt x="199" y="880"/>
                    <a:pt x="197" y="881"/>
                    <a:pt x="195" y="883"/>
                  </a:cubicBezTo>
                  <a:cubicBezTo>
                    <a:pt x="191" y="886"/>
                    <a:pt x="187" y="888"/>
                    <a:pt x="183" y="890"/>
                  </a:cubicBezTo>
                  <a:cubicBezTo>
                    <a:pt x="178" y="893"/>
                    <a:pt x="173" y="895"/>
                    <a:pt x="169" y="896"/>
                  </a:cubicBezTo>
                  <a:cubicBezTo>
                    <a:pt x="164" y="898"/>
                    <a:pt x="159" y="899"/>
                    <a:pt x="154" y="900"/>
                  </a:cubicBezTo>
                  <a:cubicBezTo>
                    <a:pt x="149" y="901"/>
                    <a:pt x="143" y="901"/>
                    <a:pt x="138" y="901"/>
                  </a:cubicBezTo>
                  <a:cubicBezTo>
                    <a:pt x="124" y="901"/>
                    <a:pt x="111" y="898"/>
                    <a:pt x="99" y="893"/>
                  </a:cubicBezTo>
                  <a:cubicBezTo>
                    <a:pt x="87" y="888"/>
                    <a:pt x="77" y="881"/>
                    <a:pt x="68" y="871"/>
                  </a:cubicBezTo>
                  <a:cubicBezTo>
                    <a:pt x="59" y="862"/>
                    <a:pt x="51" y="851"/>
                    <a:pt x="46" y="839"/>
                  </a:cubicBezTo>
                  <a:cubicBezTo>
                    <a:pt x="41" y="827"/>
                    <a:pt x="39" y="814"/>
                    <a:pt x="39" y="799"/>
                  </a:cubicBezTo>
                  <a:cubicBezTo>
                    <a:pt x="39" y="786"/>
                    <a:pt x="41" y="772"/>
                    <a:pt x="47" y="760"/>
                  </a:cubicBezTo>
                  <a:cubicBezTo>
                    <a:pt x="52" y="748"/>
                    <a:pt x="59" y="737"/>
                    <a:pt x="68" y="728"/>
                  </a:cubicBezTo>
                  <a:cubicBezTo>
                    <a:pt x="77" y="719"/>
                    <a:pt x="88" y="712"/>
                    <a:pt x="100" y="706"/>
                  </a:cubicBezTo>
                  <a:cubicBezTo>
                    <a:pt x="112" y="701"/>
                    <a:pt x="125" y="698"/>
                    <a:pt x="138" y="698"/>
                  </a:cubicBezTo>
                  <a:cubicBezTo>
                    <a:pt x="144" y="698"/>
                    <a:pt x="149" y="699"/>
                    <a:pt x="154" y="700"/>
                  </a:cubicBezTo>
                  <a:cubicBezTo>
                    <a:pt x="159" y="701"/>
                    <a:pt x="164" y="702"/>
                    <a:pt x="169" y="703"/>
                  </a:cubicBezTo>
                  <a:cubicBezTo>
                    <a:pt x="174" y="705"/>
                    <a:pt x="178" y="707"/>
                    <a:pt x="183" y="709"/>
                  </a:cubicBezTo>
                  <a:cubicBezTo>
                    <a:pt x="187" y="711"/>
                    <a:pt x="191" y="714"/>
                    <a:pt x="195" y="717"/>
                  </a:cubicBezTo>
                  <a:cubicBezTo>
                    <a:pt x="197" y="718"/>
                    <a:pt x="199" y="719"/>
                    <a:pt x="201" y="721"/>
                  </a:cubicBezTo>
                  <a:cubicBezTo>
                    <a:pt x="203" y="722"/>
                    <a:pt x="204" y="724"/>
                    <a:pt x="206" y="725"/>
                  </a:cubicBezTo>
                  <a:cubicBezTo>
                    <a:pt x="208" y="727"/>
                    <a:pt x="209" y="728"/>
                    <a:pt x="211" y="730"/>
                  </a:cubicBezTo>
                  <a:cubicBezTo>
                    <a:pt x="212" y="732"/>
                    <a:pt x="214" y="733"/>
                    <a:pt x="215" y="735"/>
                  </a:cubicBezTo>
                  <a:cubicBezTo>
                    <a:pt x="215" y="635"/>
                    <a:pt x="215" y="635"/>
                    <a:pt x="215" y="635"/>
                  </a:cubicBezTo>
                  <a:cubicBezTo>
                    <a:pt x="218" y="635"/>
                    <a:pt x="221" y="634"/>
                    <a:pt x="223" y="632"/>
                  </a:cubicBezTo>
                  <a:cubicBezTo>
                    <a:pt x="225" y="631"/>
                    <a:pt x="227" y="630"/>
                    <a:pt x="228" y="628"/>
                  </a:cubicBezTo>
                  <a:cubicBezTo>
                    <a:pt x="230" y="627"/>
                    <a:pt x="231" y="625"/>
                    <a:pt x="232" y="624"/>
                  </a:cubicBezTo>
                  <a:cubicBezTo>
                    <a:pt x="233" y="622"/>
                    <a:pt x="234" y="620"/>
                    <a:pt x="234" y="618"/>
                  </a:cubicBezTo>
                  <a:cubicBezTo>
                    <a:pt x="236" y="615"/>
                    <a:pt x="237" y="611"/>
                    <a:pt x="238" y="603"/>
                  </a:cubicBezTo>
                  <a:cubicBezTo>
                    <a:pt x="240" y="596"/>
                    <a:pt x="241" y="586"/>
                    <a:pt x="243" y="572"/>
                  </a:cubicBezTo>
                  <a:cubicBezTo>
                    <a:pt x="244" y="558"/>
                    <a:pt x="245" y="540"/>
                    <a:pt x="246" y="517"/>
                  </a:cubicBezTo>
                  <a:cubicBezTo>
                    <a:pt x="247" y="495"/>
                    <a:pt x="247" y="468"/>
                    <a:pt x="247" y="435"/>
                  </a:cubicBezTo>
                  <a:cubicBezTo>
                    <a:pt x="247" y="319"/>
                    <a:pt x="247" y="319"/>
                    <a:pt x="247" y="319"/>
                  </a:cubicBezTo>
                  <a:cubicBezTo>
                    <a:pt x="247" y="301"/>
                    <a:pt x="246" y="285"/>
                    <a:pt x="245" y="271"/>
                  </a:cubicBezTo>
                  <a:cubicBezTo>
                    <a:pt x="244" y="257"/>
                    <a:pt x="243" y="245"/>
                    <a:pt x="241" y="235"/>
                  </a:cubicBezTo>
                  <a:cubicBezTo>
                    <a:pt x="239" y="225"/>
                    <a:pt x="237" y="217"/>
                    <a:pt x="235" y="210"/>
                  </a:cubicBezTo>
                  <a:cubicBezTo>
                    <a:pt x="233" y="203"/>
                    <a:pt x="231" y="198"/>
                    <a:pt x="229" y="193"/>
                  </a:cubicBezTo>
                  <a:cubicBezTo>
                    <a:pt x="226" y="188"/>
                    <a:pt x="223" y="183"/>
                    <a:pt x="220" y="178"/>
                  </a:cubicBezTo>
                  <a:cubicBezTo>
                    <a:pt x="217" y="174"/>
                    <a:pt x="213" y="170"/>
                    <a:pt x="209" y="166"/>
                  </a:cubicBezTo>
                  <a:cubicBezTo>
                    <a:pt x="205" y="163"/>
                    <a:pt x="201" y="160"/>
                    <a:pt x="197" y="157"/>
                  </a:cubicBezTo>
                  <a:cubicBezTo>
                    <a:pt x="193" y="155"/>
                    <a:pt x="188" y="153"/>
                    <a:pt x="183" y="151"/>
                  </a:cubicBezTo>
                  <a:cubicBezTo>
                    <a:pt x="179" y="149"/>
                    <a:pt x="173" y="148"/>
                    <a:pt x="165" y="147"/>
                  </a:cubicBezTo>
                  <a:cubicBezTo>
                    <a:pt x="157" y="145"/>
                    <a:pt x="148" y="144"/>
                    <a:pt x="136" y="142"/>
                  </a:cubicBezTo>
                  <a:cubicBezTo>
                    <a:pt x="124" y="141"/>
                    <a:pt x="109" y="140"/>
                    <a:pt x="92" y="139"/>
                  </a:cubicBezTo>
                  <a:cubicBezTo>
                    <a:pt x="74" y="138"/>
                    <a:pt x="54" y="137"/>
                    <a:pt x="30" y="137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87" y="3"/>
                    <a:pt x="285" y="7"/>
                    <a:pt x="284" y="11"/>
                  </a:cubicBezTo>
                  <a:cubicBezTo>
                    <a:pt x="283" y="15"/>
                    <a:pt x="281" y="19"/>
                    <a:pt x="280" y="23"/>
                  </a:cubicBezTo>
                  <a:cubicBezTo>
                    <a:pt x="279" y="27"/>
                    <a:pt x="279" y="31"/>
                    <a:pt x="278" y="36"/>
                  </a:cubicBezTo>
                  <a:cubicBezTo>
                    <a:pt x="278" y="40"/>
                    <a:pt x="277" y="44"/>
                    <a:pt x="277" y="49"/>
                  </a:cubicBezTo>
                  <a:cubicBezTo>
                    <a:pt x="278" y="65"/>
                    <a:pt x="281" y="80"/>
                    <a:pt x="287" y="93"/>
                  </a:cubicBezTo>
                  <a:cubicBezTo>
                    <a:pt x="292" y="107"/>
                    <a:pt x="301" y="120"/>
                    <a:pt x="311" y="130"/>
                  </a:cubicBezTo>
                  <a:cubicBezTo>
                    <a:pt x="322" y="140"/>
                    <a:pt x="334" y="149"/>
                    <a:pt x="348" y="155"/>
                  </a:cubicBezTo>
                  <a:cubicBezTo>
                    <a:pt x="362" y="160"/>
                    <a:pt x="377" y="164"/>
                    <a:pt x="393" y="164"/>
                  </a:cubicBezTo>
                  <a:cubicBezTo>
                    <a:pt x="409" y="164"/>
                    <a:pt x="424" y="160"/>
                    <a:pt x="438" y="155"/>
                  </a:cubicBezTo>
                  <a:cubicBezTo>
                    <a:pt x="451" y="149"/>
                    <a:pt x="464" y="140"/>
                    <a:pt x="474" y="130"/>
                  </a:cubicBezTo>
                  <a:cubicBezTo>
                    <a:pt x="484" y="120"/>
                    <a:pt x="493" y="107"/>
                    <a:pt x="498" y="93"/>
                  </a:cubicBezTo>
                  <a:cubicBezTo>
                    <a:pt x="504" y="80"/>
                    <a:pt x="507" y="65"/>
                    <a:pt x="507" y="49"/>
                  </a:cubicBezTo>
                  <a:cubicBezTo>
                    <a:pt x="507" y="44"/>
                    <a:pt x="507" y="40"/>
                    <a:pt x="506" y="36"/>
                  </a:cubicBezTo>
                  <a:cubicBezTo>
                    <a:pt x="506" y="31"/>
                    <a:pt x="505" y="27"/>
                    <a:pt x="504" y="23"/>
                  </a:cubicBezTo>
                  <a:cubicBezTo>
                    <a:pt x="503" y="19"/>
                    <a:pt x="502" y="15"/>
                    <a:pt x="500" y="11"/>
                  </a:cubicBezTo>
                  <a:cubicBezTo>
                    <a:pt x="499" y="7"/>
                    <a:pt x="497" y="3"/>
                    <a:pt x="495" y="0"/>
                  </a:cubicBezTo>
                  <a:lnTo>
                    <a:pt x="63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24"/>
            <p:cNvSpPr>
              <a:spLocks/>
            </p:cNvSpPr>
            <p:nvPr/>
          </p:nvSpPr>
          <p:spPr bwMode="auto">
            <a:xfrm>
              <a:off x="9812022" y="3589179"/>
              <a:ext cx="1490663" cy="2016125"/>
            </a:xfrm>
            <a:custGeom>
              <a:avLst/>
              <a:gdLst>
                <a:gd name="T0" fmla="*/ 214 w 692"/>
                <a:gd name="T1" fmla="*/ 850 h 933"/>
                <a:gd name="T2" fmla="*/ 188 w 692"/>
                <a:gd name="T3" fmla="*/ 841 h 933"/>
                <a:gd name="T4" fmla="*/ 180 w 692"/>
                <a:gd name="T5" fmla="*/ 849 h 933"/>
                <a:gd name="T6" fmla="*/ 171 w 692"/>
                <a:gd name="T7" fmla="*/ 857 h 933"/>
                <a:gd name="T8" fmla="*/ 148 w 692"/>
                <a:gd name="T9" fmla="*/ 868 h 933"/>
                <a:gd name="T10" fmla="*/ 122 w 692"/>
                <a:gd name="T11" fmla="*/ 872 h 933"/>
                <a:gd name="T12" fmla="*/ 62 w 692"/>
                <a:gd name="T13" fmla="*/ 847 h 933"/>
                <a:gd name="T14" fmla="*/ 38 w 692"/>
                <a:gd name="T15" fmla="*/ 786 h 933"/>
                <a:gd name="T16" fmla="*/ 63 w 692"/>
                <a:gd name="T17" fmla="*/ 724 h 933"/>
                <a:gd name="T18" fmla="*/ 123 w 692"/>
                <a:gd name="T19" fmla="*/ 699 h 933"/>
                <a:gd name="T20" fmla="*/ 148 w 692"/>
                <a:gd name="T21" fmla="*/ 703 h 933"/>
                <a:gd name="T22" fmla="*/ 171 w 692"/>
                <a:gd name="T23" fmla="*/ 715 h 933"/>
                <a:gd name="T24" fmla="*/ 180 w 692"/>
                <a:gd name="T25" fmla="*/ 722 h 933"/>
                <a:gd name="T26" fmla="*/ 188 w 692"/>
                <a:gd name="T27" fmla="*/ 731 h 933"/>
                <a:gd name="T28" fmla="*/ 214 w 692"/>
                <a:gd name="T29" fmla="*/ 721 h 933"/>
                <a:gd name="T30" fmla="*/ 223 w 692"/>
                <a:gd name="T31" fmla="*/ 625 h 933"/>
                <a:gd name="T32" fmla="*/ 232 w 692"/>
                <a:gd name="T33" fmla="*/ 610 h 933"/>
                <a:gd name="T34" fmla="*/ 242 w 692"/>
                <a:gd name="T35" fmla="*/ 559 h 933"/>
                <a:gd name="T36" fmla="*/ 246 w 692"/>
                <a:gd name="T37" fmla="*/ 421 h 933"/>
                <a:gd name="T38" fmla="*/ 244 w 692"/>
                <a:gd name="T39" fmla="*/ 256 h 933"/>
                <a:gd name="T40" fmla="*/ 234 w 692"/>
                <a:gd name="T41" fmla="*/ 192 h 933"/>
                <a:gd name="T42" fmla="*/ 216 w 692"/>
                <a:gd name="T43" fmla="*/ 156 h 933"/>
                <a:gd name="T44" fmla="*/ 189 w 692"/>
                <a:gd name="T45" fmla="*/ 130 h 933"/>
                <a:gd name="T46" fmla="*/ 152 w 692"/>
                <a:gd name="T47" fmla="*/ 118 h 933"/>
                <a:gd name="T48" fmla="*/ 77 w 692"/>
                <a:gd name="T49" fmla="*/ 110 h 933"/>
                <a:gd name="T50" fmla="*/ 0 w 692"/>
                <a:gd name="T51" fmla="*/ 108 h 933"/>
                <a:gd name="T52" fmla="*/ 252 w 692"/>
                <a:gd name="T53" fmla="*/ 0 h 933"/>
                <a:gd name="T54" fmla="*/ 248 w 692"/>
                <a:gd name="T55" fmla="*/ 20 h 933"/>
                <a:gd name="T56" fmla="*/ 257 w 692"/>
                <a:gd name="T57" fmla="*/ 85 h 933"/>
                <a:gd name="T58" fmla="*/ 326 w 692"/>
                <a:gd name="T59" fmla="*/ 154 h 933"/>
                <a:gd name="T60" fmla="*/ 428 w 692"/>
                <a:gd name="T61" fmla="*/ 154 h 933"/>
                <a:gd name="T62" fmla="*/ 496 w 692"/>
                <a:gd name="T63" fmla="*/ 85 h 933"/>
                <a:gd name="T64" fmla="*/ 505 w 692"/>
                <a:gd name="T65" fmla="*/ 20 h 933"/>
                <a:gd name="T66" fmla="*/ 501 w 692"/>
                <a:gd name="T67" fmla="*/ 0 h 933"/>
                <a:gd name="T68" fmla="*/ 618 w 692"/>
                <a:gd name="T69" fmla="*/ 4 h 933"/>
                <a:gd name="T70" fmla="*/ 632 w 692"/>
                <a:gd name="T71" fmla="*/ 21 h 933"/>
                <a:gd name="T72" fmla="*/ 659 w 692"/>
                <a:gd name="T73" fmla="*/ 78 h 933"/>
                <a:gd name="T74" fmla="*/ 686 w 692"/>
                <a:gd name="T75" fmla="*/ 251 h 933"/>
                <a:gd name="T76" fmla="*/ 689 w 692"/>
                <a:gd name="T77" fmla="*/ 472 h 933"/>
                <a:gd name="T78" fmla="*/ 668 w 692"/>
                <a:gd name="T79" fmla="*/ 632 h 933"/>
                <a:gd name="T80" fmla="*/ 621 w 692"/>
                <a:gd name="T81" fmla="*/ 749 h 933"/>
                <a:gd name="T82" fmla="*/ 540 w 692"/>
                <a:gd name="T83" fmla="*/ 839 h 933"/>
                <a:gd name="T84" fmla="*/ 426 w 692"/>
                <a:gd name="T85" fmla="*/ 899 h 933"/>
                <a:gd name="T86" fmla="*/ 283 w 692"/>
                <a:gd name="T87" fmla="*/ 929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92" h="933">
                  <a:moveTo>
                    <a:pt x="214" y="933"/>
                  </a:moveTo>
                  <a:cubicBezTo>
                    <a:pt x="214" y="850"/>
                    <a:pt x="214" y="850"/>
                    <a:pt x="214" y="850"/>
                  </a:cubicBezTo>
                  <a:cubicBezTo>
                    <a:pt x="214" y="808"/>
                    <a:pt x="214" y="808"/>
                    <a:pt x="214" y="808"/>
                  </a:cubicBezTo>
                  <a:cubicBezTo>
                    <a:pt x="188" y="841"/>
                    <a:pt x="188" y="841"/>
                    <a:pt x="188" y="841"/>
                  </a:cubicBezTo>
                  <a:cubicBezTo>
                    <a:pt x="187" y="842"/>
                    <a:pt x="185" y="844"/>
                    <a:pt x="184" y="845"/>
                  </a:cubicBezTo>
                  <a:cubicBezTo>
                    <a:pt x="183" y="847"/>
                    <a:pt x="181" y="848"/>
                    <a:pt x="180" y="849"/>
                  </a:cubicBezTo>
                  <a:cubicBezTo>
                    <a:pt x="179" y="850"/>
                    <a:pt x="177" y="852"/>
                    <a:pt x="176" y="853"/>
                  </a:cubicBezTo>
                  <a:cubicBezTo>
                    <a:pt x="174" y="854"/>
                    <a:pt x="173" y="855"/>
                    <a:pt x="171" y="857"/>
                  </a:cubicBezTo>
                  <a:cubicBezTo>
                    <a:pt x="168" y="859"/>
                    <a:pt x="164" y="861"/>
                    <a:pt x="160" y="863"/>
                  </a:cubicBezTo>
                  <a:cubicBezTo>
                    <a:pt x="156" y="865"/>
                    <a:pt x="152" y="867"/>
                    <a:pt x="148" y="868"/>
                  </a:cubicBezTo>
                  <a:cubicBezTo>
                    <a:pt x="144" y="869"/>
                    <a:pt x="140" y="871"/>
                    <a:pt x="136" y="871"/>
                  </a:cubicBezTo>
                  <a:cubicBezTo>
                    <a:pt x="131" y="872"/>
                    <a:pt x="127" y="872"/>
                    <a:pt x="122" y="872"/>
                  </a:cubicBezTo>
                  <a:cubicBezTo>
                    <a:pt x="111" y="872"/>
                    <a:pt x="100" y="870"/>
                    <a:pt x="89" y="866"/>
                  </a:cubicBezTo>
                  <a:cubicBezTo>
                    <a:pt x="79" y="861"/>
                    <a:pt x="70" y="855"/>
                    <a:pt x="62" y="847"/>
                  </a:cubicBezTo>
                  <a:cubicBezTo>
                    <a:pt x="55" y="839"/>
                    <a:pt x="49" y="830"/>
                    <a:pt x="44" y="819"/>
                  </a:cubicBezTo>
                  <a:cubicBezTo>
                    <a:pt x="40" y="809"/>
                    <a:pt x="38" y="797"/>
                    <a:pt x="38" y="786"/>
                  </a:cubicBezTo>
                  <a:cubicBezTo>
                    <a:pt x="38" y="774"/>
                    <a:pt x="40" y="763"/>
                    <a:pt x="45" y="752"/>
                  </a:cubicBezTo>
                  <a:cubicBezTo>
                    <a:pt x="49" y="742"/>
                    <a:pt x="55" y="732"/>
                    <a:pt x="63" y="724"/>
                  </a:cubicBezTo>
                  <a:cubicBezTo>
                    <a:pt x="71" y="717"/>
                    <a:pt x="80" y="710"/>
                    <a:pt x="90" y="706"/>
                  </a:cubicBezTo>
                  <a:cubicBezTo>
                    <a:pt x="100" y="702"/>
                    <a:pt x="111" y="699"/>
                    <a:pt x="123" y="699"/>
                  </a:cubicBezTo>
                  <a:cubicBezTo>
                    <a:pt x="127" y="699"/>
                    <a:pt x="131" y="700"/>
                    <a:pt x="136" y="700"/>
                  </a:cubicBezTo>
                  <a:cubicBezTo>
                    <a:pt x="140" y="701"/>
                    <a:pt x="144" y="702"/>
                    <a:pt x="148" y="703"/>
                  </a:cubicBezTo>
                  <a:cubicBezTo>
                    <a:pt x="152" y="705"/>
                    <a:pt x="156" y="706"/>
                    <a:pt x="160" y="708"/>
                  </a:cubicBezTo>
                  <a:cubicBezTo>
                    <a:pt x="164" y="710"/>
                    <a:pt x="168" y="713"/>
                    <a:pt x="171" y="715"/>
                  </a:cubicBezTo>
                  <a:cubicBezTo>
                    <a:pt x="173" y="716"/>
                    <a:pt x="174" y="717"/>
                    <a:pt x="176" y="718"/>
                  </a:cubicBezTo>
                  <a:cubicBezTo>
                    <a:pt x="177" y="720"/>
                    <a:pt x="179" y="721"/>
                    <a:pt x="180" y="722"/>
                  </a:cubicBezTo>
                  <a:cubicBezTo>
                    <a:pt x="181" y="724"/>
                    <a:pt x="183" y="725"/>
                    <a:pt x="184" y="726"/>
                  </a:cubicBezTo>
                  <a:cubicBezTo>
                    <a:pt x="185" y="728"/>
                    <a:pt x="187" y="729"/>
                    <a:pt x="188" y="731"/>
                  </a:cubicBezTo>
                  <a:cubicBezTo>
                    <a:pt x="214" y="763"/>
                    <a:pt x="214" y="763"/>
                    <a:pt x="214" y="763"/>
                  </a:cubicBezTo>
                  <a:cubicBezTo>
                    <a:pt x="214" y="721"/>
                    <a:pt x="214" y="721"/>
                    <a:pt x="214" y="721"/>
                  </a:cubicBezTo>
                  <a:cubicBezTo>
                    <a:pt x="214" y="631"/>
                    <a:pt x="214" y="631"/>
                    <a:pt x="214" y="631"/>
                  </a:cubicBezTo>
                  <a:cubicBezTo>
                    <a:pt x="217" y="630"/>
                    <a:pt x="220" y="627"/>
                    <a:pt x="223" y="625"/>
                  </a:cubicBezTo>
                  <a:cubicBezTo>
                    <a:pt x="225" y="623"/>
                    <a:pt x="227" y="620"/>
                    <a:pt x="229" y="617"/>
                  </a:cubicBezTo>
                  <a:cubicBezTo>
                    <a:pt x="230" y="615"/>
                    <a:pt x="231" y="613"/>
                    <a:pt x="232" y="610"/>
                  </a:cubicBezTo>
                  <a:cubicBezTo>
                    <a:pt x="234" y="605"/>
                    <a:pt x="236" y="600"/>
                    <a:pt x="237" y="592"/>
                  </a:cubicBezTo>
                  <a:cubicBezTo>
                    <a:pt x="239" y="583"/>
                    <a:pt x="241" y="572"/>
                    <a:pt x="242" y="559"/>
                  </a:cubicBezTo>
                  <a:cubicBezTo>
                    <a:pt x="243" y="544"/>
                    <a:pt x="244" y="525"/>
                    <a:pt x="245" y="504"/>
                  </a:cubicBezTo>
                  <a:cubicBezTo>
                    <a:pt x="246" y="480"/>
                    <a:pt x="246" y="452"/>
                    <a:pt x="246" y="421"/>
                  </a:cubicBezTo>
                  <a:cubicBezTo>
                    <a:pt x="246" y="305"/>
                    <a:pt x="246" y="305"/>
                    <a:pt x="246" y="305"/>
                  </a:cubicBezTo>
                  <a:cubicBezTo>
                    <a:pt x="246" y="288"/>
                    <a:pt x="246" y="271"/>
                    <a:pt x="244" y="256"/>
                  </a:cubicBezTo>
                  <a:cubicBezTo>
                    <a:pt x="243" y="242"/>
                    <a:pt x="242" y="230"/>
                    <a:pt x="240" y="219"/>
                  </a:cubicBezTo>
                  <a:cubicBezTo>
                    <a:pt x="238" y="209"/>
                    <a:pt x="236" y="200"/>
                    <a:pt x="234" y="192"/>
                  </a:cubicBezTo>
                  <a:cubicBezTo>
                    <a:pt x="231" y="185"/>
                    <a:pt x="229" y="178"/>
                    <a:pt x="226" y="173"/>
                  </a:cubicBezTo>
                  <a:cubicBezTo>
                    <a:pt x="223" y="167"/>
                    <a:pt x="220" y="161"/>
                    <a:pt x="216" y="156"/>
                  </a:cubicBezTo>
                  <a:cubicBezTo>
                    <a:pt x="212" y="150"/>
                    <a:pt x="208" y="146"/>
                    <a:pt x="204" y="141"/>
                  </a:cubicBezTo>
                  <a:cubicBezTo>
                    <a:pt x="199" y="137"/>
                    <a:pt x="194" y="134"/>
                    <a:pt x="189" y="130"/>
                  </a:cubicBezTo>
                  <a:cubicBezTo>
                    <a:pt x="183" y="127"/>
                    <a:pt x="178" y="125"/>
                    <a:pt x="172" y="123"/>
                  </a:cubicBezTo>
                  <a:cubicBezTo>
                    <a:pt x="166" y="121"/>
                    <a:pt x="160" y="119"/>
                    <a:pt x="152" y="118"/>
                  </a:cubicBezTo>
                  <a:cubicBezTo>
                    <a:pt x="143" y="116"/>
                    <a:pt x="133" y="115"/>
                    <a:pt x="122" y="113"/>
                  </a:cubicBezTo>
                  <a:cubicBezTo>
                    <a:pt x="108" y="112"/>
                    <a:pt x="93" y="111"/>
                    <a:pt x="77" y="110"/>
                  </a:cubicBezTo>
                  <a:cubicBezTo>
                    <a:pt x="58" y="109"/>
                    <a:pt x="37" y="108"/>
                    <a:pt x="14" y="10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251" y="2"/>
                    <a:pt x="251" y="4"/>
                    <a:pt x="250" y="6"/>
                  </a:cubicBezTo>
                  <a:cubicBezTo>
                    <a:pt x="249" y="10"/>
                    <a:pt x="248" y="15"/>
                    <a:pt x="248" y="20"/>
                  </a:cubicBezTo>
                  <a:cubicBezTo>
                    <a:pt x="247" y="25"/>
                    <a:pt x="247" y="30"/>
                    <a:pt x="247" y="35"/>
                  </a:cubicBezTo>
                  <a:cubicBezTo>
                    <a:pt x="247" y="52"/>
                    <a:pt x="250" y="69"/>
                    <a:pt x="257" y="85"/>
                  </a:cubicBezTo>
                  <a:cubicBezTo>
                    <a:pt x="264" y="101"/>
                    <a:pt x="273" y="115"/>
                    <a:pt x="285" y="127"/>
                  </a:cubicBezTo>
                  <a:cubicBezTo>
                    <a:pt x="297" y="138"/>
                    <a:pt x="311" y="148"/>
                    <a:pt x="326" y="154"/>
                  </a:cubicBezTo>
                  <a:cubicBezTo>
                    <a:pt x="343" y="161"/>
                    <a:pt x="360" y="164"/>
                    <a:pt x="377" y="164"/>
                  </a:cubicBezTo>
                  <a:cubicBezTo>
                    <a:pt x="395" y="164"/>
                    <a:pt x="412" y="161"/>
                    <a:pt x="428" y="154"/>
                  </a:cubicBezTo>
                  <a:cubicBezTo>
                    <a:pt x="443" y="148"/>
                    <a:pt x="457" y="138"/>
                    <a:pt x="469" y="126"/>
                  </a:cubicBezTo>
                  <a:cubicBezTo>
                    <a:pt x="481" y="114"/>
                    <a:pt x="490" y="101"/>
                    <a:pt x="496" y="85"/>
                  </a:cubicBezTo>
                  <a:cubicBezTo>
                    <a:pt x="503" y="69"/>
                    <a:pt x="506" y="52"/>
                    <a:pt x="506" y="35"/>
                  </a:cubicBezTo>
                  <a:cubicBezTo>
                    <a:pt x="506" y="30"/>
                    <a:pt x="506" y="25"/>
                    <a:pt x="505" y="20"/>
                  </a:cubicBezTo>
                  <a:cubicBezTo>
                    <a:pt x="505" y="15"/>
                    <a:pt x="504" y="10"/>
                    <a:pt x="503" y="6"/>
                  </a:cubicBezTo>
                  <a:cubicBezTo>
                    <a:pt x="502" y="4"/>
                    <a:pt x="502" y="2"/>
                    <a:pt x="501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16" y="2"/>
                    <a:pt x="617" y="3"/>
                    <a:pt x="618" y="4"/>
                  </a:cubicBezTo>
                  <a:cubicBezTo>
                    <a:pt x="620" y="7"/>
                    <a:pt x="623" y="10"/>
                    <a:pt x="625" y="12"/>
                  </a:cubicBezTo>
                  <a:cubicBezTo>
                    <a:pt x="627" y="15"/>
                    <a:pt x="630" y="18"/>
                    <a:pt x="632" y="21"/>
                  </a:cubicBezTo>
                  <a:cubicBezTo>
                    <a:pt x="634" y="24"/>
                    <a:pt x="636" y="27"/>
                    <a:pt x="638" y="31"/>
                  </a:cubicBezTo>
                  <a:cubicBezTo>
                    <a:pt x="646" y="43"/>
                    <a:pt x="653" y="59"/>
                    <a:pt x="659" y="78"/>
                  </a:cubicBezTo>
                  <a:cubicBezTo>
                    <a:pt x="666" y="99"/>
                    <a:pt x="671" y="123"/>
                    <a:pt x="676" y="152"/>
                  </a:cubicBezTo>
                  <a:cubicBezTo>
                    <a:pt x="680" y="180"/>
                    <a:pt x="684" y="214"/>
                    <a:pt x="686" y="251"/>
                  </a:cubicBezTo>
                  <a:cubicBezTo>
                    <a:pt x="689" y="288"/>
                    <a:pt x="690" y="330"/>
                    <a:pt x="691" y="376"/>
                  </a:cubicBezTo>
                  <a:cubicBezTo>
                    <a:pt x="692" y="410"/>
                    <a:pt x="691" y="442"/>
                    <a:pt x="689" y="472"/>
                  </a:cubicBezTo>
                  <a:cubicBezTo>
                    <a:pt x="688" y="502"/>
                    <a:pt x="685" y="531"/>
                    <a:pt x="682" y="558"/>
                  </a:cubicBezTo>
                  <a:cubicBezTo>
                    <a:pt x="678" y="584"/>
                    <a:pt x="674" y="609"/>
                    <a:pt x="668" y="632"/>
                  </a:cubicBezTo>
                  <a:cubicBezTo>
                    <a:pt x="663" y="654"/>
                    <a:pt x="656" y="675"/>
                    <a:pt x="649" y="694"/>
                  </a:cubicBezTo>
                  <a:cubicBezTo>
                    <a:pt x="641" y="713"/>
                    <a:pt x="632" y="732"/>
                    <a:pt x="621" y="749"/>
                  </a:cubicBezTo>
                  <a:cubicBezTo>
                    <a:pt x="611" y="766"/>
                    <a:pt x="599" y="782"/>
                    <a:pt x="585" y="797"/>
                  </a:cubicBezTo>
                  <a:cubicBezTo>
                    <a:pt x="572" y="812"/>
                    <a:pt x="556" y="826"/>
                    <a:pt x="540" y="839"/>
                  </a:cubicBezTo>
                  <a:cubicBezTo>
                    <a:pt x="523" y="851"/>
                    <a:pt x="505" y="863"/>
                    <a:pt x="486" y="873"/>
                  </a:cubicBezTo>
                  <a:cubicBezTo>
                    <a:pt x="467" y="883"/>
                    <a:pt x="447" y="891"/>
                    <a:pt x="426" y="899"/>
                  </a:cubicBezTo>
                  <a:cubicBezTo>
                    <a:pt x="405" y="906"/>
                    <a:pt x="382" y="912"/>
                    <a:pt x="359" y="917"/>
                  </a:cubicBezTo>
                  <a:cubicBezTo>
                    <a:pt x="335" y="922"/>
                    <a:pt x="309" y="926"/>
                    <a:pt x="283" y="929"/>
                  </a:cubicBezTo>
                  <a:cubicBezTo>
                    <a:pt x="261" y="931"/>
                    <a:pt x="238" y="933"/>
                    <a:pt x="214" y="9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34"/>
            <p:cNvSpPr>
              <a:spLocks/>
            </p:cNvSpPr>
            <p:nvPr/>
          </p:nvSpPr>
          <p:spPr bwMode="auto">
            <a:xfrm>
              <a:off x="9779478" y="1811972"/>
              <a:ext cx="1500188" cy="2051050"/>
            </a:xfrm>
            <a:custGeom>
              <a:avLst/>
              <a:gdLst>
                <a:gd name="T0" fmla="*/ 336 w 696"/>
                <a:gd name="T1" fmla="*/ 10 h 948"/>
                <a:gd name="T2" fmla="*/ 519 w 696"/>
                <a:gd name="T3" fmla="*/ 69 h 948"/>
                <a:gd name="T4" fmla="*/ 629 w 696"/>
                <a:gd name="T5" fmla="*/ 182 h 948"/>
                <a:gd name="T6" fmla="*/ 687 w 696"/>
                <a:gd name="T7" fmla="*/ 346 h 948"/>
                <a:gd name="T8" fmla="*/ 694 w 696"/>
                <a:gd name="T9" fmla="*/ 512 h 948"/>
                <a:gd name="T10" fmla="*/ 674 w 696"/>
                <a:gd name="T11" fmla="*/ 617 h 948"/>
                <a:gd name="T12" fmla="*/ 640 w 696"/>
                <a:gd name="T13" fmla="*/ 680 h 948"/>
                <a:gd name="T14" fmla="*/ 594 w 696"/>
                <a:gd name="T15" fmla="*/ 726 h 948"/>
                <a:gd name="T16" fmla="*/ 579 w 696"/>
                <a:gd name="T17" fmla="*/ 755 h 948"/>
                <a:gd name="T18" fmla="*/ 604 w 696"/>
                <a:gd name="T19" fmla="*/ 772 h 948"/>
                <a:gd name="T20" fmla="*/ 460 w 696"/>
                <a:gd name="T21" fmla="*/ 782 h 948"/>
                <a:gd name="T22" fmla="*/ 468 w 696"/>
                <a:gd name="T23" fmla="*/ 791 h 948"/>
                <a:gd name="T24" fmla="*/ 475 w 696"/>
                <a:gd name="T25" fmla="*/ 801 h 948"/>
                <a:gd name="T26" fmla="*/ 485 w 696"/>
                <a:gd name="T27" fmla="*/ 825 h 948"/>
                <a:gd name="T28" fmla="*/ 489 w 696"/>
                <a:gd name="T29" fmla="*/ 851 h 948"/>
                <a:gd name="T30" fmla="*/ 461 w 696"/>
                <a:gd name="T31" fmla="*/ 920 h 948"/>
                <a:gd name="T32" fmla="*/ 392 w 696"/>
                <a:gd name="T33" fmla="*/ 948 h 948"/>
                <a:gd name="T34" fmla="*/ 322 w 696"/>
                <a:gd name="T35" fmla="*/ 920 h 948"/>
                <a:gd name="T36" fmla="*/ 294 w 696"/>
                <a:gd name="T37" fmla="*/ 851 h 948"/>
                <a:gd name="T38" fmla="*/ 297 w 696"/>
                <a:gd name="T39" fmla="*/ 825 h 948"/>
                <a:gd name="T40" fmla="*/ 307 w 696"/>
                <a:gd name="T41" fmla="*/ 801 h 948"/>
                <a:gd name="T42" fmla="*/ 314 w 696"/>
                <a:gd name="T43" fmla="*/ 791 h 948"/>
                <a:gd name="T44" fmla="*/ 322 w 696"/>
                <a:gd name="T45" fmla="*/ 782 h 948"/>
                <a:gd name="T46" fmla="*/ 1 w 696"/>
                <a:gd name="T47" fmla="*/ 642 h 948"/>
                <a:gd name="T48" fmla="*/ 107 w 696"/>
                <a:gd name="T49" fmla="*/ 641 h 948"/>
                <a:gd name="T50" fmla="*/ 187 w 696"/>
                <a:gd name="T51" fmla="*/ 636 h 948"/>
                <a:gd name="T52" fmla="*/ 211 w 696"/>
                <a:gd name="T53" fmla="*/ 628 h 948"/>
                <a:gd name="T54" fmla="*/ 227 w 696"/>
                <a:gd name="T55" fmla="*/ 613 h 948"/>
                <a:gd name="T56" fmla="*/ 237 w 696"/>
                <a:gd name="T57" fmla="*/ 588 h 948"/>
                <a:gd name="T58" fmla="*/ 244 w 696"/>
                <a:gd name="T59" fmla="*/ 537 h 948"/>
                <a:gd name="T60" fmla="*/ 245 w 696"/>
                <a:gd name="T61" fmla="*/ 408 h 948"/>
                <a:gd name="T62" fmla="*/ 240 w 696"/>
                <a:gd name="T63" fmla="*/ 337 h 948"/>
                <a:gd name="T64" fmla="*/ 232 w 696"/>
                <a:gd name="T65" fmla="*/ 313 h 948"/>
                <a:gd name="T66" fmla="*/ 226 w 696"/>
                <a:gd name="T67" fmla="*/ 306 h 948"/>
                <a:gd name="T68" fmla="*/ 214 w 696"/>
                <a:gd name="T69" fmla="*/ 301 h 948"/>
                <a:gd name="T70" fmla="*/ 228 w 696"/>
                <a:gd name="T71" fmla="*/ 248 h 948"/>
                <a:gd name="T72" fmla="*/ 259 w 696"/>
                <a:gd name="T73" fmla="*/ 258 h 948"/>
                <a:gd name="T74" fmla="*/ 320 w 696"/>
                <a:gd name="T75" fmla="*/ 250 h 948"/>
                <a:gd name="T76" fmla="*/ 380 w 696"/>
                <a:gd name="T77" fmla="*/ 191 h 948"/>
                <a:gd name="T78" fmla="*/ 379 w 696"/>
                <a:gd name="T79" fmla="*/ 106 h 948"/>
                <a:gd name="T80" fmla="*/ 319 w 696"/>
                <a:gd name="T81" fmla="*/ 47 h 948"/>
                <a:gd name="T82" fmla="*/ 259 w 696"/>
                <a:gd name="T83" fmla="*/ 40 h 948"/>
                <a:gd name="T84" fmla="*/ 228 w 696"/>
                <a:gd name="T85" fmla="*/ 49 h 948"/>
                <a:gd name="T86" fmla="*/ 214 w 696"/>
                <a:gd name="T87" fmla="*/ 0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96" h="948">
                  <a:moveTo>
                    <a:pt x="214" y="0"/>
                  </a:moveTo>
                  <a:cubicBezTo>
                    <a:pt x="258" y="1"/>
                    <a:pt x="298" y="5"/>
                    <a:pt x="336" y="10"/>
                  </a:cubicBezTo>
                  <a:cubicBezTo>
                    <a:pt x="373" y="16"/>
                    <a:pt x="407" y="23"/>
                    <a:pt x="437" y="33"/>
                  </a:cubicBezTo>
                  <a:cubicBezTo>
                    <a:pt x="468" y="43"/>
                    <a:pt x="495" y="55"/>
                    <a:pt x="519" y="69"/>
                  </a:cubicBezTo>
                  <a:cubicBezTo>
                    <a:pt x="543" y="83"/>
                    <a:pt x="563" y="99"/>
                    <a:pt x="581" y="118"/>
                  </a:cubicBezTo>
                  <a:cubicBezTo>
                    <a:pt x="599" y="137"/>
                    <a:pt x="615" y="159"/>
                    <a:pt x="629" y="182"/>
                  </a:cubicBezTo>
                  <a:cubicBezTo>
                    <a:pt x="644" y="206"/>
                    <a:pt x="655" y="231"/>
                    <a:pt x="665" y="258"/>
                  </a:cubicBezTo>
                  <a:cubicBezTo>
                    <a:pt x="675" y="286"/>
                    <a:pt x="682" y="315"/>
                    <a:pt x="687" y="346"/>
                  </a:cubicBezTo>
                  <a:cubicBezTo>
                    <a:pt x="692" y="377"/>
                    <a:pt x="695" y="410"/>
                    <a:pt x="695" y="445"/>
                  </a:cubicBezTo>
                  <a:cubicBezTo>
                    <a:pt x="696" y="469"/>
                    <a:pt x="695" y="491"/>
                    <a:pt x="694" y="512"/>
                  </a:cubicBezTo>
                  <a:cubicBezTo>
                    <a:pt x="692" y="533"/>
                    <a:pt x="690" y="552"/>
                    <a:pt x="687" y="569"/>
                  </a:cubicBezTo>
                  <a:cubicBezTo>
                    <a:pt x="683" y="587"/>
                    <a:pt x="679" y="603"/>
                    <a:pt x="674" y="617"/>
                  </a:cubicBezTo>
                  <a:cubicBezTo>
                    <a:pt x="669" y="632"/>
                    <a:pt x="663" y="645"/>
                    <a:pt x="656" y="656"/>
                  </a:cubicBezTo>
                  <a:cubicBezTo>
                    <a:pt x="651" y="664"/>
                    <a:pt x="646" y="672"/>
                    <a:pt x="640" y="680"/>
                  </a:cubicBezTo>
                  <a:cubicBezTo>
                    <a:pt x="633" y="688"/>
                    <a:pt x="626" y="696"/>
                    <a:pt x="619" y="703"/>
                  </a:cubicBezTo>
                  <a:cubicBezTo>
                    <a:pt x="611" y="711"/>
                    <a:pt x="603" y="718"/>
                    <a:pt x="594" y="726"/>
                  </a:cubicBezTo>
                  <a:cubicBezTo>
                    <a:pt x="585" y="733"/>
                    <a:pt x="575" y="740"/>
                    <a:pt x="565" y="747"/>
                  </a:cubicBezTo>
                  <a:cubicBezTo>
                    <a:pt x="569" y="750"/>
                    <a:pt x="574" y="752"/>
                    <a:pt x="579" y="755"/>
                  </a:cubicBezTo>
                  <a:cubicBezTo>
                    <a:pt x="583" y="758"/>
                    <a:pt x="587" y="761"/>
                    <a:pt x="592" y="763"/>
                  </a:cubicBezTo>
                  <a:cubicBezTo>
                    <a:pt x="596" y="766"/>
                    <a:pt x="600" y="769"/>
                    <a:pt x="604" y="772"/>
                  </a:cubicBezTo>
                  <a:cubicBezTo>
                    <a:pt x="608" y="776"/>
                    <a:pt x="612" y="779"/>
                    <a:pt x="616" y="782"/>
                  </a:cubicBezTo>
                  <a:cubicBezTo>
                    <a:pt x="460" y="782"/>
                    <a:pt x="460" y="782"/>
                    <a:pt x="460" y="782"/>
                  </a:cubicBezTo>
                  <a:cubicBezTo>
                    <a:pt x="461" y="784"/>
                    <a:pt x="463" y="785"/>
                    <a:pt x="464" y="787"/>
                  </a:cubicBezTo>
                  <a:cubicBezTo>
                    <a:pt x="466" y="788"/>
                    <a:pt x="467" y="790"/>
                    <a:pt x="468" y="791"/>
                  </a:cubicBezTo>
                  <a:cubicBezTo>
                    <a:pt x="469" y="793"/>
                    <a:pt x="471" y="794"/>
                    <a:pt x="472" y="796"/>
                  </a:cubicBezTo>
                  <a:cubicBezTo>
                    <a:pt x="473" y="798"/>
                    <a:pt x="474" y="800"/>
                    <a:pt x="475" y="801"/>
                  </a:cubicBezTo>
                  <a:cubicBezTo>
                    <a:pt x="477" y="805"/>
                    <a:pt x="479" y="809"/>
                    <a:pt x="481" y="813"/>
                  </a:cubicBezTo>
                  <a:cubicBezTo>
                    <a:pt x="483" y="817"/>
                    <a:pt x="484" y="821"/>
                    <a:pt x="485" y="825"/>
                  </a:cubicBezTo>
                  <a:cubicBezTo>
                    <a:pt x="486" y="829"/>
                    <a:pt x="487" y="833"/>
                    <a:pt x="488" y="837"/>
                  </a:cubicBezTo>
                  <a:cubicBezTo>
                    <a:pt x="489" y="842"/>
                    <a:pt x="489" y="846"/>
                    <a:pt x="489" y="851"/>
                  </a:cubicBezTo>
                  <a:cubicBezTo>
                    <a:pt x="489" y="864"/>
                    <a:pt x="486" y="877"/>
                    <a:pt x="482" y="889"/>
                  </a:cubicBezTo>
                  <a:cubicBezTo>
                    <a:pt x="477" y="900"/>
                    <a:pt x="470" y="911"/>
                    <a:pt x="461" y="920"/>
                  </a:cubicBezTo>
                  <a:cubicBezTo>
                    <a:pt x="452" y="929"/>
                    <a:pt x="442" y="936"/>
                    <a:pt x="430" y="941"/>
                  </a:cubicBezTo>
                  <a:cubicBezTo>
                    <a:pt x="418" y="946"/>
                    <a:pt x="405" y="948"/>
                    <a:pt x="392" y="948"/>
                  </a:cubicBezTo>
                  <a:cubicBezTo>
                    <a:pt x="378" y="948"/>
                    <a:pt x="365" y="946"/>
                    <a:pt x="354" y="941"/>
                  </a:cubicBezTo>
                  <a:cubicBezTo>
                    <a:pt x="342" y="936"/>
                    <a:pt x="331" y="929"/>
                    <a:pt x="322" y="920"/>
                  </a:cubicBezTo>
                  <a:cubicBezTo>
                    <a:pt x="314" y="911"/>
                    <a:pt x="306" y="900"/>
                    <a:pt x="301" y="889"/>
                  </a:cubicBezTo>
                  <a:cubicBezTo>
                    <a:pt x="296" y="877"/>
                    <a:pt x="294" y="864"/>
                    <a:pt x="294" y="851"/>
                  </a:cubicBezTo>
                  <a:cubicBezTo>
                    <a:pt x="294" y="846"/>
                    <a:pt x="294" y="842"/>
                    <a:pt x="294" y="837"/>
                  </a:cubicBezTo>
                  <a:cubicBezTo>
                    <a:pt x="295" y="833"/>
                    <a:pt x="296" y="829"/>
                    <a:pt x="297" y="825"/>
                  </a:cubicBezTo>
                  <a:cubicBezTo>
                    <a:pt x="298" y="821"/>
                    <a:pt x="300" y="817"/>
                    <a:pt x="301" y="813"/>
                  </a:cubicBezTo>
                  <a:cubicBezTo>
                    <a:pt x="303" y="809"/>
                    <a:pt x="305" y="805"/>
                    <a:pt x="307" y="801"/>
                  </a:cubicBezTo>
                  <a:cubicBezTo>
                    <a:pt x="308" y="800"/>
                    <a:pt x="309" y="798"/>
                    <a:pt x="310" y="796"/>
                  </a:cubicBezTo>
                  <a:cubicBezTo>
                    <a:pt x="311" y="794"/>
                    <a:pt x="313" y="793"/>
                    <a:pt x="314" y="791"/>
                  </a:cubicBezTo>
                  <a:cubicBezTo>
                    <a:pt x="315" y="790"/>
                    <a:pt x="316" y="788"/>
                    <a:pt x="318" y="787"/>
                  </a:cubicBezTo>
                  <a:cubicBezTo>
                    <a:pt x="319" y="785"/>
                    <a:pt x="320" y="784"/>
                    <a:pt x="322" y="782"/>
                  </a:cubicBezTo>
                  <a:cubicBezTo>
                    <a:pt x="0" y="782"/>
                    <a:pt x="0" y="782"/>
                    <a:pt x="0" y="782"/>
                  </a:cubicBezTo>
                  <a:cubicBezTo>
                    <a:pt x="1" y="642"/>
                    <a:pt x="1" y="642"/>
                    <a:pt x="1" y="642"/>
                  </a:cubicBezTo>
                  <a:cubicBezTo>
                    <a:pt x="31" y="642"/>
                    <a:pt x="31" y="642"/>
                    <a:pt x="31" y="642"/>
                  </a:cubicBezTo>
                  <a:cubicBezTo>
                    <a:pt x="61" y="642"/>
                    <a:pt x="87" y="642"/>
                    <a:pt x="107" y="641"/>
                  </a:cubicBezTo>
                  <a:cubicBezTo>
                    <a:pt x="128" y="641"/>
                    <a:pt x="145" y="640"/>
                    <a:pt x="158" y="639"/>
                  </a:cubicBezTo>
                  <a:cubicBezTo>
                    <a:pt x="171" y="638"/>
                    <a:pt x="180" y="637"/>
                    <a:pt x="187" y="636"/>
                  </a:cubicBezTo>
                  <a:cubicBezTo>
                    <a:pt x="194" y="635"/>
                    <a:pt x="199" y="634"/>
                    <a:pt x="201" y="633"/>
                  </a:cubicBezTo>
                  <a:cubicBezTo>
                    <a:pt x="205" y="632"/>
                    <a:pt x="208" y="630"/>
                    <a:pt x="211" y="628"/>
                  </a:cubicBezTo>
                  <a:cubicBezTo>
                    <a:pt x="215" y="626"/>
                    <a:pt x="217" y="624"/>
                    <a:pt x="220" y="622"/>
                  </a:cubicBezTo>
                  <a:cubicBezTo>
                    <a:pt x="222" y="619"/>
                    <a:pt x="225" y="616"/>
                    <a:pt x="227" y="613"/>
                  </a:cubicBezTo>
                  <a:cubicBezTo>
                    <a:pt x="229" y="609"/>
                    <a:pt x="231" y="606"/>
                    <a:pt x="233" y="602"/>
                  </a:cubicBezTo>
                  <a:cubicBezTo>
                    <a:pt x="234" y="598"/>
                    <a:pt x="236" y="593"/>
                    <a:pt x="237" y="588"/>
                  </a:cubicBezTo>
                  <a:cubicBezTo>
                    <a:pt x="239" y="582"/>
                    <a:pt x="240" y="575"/>
                    <a:pt x="241" y="566"/>
                  </a:cubicBezTo>
                  <a:cubicBezTo>
                    <a:pt x="242" y="558"/>
                    <a:pt x="244" y="548"/>
                    <a:pt x="244" y="537"/>
                  </a:cubicBezTo>
                  <a:cubicBezTo>
                    <a:pt x="245" y="525"/>
                    <a:pt x="245" y="512"/>
                    <a:pt x="245" y="497"/>
                  </a:cubicBezTo>
                  <a:cubicBezTo>
                    <a:pt x="245" y="408"/>
                    <a:pt x="245" y="408"/>
                    <a:pt x="245" y="408"/>
                  </a:cubicBezTo>
                  <a:cubicBezTo>
                    <a:pt x="245" y="391"/>
                    <a:pt x="245" y="377"/>
                    <a:pt x="244" y="365"/>
                  </a:cubicBezTo>
                  <a:cubicBezTo>
                    <a:pt x="243" y="353"/>
                    <a:pt x="242" y="344"/>
                    <a:pt x="240" y="337"/>
                  </a:cubicBezTo>
                  <a:cubicBezTo>
                    <a:pt x="239" y="330"/>
                    <a:pt x="237" y="325"/>
                    <a:pt x="236" y="321"/>
                  </a:cubicBezTo>
                  <a:cubicBezTo>
                    <a:pt x="235" y="317"/>
                    <a:pt x="233" y="314"/>
                    <a:pt x="232" y="313"/>
                  </a:cubicBezTo>
                  <a:cubicBezTo>
                    <a:pt x="232" y="312"/>
                    <a:pt x="231" y="311"/>
                    <a:pt x="230" y="309"/>
                  </a:cubicBezTo>
                  <a:cubicBezTo>
                    <a:pt x="228" y="308"/>
                    <a:pt x="227" y="307"/>
                    <a:pt x="226" y="306"/>
                  </a:cubicBezTo>
                  <a:cubicBezTo>
                    <a:pt x="224" y="305"/>
                    <a:pt x="223" y="304"/>
                    <a:pt x="221" y="303"/>
                  </a:cubicBezTo>
                  <a:cubicBezTo>
                    <a:pt x="219" y="302"/>
                    <a:pt x="216" y="301"/>
                    <a:pt x="214" y="301"/>
                  </a:cubicBezTo>
                  <a:cubicBezTo>
                    <a:pt x="214" y="240"/>
                    <a:pt x="214" y="240"/>
                    <a:pt x="214" y="240"/>
                  </a:cubicBezTo>
                  <a:cubicBezTo>
                    <a:pt x="218" y="243"/>
                    <a:pt x="223" y="246"/>
                    <a:pt x="228" y="248"/>
                  </a:cubicBezTo>
                  <a:cubicBezTo>
                    <a:pt x="233" y="250"/>
                    <a:pt x="238" y="252"/>
                    <a:pt x="243" y="254"/>
                  </a:cubicBezTo>
                  <a:cubicBezTo>
                    <a:pt x="248" y="256"/>
                    <a:pt x="254" y="257"/>
                    <a:pt x="259" y="258"/>
                  </a:cubicBezTo>
                  <a:cubicBezTo>
                    <a:pt x="265" y="258"/>
                    <a:pt x="270" y="259"/>
                    <a:pt x="276" y="259"/>
                  </a:cubicBezTo>
                  <a:cubicBezTo>
                    <a:pt x="292" y="259"/>
                    <a:pt x="307" y="256"/>
                    <a:pt x="320" y="250"/>
                  </a:cubicBezTo>
                  <a:cubicBezTo>
                    <a:pt x="334" y="245"/>
                    <a:pt x="346" y="236"/>
                    <a:pt x="356" y="226"/>
                  </a:cubicBezTo>
                  <a:cubicBezTo>
                    <a:pt x="366" y="216"/>
                    <a:pt x="374" y="205"/>
                    <a:pt x="380" y="191"/>
                  </a:cubicBezTo>
                  <a:cubicBezTo>
                    <a:pt x="385" y="178"/>
                    <a:pt x="389" y="164"/>
                    <a:pt x="388" y="148"/>
                  </a:cubicBezTo>
                  <a:cubicBezTo>
                    <a:pt x="388" y="133"/>
                    <a:pt x="385" y="119"/>
                    <a:pt x="379" y="106"/>
                  </a:cubicBezTo>
                  <a:cubicBezTo>
                    <a:pt x="374" y="92"/>
                    <a:pt x="365" y="81"/>
                    <a:pt x="355" y="71"/>
                  </a:cubicBezTo>
                  <a:cubicBezTo>
                    <a:pt x="345" y="61"/>
                    <a:pt x="333" y="53"/>
                    <a:pt x="319" y="47"/>
                  </a:cubicBezTo>
                  <a:cubicBezTo>
                    <a:pt x="306" y="42"/>
                    <a:pt x="291" y="39"/>
                    <a:pt x="276" y="39"/>
                  </a:cubicBezTo>
                  <a:cubicBezTo>
                    <a:pt x="270" y="39"/>
                    <a:pt x="264" y="39"/>
                    <a:pt x="259" y="40"/>
                  </a:cubicBezTo>
                  <a:cubicBezTo>
                    <a:pt x="253" y="41"/>
                    <a:pt x="248" y="42"/>
                    <a:pt x="243" y="43"/>
                  </a:cubicBezTo>
                  <a:cubicBezTo>
                    <a:pt x="237" y="45"/>
                    <a:pt x="232" y="47"/>
                    <a:pt x="228" y="49"/>
                  </a:cubicBezTo>
                  <a:cubicBezTo>
                    <a:pt x="223" y="51"/>
                    <a:pt x="218" y="54"/>
                    <a:pt x="214" y="57"/>
                  </a:cubicBezTo>
                  <a:lnTo>
                    <a:pt x="21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35"/>
            <p:cNvSpPr>
              <a:spLocks/>
            </p:cNvSpPr>
            <p:nvPr/>
          </p:nvSpPr>
          <p:spPr bwMode="auto">
            <a:xfrm>
              <a:off x="9812022" y="1843722"/>
              <a:ext cx="1435100" cy="1987550"/>
            </a:xfrm>
            <a:custGeom>
              <a:avLst/>
              <a:gdLst>
                <a:gd name="T0" fmla="*/ 344 w 666"/>
                <a:gd name="T1" fmla="*/ 912 h 918"/>
                <a:gd name="T2" fmla="*/ 300 w 666"/>
                <a:gd name="T3" fmla="*/ 868 h 918"/>
                <a:gd name="T4" fmla="*/ 294 w 666"/>
                <a:gd name="T5" fmla="*/ 824 h 918"/>
                <a:gd name="T6" fmla="*/ 300 w 666"/>
                <a:gd name="T7" fmla="*/ 803 h 918"/>
                <a:gd name="T8" fmla="*/ 308 w 666"/>
                <a:gd name="T9" fmla="*/ 789 h 918"/>
                <a:gd name="T10" fmla="*/ 314 w 666"/>
                <a:gd name="T11" fmla="*/ 781 h 918"/>
                <a:gd name="T12" fmla="*/ 343 w 666"/>
                <a:gd name="T13" fmla="*/ 752 h 918"/>
                <a:gd name="T14" fmla="*/ 0 w 666"/>
                <a:gd name="T15" fmla="*/ 752 h 918"/>
                <a:gd name="T16" fmla="*/ 16 w 666"/>
                <a:gd name="T17" fmla="*/ 642 h 918"/>
                <a:gd name="T18" fmla="*/ 144 w 666"/>
                <a:gd name="T19" fmla="*/ 639 h 918"/>
                <a:gd name="T20" fmla="*/ 191 w 666"/>
                <a:gd name="T21" fmla="*/ 632 h 918"/>
                <a:gd name="T22" fmla="*/ 215 w 666"/>
                <a:gd name="T23" fmla="*/ 617 h 918"/>
                <a:gd name="T24" fmla="*/ 231 w 666"/>
                <a:gd name="T25" fmla="*/ 592 h 918"/>
                <a:gd name="T26" fmla="*/ 241 w 666"/>
                <a:gd name="T27" fmla="*/ 554 h 918"/>
                <a:gd name="T28" fmla="*/ 245 w 666"/>
                <a:gd name="T29" fmla="*/ 482 h 918"/>
                <a:gd name="T30" fmla="*/ 244 w 666"/>
                <a:gd name="T31" fmla="*/ 349 h 918"/>
                <a:gd name="T32" fmla="*/ 235 w 666"/>
                <a:gd name="T33" fmla="*/ 301 h 918"/>
                <a:gd name="T34" fmla="*/ 226 w 666"/>
                <a:gd name="T35" fmla="*/ 284 h 918"/>
                <a:gd name="T36" fmla="*/ 214 w 666"/>
                <a:gd name="T37" fmla="*/ 275 h 918"/>
                <a:gd name="T38" fmla="*/ 224 w 666"/>
                <a:gd name="T39" fmla="*/ 253 h 918"/>
                <a:gd name="T40" fmla="*/ 261 w 666"/>
                <a:gd name="T41" fmla="*/ 259 h 918"/>
                <a:gd name="T42" fmla="*/ 351 w 666"/>
                <a:gd name="T43" fmla="*/ 222 h 918"/>
                <a:gd name="T44" fmla="*/ 388 w 666"/>
                <a:gd name="T45" fmla="*/ 133 h 918"/>
                <a:gd name="T46" fmla="*/ 351 w 666"/>
                <a:gd name="T47" fmla="*/ 45 h 918"/>
                <a:gd name="T48" fmla="*/ 261 w 666"/>
                <a:gd name="T49" fmla="*/ 9 h 918"/>
                <a:gd name="T50" fmla="*/ 223 w 666"/>
                <a:gd name="T51" fmla="*/ 14 h 918"/>
                <a:gd name="T52" fmla="*/ 213 w 666"/>
                <a:gd name="T53" fmla="*/ 0 h 918"/>
                <a:gd name="T54" fmla="*/ 418 w 666"/>
                <a:gd name="T55" fmla="*/ 32 h 918"/>
                <a:gd name="T56" fmla="*/ 555 w 666"/>
                <a:gd name="T57" fmla="*/ 113 h 918"/>
                <a:gd name="T58" fmla="*/ 636 w 666"/>
                <a:gd name="T59" fmla="*/ 248 h 918"/>
                <a:gd name="T60" fmla="*/ 665 w 666"/>
                <a:gd name="T61" fmla="*/ 430 h 918"/>
                <a:gd name="T62" fmla="*/ 657 w 666"/>
                <a:gd name="T63" fmla="*/ 552 h 918"/>
                <a:gd name="T64" fmla="*/ 629 w 666"/>
                <a:gd name="T65" fmla="*/ 633 h 918"/>
                <a:gd name="T66" fmla="*/ 593 w 666"/>
                <a:gd name="T67" fmla="*/ 678 h 918"/>
                <a:gd name="T68" fmla="*/ 541 w 666"/>
                <a:gd name="T69" fmla="*/ 720 h 918"/>
                <a:gd name="T70" fmla="*/ 543 w 666"/>
                <a:gd name="T71" fmla="*/ 745 h 918"/>
                <a:gd name="T72" fmla="*/ 445 w 666"/>
                <a:gd name="T73" fmla="*/ 752 h 918"/>
                <a:gd name="T74" fmla="*/ 435 w 666"/>
                <a:gd name="T75" fmla="*/ 778 h 918"/>
                <a:gd name="T76" fmla="*/ 441 w 666"/>
                <a:gd name="T77" fmla="*/ 785 h 918"/>
                <a:gd name="T78" fmla="*/ 447 w 666"/>
                <a:gd name="T79" fmla="*/ 794 h 918"/>
                <a:gd name="T80" fmla="*/ 456 w 666"/>
                <a:gd name="T81" fmla="*/ 814 h 918"/>
                <a:gd name="T82" fmla="*/ 459 w 666"/>
                <a:gd name="T83" fmla="*/ 836 h 918"/>
                <a:gd name="T84" fmla="*/ 435 w 666"/>
                <a:gd name="T85" fmla="*/ 894 h 918"/>
                <a:gd name="T86" fmla="*/ 377 w 666"/>
                <a:gd name="T87" fmla="*/ 918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66" h="918">
                  <a:moveTo>
                    <a:pt x="377" y="918"/>
                  </a:moveTo>
                  <a:cubicBezTo>
                    <a:pt x="366" y="918"/>
                    <a:pt x="355" y="916"/>
                    <a:pt x="344" y="912"/>
                  </a:cubicBezTo>
                  <a:cubicBezTo>
                    <a:pt x="335" y="908"/>
                    <a:pt x="326" y="902"/>
                    <a:pt x="318" y="894"/>
                  </a:cubicBezTo>
                  <a:cubicBezTo>
                    <a:pt x="310" y="887"/>
                    <a:pt x="304" y="878"/>
                    <a:pt x="300" y="868"/>
                  </a:cubicBezTo>
                  <a:cubicBezTo>
                    <a:pt x="296" y="858"/>
                    <a:pt x="294" y="847"/>
                    <a:pt x="293" y="836"/>
                  </a:cubicBezTo>
                  <a:cubicBezTo>
                    <a:pt x="293" y="832"/>
                    <a:pt x="294" y="828"/>
                    <a:pt x="294" y="824"/>
                  </a:cubicBezTo>
                  <a:cubicBezTo>
                    <a:pt x="295" y="821"/>
                    <a:pt x="296" y="817"/>
                    <a:pt x="296" y="814"/>
                  </a:cubicBezTo>
                  <a:cubicBezTo>
                    <a:pt x="297" y="810"/>
                    <a:pt x="299" y="807"/>
                    <a:pt x="300" y="803"/>
                  </a:cubicBezTo>
                  <a:cubicBezTo>
                    <a:pt x="302" y="800"/>
                    <a:pt x="303" y="797"/>
                    <a:pt x="305" y="794"/>
                  </a:cubicBezTo>
                  <a:cubicBezTo>
                    <a:pt x="306" y="792"/>
                    <a:pt x="307" y="791"/>
                    <a:pt x="308" y="789"/>
                  </a:cubicBezTo>
                  <a:cubicBezTo>
                    <a:pt x="309" y="788"/>
                    <a:pt x="310" y="786"/>
                    <a:pt x="311" y="785"/>
                  </a:cubicBezTo>
                  <a:cubicBezTo>
                    <a:pt x="312" y="784"/>
                    <a:pt x="313" y="783"/>
                    <a:pt x="314" y="781"/>
                  </a:cubicBezTo>
                  <a:cubicBezTo>
                    <a:pt x="315" y="780"/>
                    <a:pt x="316" y="779"/>
                    <a:pt x="317" y="778"/>
                  </a:cubicBezTo>
                  <a:cubicBezTo>
                    <a:pt x="343" y="752"/>
                    <a:pt x="343" y="752"/>
                    <a:pt x="343" y="752"/>
                  </a:cubicBezTo>
                  <a:cubicBezTo>
                    <a:pt x="307" y="752"/>
                    <a:pt x="307" y="752"/>
                    <a:pt x="307" y="752"/>
                  </a:cubicBezTo>
                  <a:cubicBezTo>
                    <a:pt x="0" y="752"/>
                    <a:pt x="0" y="752"/>
                    <a:pt x="0" y="752"/>
                  </a:cubicBezTo>
                  <a:cubicBezTo>
                    <a:pt x="1" y="642"/>
                    <a:pt x="1" y="642"/>
                    <a:pt x="1" y="642"/>
                  </a:cubicBezTo>
                  <a:cubicBezTo>
                    <a:pt x="16" y="642"/>
                    <a:pt x="16" y="642"/>
                    <a:pt x="16" y="642"/>
                  </a:cubicBezTo>
                  <a:cubicBezTo>
                    <a:pt x="44" y="642"/>
                    <a:pt x="70" y="642"/>
                    <a:pt x="93" y="641"/>
                  </a:cubicBezTo>
                  <a:cubicBezTo>
                    <a:pt x="112" y="641"/>
                    <a:pt x="129" y="640"/>
                    <a:pt x="144" y="639"/>
                  </a:cubicBezTo>
                  <a:cubicBezTo>
                    <a:pt x="156" y="638"/>
                    <a:pt x="166" y="637"/>
                    <a:pt x="174" y="635"/>
                  </a:cubicBezTo>
                  <a:cubicBezTo>
                    <a:pt x="181" y="634"/>
                    <a:pt x="187" y="633"/>
                    <a:pt x="191" y="632"/>
                  </a:cubicBezTo>
                  <a:cubicBezTo>
                    <a:pt x="196" y="630"/>
                    <a:pt x="200" y="628"/>
                    <a:pt x="204" y="626"/>
                  </a:cubicBezTo>
                  <a:cubicBezTo>
                    <a:pt x="208" y="623"/>
                    <a:pt x="212" y="620"/>
                    <a:pt x="215" y="617"/>
                  </a:cubicBezTo>
                  <a:cubicBezTo>
                    <a:pt x="219" y="614"/>
                    <a:pt x="222" y="610"/>
                    <a:pt x="225" y="606"/>
                  </a:cubicBezTo>
                  <a:cubicBezTo>
                    <a:pt x="227" y="602"/>
                    <a:pt x="229" y="597"/>
                    <a:pt x="231" y="592"/>
                  </a:cubicBezTo>
                  <a:cubicBezTo>
                    <a:pt x="233" y="588"/>
                    <a:pt x="235" y="582"/>
                    <a:pt x="237" y="576"/>
                  </a:cubicBezTo>
                  <a:cubicBezTo>
                    <a:pt x="238" y="570"/>
                    <a:pt x="240" y="562"/>
                    <a:pt x="241" y="554"/>
                  </a:cubicBezTo>
                  <a:cubicBezTo>
                    <a:pt x="242" y="544"/>
                    <a:pt x="243" y="534"/>
                    <a:pt x="244" y="523"/>
                  </a:cubicBezTo>
                  <a:cubicBezTo>
                    <a:pt x="245" y="510"/>
                    <a:pt x="245" y="496"/>
                    <a:pt x="245" y="482"/>
                  </a:cubicBezTo>
                  <a:cubicBezTo>
                    <a:pt x="245" y="393"/>
                    <a:pt x="245" y="393"/>
                    <a:pt x="245" y="393"/>
                  </a:cubicBezTo>
                  <a:cubicBezTo>
                    <a:pt x="245" y="376"/>
                    <a:pt x="245" y="362"/>
                    <a:pt x="244" y="349"/>
                  </a:cubicBezTo>
                  <a:cubicBezTo>
                    <a:pt x="243" y="338"/>
                    <a:pt x="241" y="328"/>
                    <a:pt x="240" y="319"/>
                  </a:cubicBezTo>
                  <a:cubicBezTo>
                    <a:pt x="239" y="312"/>
                    <a:pt x="237" y="306"/>
                    <a:pt x="235" y="301"/>
                  </a:cubicBezTo>
                  <a:cubicBezTo>
                    <a:pt x="233" y="296"/>
                    <a:pt x="232" y="293"/>
                    <a:pt x="230" y="290"/>
                  </a:cubicBezTo>
                  <a:cubicBezTo>
                    <a:pt x="229" y="288"/>
                    <a:pt x="227" y="286"/>
                    <a:pt x="226" y="284"/>
                  </a:cubicBezTo>
                  <a:cubicBezTo>
                    <a:pt x="224" y="282"/>
                    <a:pt x="222" y="280"/>
                    <a:pt x="219" y="279"/>
                  </a:cubicBezTo>
                  <a:cubicBezTo>
                    <a:pt x="218" y="277"/>
                    <a:pt x="216" y="276"/>
                    <a:pt x="214" y="275"/>
                  </a:cubicBezTo>
                  <a:cubicBezTo>
                    <a:pt x="214" y="250"/>
                    <a:pt x="214" y="250"/>
                    <a:pt x="214" y="250"/>
                  </a:cubicBezTo>
                  <a:cubicBezTo>
                    <a:pt x="217" y="251"/>
                    <a:pt x="220" y="252"/>
                    <a:pt x="224" y="253"/>
                  </a:cubicBezTo>
                  <a:cubicBezTo>
                    <a:pt x="230" y="255"/>
                    <a:pt x="236" y="256"/>
                    <a:pt x="242" y="257"/>
                  </a:cubicBezTo>
                  <a:cubicBezTo>
                    <a:pt x="248" y="258"/>
                    <a:pt x="255" y="259"/>
                    <a:pt x="261" y="259"/>
                  </a:cubicBezTo>
                  <a:cubicBezTo>
                    <a:pt x="278" y="259"/>
                    <a:pt x="295" y="255"/>
                    <a:pt x="311" y="249"/>
                  </a:cubicBezTo>
                  <a:cubicBezTo>
                    <a:pt x="326" y="243"/>
                    <a:pt x="340" y="234"/>
                    <a:pt x="351" y="222"/>
                  </a:cubicBezTo>
                  <a:cubicBezTo>
                    <a:pt x="363" y="211"/>
                    <a:pt x="372" y="197"/>
                    <a:pt x="379" y="182"/>
                  </a:cubicBezTo>
                  <a:cubicBezTo>
                    <a:pt x="385" y="167"/>
                    <a:pt x="388" y="150"/>
                    <a:pt x="388" y="133"/>
                  </a:cubicBezTo>
                  <a:cubicBezTo>
                    <a:pt x="388" y="117"/>
                    <a:pt x="385" y="100"/>
                    <a:pt x="378" y="85"/>
                  </a:cubicBezTo>
                  <a:cubicBezTo>
                    <a:pt x="372" y="70"/>
                    <a:pt x="362" y="56"/>
                    <a:pt x="351" y="45"/>
                  </a:cubicBezTo>
                  <a:cubicBezTo>
                    <a:pt x="339" y="34"/>
                    <a:pt x="325" y="25"/>
                    <a:pt x="310" y="18"/>
                  </a:cubicBezTo>
                  <a:cubicBezTo>
                    <a:pt x="294" y="12"/>
                    <a:pt x="278" y="9"/>
                    <a:pt x="261" y="9"/>
                  </a:cubicBezTo>
                  <a:cubicBezTo>
                    <a:pt x="254" y="9"/>
                    <a:pt x="248" y="9"/>
                    <a:pt x="242" y="10"/>
                  </a:cubicBezTo>
                  <a:cubicBezTo>
                    <a:pt x="235" y="11"/>
                    <a:pt x="229" y="12"/>
                    <a:pt x="223" y="14"/>
                  </a:cubicBezTo>
                  <a:cubicBezTo>
                    <a:pt x="220" y="15"/>
                    <a:pt x="217" y="16"/>
                    <a:pt x="214" y="18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1" y="2"/>
                    <a:pt x="286" y="5"/>
                    <a:pt x="319" y="10"/>
                  </a:cubicBezTo>
                  <a:cubicBezTo>
                    <a:pt x="355" y="15"/>
                    <a:pt x="388" y="23"/>
                    <a:pt x="418" y="32"/>
                  </a:cubicBezTo>
                  <a:cubicBezTo>
                    <a:pt x="447" y="42"/>
                    <a:pt x="473" y="53"/>
                    <a:pt x="496" y="67"/>
                  </a:cubicBezTo>
                  <a:cubicBezTo>
                    <a:pt x="519" y="80"/>
                    <a:pt x="538" y="95"/>
                    <a:pt x="555" y="113"/>
                  </a:cubicBezTo>
                  <a:cubicBezTo>
                    <a:pt x="572" y="132"/>
                    <a:pt x="588" y="152"/>
                    <a:pt x="602" y="175"/>
                  </a:cubicBezTo>
                  <a:cubicBezTo>
                    <a:pt x="615" y="197"/>
                    <a:pt x="627" y="222"/>
                    <a:pt x="636" y="248"/>
                  </a:cubicBezTo>
                  <a:cubicBezTo>
                    <a:pt x="645" y="275"/>
                    <a:pt x="652" y="303"/>
                    <a:pt x="657" y="333"/>
                  </a:cubicBezTo>
                  <a:cubicBezTo>
                    <a:pt x="662" y="364"/>
                    <a:pt x="665" y="396"/>
                    <a:pt x="665" y="430"/>
                  </a:cubicBezTo>
                  <a:cubicBezTo>
                    <a:pt x="666" y="454"/>
                    <a:pt x="665" y="476"/>
                    <a:pt x="664" y="496"/>
                  </a:cubicBezTo>
                  <a:cubicBezTo>
                    <a:pt x="662" y="516"/>
                    <a:pt x="660" y="535"/>
                    <a:pt x="657" y="552"/>
                  </a:cubicBezTo>
                  <a:cubicBezTo>
                    <a:pt x="654" y="568"/>
                    <a:pt x="650" y="584"/>
                    <a:pt x="645" y="597"/>
                  </a:cubicBezTo>
                  <a:cubicBezTo>
                    <a:pt x="640" y="611"/>
                    <a:pt x="635" y="623"/>
                    <a:pt x="629" y="633"/>
                  </a:cubicBezTo>
                  <a:cubicBezTo>
                    <a:pt x="624" y="641"/>
                    <a:pt x="619" y="648"/>
                    <a:pt x="613" y="656"/>
                  </a:cubicBezTo>
                  <a:cubicBezTo>
                    <a:pt x="607" y="663"/>
                    <a:pt x="600" y="670"/>
                    <a:pt x="593" y="678"/>
                  </a:cubicBezTo>
                  <a:cubicBezTo>
                    <a:pt x="586" y="685"/>
                    <a:pt x="578" y="692"/>
                    <a:pt x="569" y="699"/>
                  </a:cubicBezTo>
                  <a:cubicBezTo>
                    <a:pt x="561" y="706"/>
                    <a:pt x="551" y="713"/>
                    <a:pt x="541" y="720"/>
                  </a:cubicBezTo>
                  <a:cubicBezTo>
                    <a:pt x="521" y="734"/>
                    <a:pt x="521" y="734"/>
                    <a:pt x="521" y="734"/>
                  </a:cubicBezTo>
                  <a:cubicBezTo>
                    <a:pt x="543" y="745"/>
                    <a:pt x="543" y="745"/>
                    <a:pt x="543" y="745"/>
                  </a:cubicBezTo>
                  <a:cubicBezTo>
                    <a:pt x="547" y="748"/>
                    <a:pt x="551" y="750"/>
                    <a:pt x="555" y="752"/>
                  </a:cubicBezTo>
                  <a:cubicBezTo>
                    <a:pt x="445" y="752"/>
                    <a:pt x="445" y="752"/>
                    <a:pt x="445" y="752"/>
                  </a:cubicBezTo>
                  <a:cubicBezTo>
                    <a:pt x="409" y="752"/>
                    <a:pt x="409" y="752"/>
                    <a:pt x="409" y="752"/>
                  </a:cubicBezTo>
                  <a:cubicBezTo>
                    <a:pt x="435" y="778"/>
                    <a:pt x="435" y="778"/>
                    <a:pt x="435" y="778"/>
                  </a:cubicBezTo>
                  <a:cubicBezTo>
                    <a:pt x="436" y="779"/>
                    <a:pt x="437" y="780"/>
                    <a:pt x="438" y="781"/>
                  </a:cubicBezTo>
                  <a:cubicBezTo>
                    <a:pt x="439" y="783"/>
                    <a:pt x="440" y="784"/>
                    <a:pt x="441" y="785"/>
                  </a:cubicBezTo>
                  <a:cubicBezTo>
                    <a:pt x="442" y="787"/>
                    <a:pt x="443" y="788"/>
                    <a:pt x="444" y="789"/>
                  </a:cubicBezTo>
                  <a:cubicBezTo>
                    <a:pt x="445" y="791"/>
                    <a:pt x="446" y="792"/>
                    <a:pt x="447" y="794"/>
                  </a:cubicBezTo>
                  <a:cubicBezTo>
                    <a:pt x="449" y="797"/>
                    <a:pt x="451" y="800"/>
                    <a:pt x="452" y="804"/>
                  </a:cubicBezTo>
                  <a:cubicBezTo>
                    <a:pt x="454" y="807"/>
                    <a:pt x="455" y="810"/>
                    <a:pt x="456" y="814"/>
                  </a:cubicBezTo>
                  <a:cubicBezTo>
                    <a:pt x="457" y="817"/>
                    <a:pt x="458" y="821"/>
                    <a:pt x="458" y="825"/>
                  </a:cubicBezTo>
                  <a:cubicBezTo>
                    <a:pt x="459" y="828"/>
                    <a:pt x="459" y="832"/>
                    <a:pt x="459" y="836"/>
                  </a:cubicBezTo>
                  <a:cubicBezTo>
                    <a:pt x="459" y="847"/>
                    <a:pt x="457" y="858"/>
                    <a:pt x="453" y="868"/>
                  </a:cubicBezTo>
                  <a:cubicBezTo>
                    <a:pt x="449" y="878"/>
                    <a:pt x="443" y="887"/>
                    <a:pt x="435" y="894"/>
                  </a:cubicBezTo>
                  <a:cubicBezTo>
                    <a:pt x="428" y="902"/>
                    <a:pt x="419" y="908"/>
                    <a:pt x="409" y="912"/>
                  </a:cubicBezTo>
                  <a:cubicBezTo>
                    <a:pt x="399" y="916"/>
                    <a:pt x="388" y="918"/>
                    <a:pt x="377" y="91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52"/>
            <p:cNvSpPr>
              <a:spLocks/>
            </p:cNvSpPr>
            <p:nvPr/>
          </p:nvSpPr>
          <p:spPr bwMode="auto">
            <a:xfrm>
              <a:off x="9116858" y="1804827"/>
              <a:ext cx="1465263" cy="1257300"/>
            </a:xfrm>
            <a:custGeom>
              <a:avLst/>
              <a:gdLst>
                <a:gd name="T0" fmla="*/ 477 w 680"/>
                <a:gd name="T1" fmla="*/ 0 h 580"/>
                <a:gd name="T2" fmla="*/ 483 w 680"/>
                <a:gd name="T3" fmla="*/ 0 h 580"/>
                <a:gd name="T4" fmla="*/ 490 w 680"/>
                <a:gd name="T5" fmla="*/ 0 h 580"/>
                <a:gd name="T6" fmla="*/ 497 w 680"/>
                <a:gd name="T7" fmla="*/ 0 h 580"/>
                <a:gd name="T8" fmla="*/ 503 w 680"/>
                <a:gd name="T9" fmla="*/ 0 h 580"/>
                <a:gd name="T10" fmla="*/ 503 w 680"/>
                <a:gd name="T11" fmla="*/ 100 h 580"/>
                <a:gd name="T12" fmla="*/ 507 w 680"/>
                <a:gd name="T13" fmla="*/ 94 h 580"/>
                <a:gd name="T14" fmla="*/ 512 w 680"/>
                <a:gd name="T15" fmla="*/ 88 h 580"/>
                <a:gd name="T16" fmla="*/ 517 w 680"/>
                <a:gd name="T17" fmla="*/ 83 h 580"/>
                <a:gd name="T18" fmla="*/ 522 w 680"/>
                <a:gd name="T19" fmla="*/ 78 h 580"/>
                <a:gd name="T20" fmla="*/ 535 w 680"/>
                <a:gd name="T21" fmla="*/ 69 h 580"/>
                <a:gd name="T22" fmla="*/ 550 w 680"/>
                <a:gd name="T23" fmla="*/ 62 h 580"/>
                <a:gd name="T24" fmla="*/ 567 w 680"/>
                <a:gd name="T25" fmla="*/ 57 h 580"/>
                <a:gd name="T26" fmla="*/ 584 w 680"/>
                <a:gd name="T27" fmla="*/ 56 h 580"/>
                <a:gd name="T28" fmla="*/ 621 w 680"/>
                <a:gd name="T29" fmla="*/ 63 h 580"/>
                <a:gd name="T30" fmla="*/ 652 w 680"/>
                <a:gd name="T31" fmla="*/ 83 h 580"/>
                <a:gd name="T32" fmla="*/ 672 w 680"/>
                <a:gd name="T33" fmla="*/ 113 h 580"/>
                <a:gd name="T34" fmla="*/ 680 w 680"/>
                <a:gd name="T35" fmla="*/ 149 h 580"/>
                <a:gd name="T36" fmla="*/ 673 w 680"/>
                <a:gd name="T37" fmla="*/ 186 h 580"/>
                <a:gd name="T38" fmla="*/ 652 w 680"/>
                <a:gd name="T39" fmla="*/ 215 h 580"/>
                <a:gd name="T40" fmla="*/ 622 w 680"/>
                <a:gd name="T41" fmla="*/ 236 h 580"/>
                <a:gd name="T42" fmla="*/ 584 w 680"/>
                <a:gd name="T43" fmla="*/ 243 h 580"/>
                <a:gd name="T44" fmla="*/ 567 w 680"/>
                <a:gd name="T45" fmla="*/ 241 h 580"/>
                <a:gd name="T46" fmla="*/ 550 w 680"/>
                <a:gd name="T47" fmla="*/ 237 h 580"/>
                <a:gd name="T48" fmla="*/ 535 w 680"/>
                <a:gd name="T49" fmla="*/ 230 h 580"/>
                <a:gd name="T50" fmla="*/ 522 w 680"/>
                <a:gd name="T51" fmla="*/ 220 h 580"/>
                <a:gd name="T52" fmla="*/ 517 w 680"/>
                <a:gd name="T53" fmla="*/ 215 h 580"/>
                <a:gd name="T54" fmla="*/ 512 w 680"/>
                <a:gd name="T55" fmla="*/ 210 h 580"/>
                <a:gd name="T56" fmla="*/ 507 w 680"/>
                <a:gd name="T57" fmla="*/ 205 h 580"/>
                <a:gd name="T58" fmla="*/ 503 w 680"/>
                <a:gd name="T59" fmla="*/ 199 h 580"/>
                <a:gd name="T60" fmla="*/ 503 w 680"/>
                <a:gd name="T61" fmla="*/ 301 h 580"/>
                <a:gd name="T62" fmla="*/ 492 w 680"/>
                <a:gd name="T63" fmla="*/ 303 h 580"/>
                <a:gd name="T64" fmla="*/ 485 w 680"/>
                <a:gd name="T65" fmla="*/ 306 h 580"/>
                <a:gd name="T66" fmla="*/ 481 w 680"/>
                <a:gd name="T67" fmla="*/ 310 h 580"/>
                <a:gd name="T68" fmla="*/ 479 w 680"/>
                <a:gd name="T69" fmla="*/ 313 h 580"/>
                <a:gd name="T70" fmla="*/ 475 w 680"/>
                <a:gd name="T71" fmla="*/ 322 h 580"/>
                <a:gd name="T72" fmla="*/ 471 w 680"/>
                <a:gd name="T73" fmla="*/ 340 h 580"/>
                <a:gd name="T74" fmla="*/ 468 w 680"/>
                <a:gd name="T75" fmla="*/ 371 h 580"/>
                <a:gd name="T76" fmla="*/ 467 w 680"/>
                <a:gd name="T77" fmla="*/ 419 h 580"/>
                <a:gd name="T78" fmla="*/ 466 w 680"/>
                <a:gd name="T79" fmla="*/ 580 h 580"/>
                <a:gd name="T80" fmla="*/ 0 w 680"/>
                <a:gd name="T81" fmla="*/ 580 h 580"/>
                <a:gd name="T82" fmla="*/ 2 w 680"/>
                <a:gd name="T83" fmla="*/ 414 h 580"/>
                <a:gd name="T84" fmla="*/ 11 w 680"/>
                <a:gd name="T85" fmla="*/ 303 h 580"/>
                <a:gd name="T86" fmla="*/ 34 w 680"/>
                <a:gd name="T87" fmla="*/ 211 h 580"/>
                <a:gd name="T88" fmla="*/ 72 w 680"/>
                <a:gd name="T89" fmla="*/ 138 h 580"/>
                <a:gd name="T90" fmla="*/ 124 w 680"/>
                <a:gd name="T91" fmla="*/ 84 h 580"/>
                <a:gd name="T92" fmla="*/ 188 w 680"/>
                <a:gd name="T93" fmla="*/ 47 h 580"/>
                <a:gd name="T94" fmla="*/ 269 w 680"/>
                <a:gd name="T95" fmla="*/ 21 h 580"/>
                <a:gd name="T96" fmla="*/ 365 w 680"/>
                <a:gd name="T97" fmla="*/ 5 h 580"/>
                <a:gd name="T98" fmla="*/ 477 w 680"/>
                <a:gd name="T99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80" h="580">
                  <a:moveTo>
                    <a:pt x="477" y="0"/>
                  </a:moveTo>
                  <a:cubicBezTo>
                    <a:pt x="479" y="0"/>
                    <a:pt x="481" y="0"/>
                    <a:pt x="483" y="0"/>
                  </a:cubicBezTo>
                  <a:cubicBezTo>
                    <a:pt x="486" y="0"/>
                    <a:pt x="488" y="0"/>
                    <a:pt x="490" y="0"/>
                  </a:cubicBezTo>
                  <a:cubicBezTo>
                    <a:pt x="492" y="0"/>
                    <a:pt x="494" y="0"/>
                    <a:pt x="497" y="0"/>
                  </a:cubicBezTo>
                  <a:cubicBezTo>
                    <a:pt x="499" y="0"/>
                    <a:pt x="501" y="0"/>
                    <a:pt x="503" y="0"/>
                  </a:cubicBezTo>
                  <a:cubicBezTo>
                    <a:pt x="503" y="100"/>
                    <a:pt x="503" y="100"/>
                    <a:pt x="503" y="100"/>
                  </a:cubicBezTo>
                  <a:cubicBezTo>
                    <a:pt x="504" y="97"/>
                    <a:pt x="506" y="96"/>
                    <a:pt x="507" y="94"/>
                  </a:cubicBezTo>
                  <a:cubicBezTo>
                    <a:pt x="508" y="92"/>
                    <a:pt x="510" y="90"/>
                    <a:pt x="512" y="88"/>
                  </a:cubicBezTo>
                  <a:cubicBezTo>
                    <a:pt x="513" y="86"/>
                    <a:pt x="515" y="85"/>
                    <a:pt x="517" y="83"/>
                  </a:cubicBezTo>
                  <a:cubicBezTo>
                    <a:pt x="518" y="81"/>
                    <a:pt x="520" y="80"/>
                    <a:pt x="522" y="78"/>
                  </a:cubicBezTo>
                  <a:cubicBezTo>
                    <a:pt x="526" y="75"/>
                    <a:pt x="531" y="71"/>
                    <a:pt x="535" y="69"/>
                  </a:cubicBezTo>
                  <a:cubicBezTo>
                    <a:pt x="540" y="66"/>
                    <a:pt x="545" y="64"/>
                    <a:pt x="550" y="62"/>
                  </a:cubicBezTo>
                  <a:cubicBezTo>
                    <a:pt x="555" y="60"/>
                    <a:pt x="561" y="58"/>
                    <a:pt x="567" y="57"/>
                  </a:cubicBezTo>
                  <a:cubicBezTo>
                    <a:pt x="572" y="56"/>
                    <a:pt x="578" y="56"/>
                    <a:pt x="584" y="56"/>
                  </a:cubicBezTo>
                  <a:cubicBezTo>
                    <a:pt x="597" y="56"/>
                    <a:pt x="610" y="58"/>
                    <a:pt x="621" y="63"/>
                  </a:cubicBezTo>
                  <a:cubicBezTo>
                    <a:pt x="633" y="68"/>
                    <a:pt x="643" y="74"/>
                    <a:pt x="652" y="83"/>
                  </a:cubicBezTo>
                  <a:cubicBezTo>
                    <a:pt x="660" y="91"/>
                    <a:pt x="667" y="101"/>
                    <a:pt x="672" y="113"/>
                  </a:cubicBezTo>
                  <a:cubicBezTo>
                    <a:pt x="677" y="124"/>
                    <a:pt x="680" y="136"/>
                    <a:pt x="680" y="149"/>
                  </a:cubicBezTo>
                  <a:cubicBezTo>
                    <a:pt x="680" y="162"/>
                    <a:pt x="677" y="174"/>
                    <a:pt x="673" y="186"/>
                  </a:cubicBezTo>
                  <a:cubicBezTo>
                    <a:pt x="668" y="197"/>
                    <a:pt x="661" y="207"/>
                    <a:pt x="652" y="215"/>
                  </a:cubicBezTo>
                  <a:cubicBezTo>
                    <a:pt x="644" y="224"/>
                    <a:pt x="633" y="231"/>
                    <a:pt x="622" y="236"/>
                  </a:cubicBezTo>
                  <a:cubicBezTo>
                    <a:pt x="610" y="240"/>
                    <a:pt x="598" y="243"/>
                    <a:pt x="584" y="243"/>
                  </a:cubicBezTo>
                  <a:cubicBezTo>
                    <a:pt x="578" y="243"/>
                    <a:pt x="573" y="242"/>
                    <a:pt x="567" y="241"/>
                  </a:cubicBezTo>
                  <a:cubicBezTo>
                    <a:pt x="561" y="240"/>
                    <a:pt x="556" y="239"/>
                    <a:pt x="550" y="237"/>
                  </a:cubicBezTo>
                  <a:cubicBezTo>
                    <a:pt x="545" y="235"/>
                    <a:pt x="540" y="233"/>
                    <a:pt x="535" y="230"/>
                  </a:cubicBezTo>
                  <a:cubicBezTo>
                    <a:pt x="531" y="227"/>
                    <a:pt x="526" y="224"/>
                    <a:pt x="522" y="220"/>
                  </a:cubicBezTo>
                  <a:cubicBezTo>
                    <a:pt x="520" y="219"/>
                    <a:pt x="518" y="217"/>
                    <a:pt x="517" y="215"/>
                  </a:cubicBezTo>
                  <a:cubicBezTo>
                    <a:pt x="515" y="214"/>
                    <a:pt x="513" y="212"/>
                    <a:pt x="512" y="210"/>
                  </a:cubicBezTo>
                  <a:cubicBezTo>
                    <a:pt x="510" y="208"/>
                    <a:pt x="508" y="207"/>
                    <a:pt x="507" y="205"/>
                  </a:cubicBezTo>
                  <a:cubicBezTo>
                    <a:pt x="506" y="203"/>
                    <a:pt x="504" y="201"/>
                    <a:pt x="503" y="199"/>
                  </a:cubicBezTo>
                  <a:cubicBezTo>
                    <a:pt x="503" y="301"/>
                    <a:pt x="503" y="301"/>
                    <a:pt x="503" y="301"/>
                  </a:cubicBezTo>
                  <a:cubicBezTo>
                    <a:pt x="498" y="301"/>
                    <a:pt x="495" y="302"/>
                    <a:pt x="492" y="303"/>
                  </a:cubicBezTo>
                  <a:cubicBezTo>
                    <a:pt x="489" y="304"/>
                    <a:pt x="487" y="305"/>
                    <a:pt x="485" y="306"/>
                  </a:cubicBezTo>
                  <a:cubicBezTo>
                    <a:pt x="483" y="307"/>
                    <a:pt x="482" y="309"/>
                    <a:pt x="481" y="310"/>
                  </a:cubicBezTo>
                  <a:cubicBezTo>
                    <a:pt x="480" y="311"/>
                    <a:pt x="479" y="312"/>
                    <a:pt x="479" y="313"/>
                  </a:cubicBezTo>
                  <a:cubicBezTo>
                    <a:pt x="478" y="315"/>
                    <a:pt x="477" y="317"/>
                    <a:pt x="475" y="322"/>
                  </a:cubicBezTo>
                  <a:cubicBezTo>
                    <a:pt x="474" y="326"/>
                    <a:pt x="473" y="332"/>
                    <a:pt x="471" y="340"/>
                  </a:cubicBezTo>
                  <a:cubicBezTo>
                    <a:pt x="470" y="348"/>
                    <a:pt x="469" y="358"/>
                    <a:pt x="468" y="371"/>
                  </a:cubicBezTo>
                  <a:cubicBezTo>
                    <a:pt x="467" y="384"/>
                    <a:pt x="467" y="400"/>
                    <a:pt x="467" y="419"/>
                  </a:cubicBezTo>
                  <a:cubicBezTo>
                    <a:pt x="466" y="580"/>
                    <a:pt x="466" y="580"/>
                    <a:pt x="466" y="580"/>
                  </a:cubicBezTo>
                  <a:cubicBezTo>
                    <a:pt x="0" y="580"/>
                    <a:pt x="0" y="580"/>
                    <a:pt x="0" y="580"/>
                  </a:cubicBezTo>
                  <a:cubicBezTo>
                    <a:pt x="2" y="414"/>
                    <a:pt x="2" y="414"/>
                    <a:pt x="2" y="414"/>
                  </a:cubicBezTo>
                  <a:cubicBezTo>
                    <a:pt x="3" y="374"/>
                    <a:pt x="6" y="337"/>
                    <a:pt x="11" y="303"/>
                  </a:cubicBezTo>
                  <a:cubicBezTo>
                    <a:pt x="16" y="269"/>
                    <a:pt x="24" y="238"/>
                    <a:pt x="34" y="211"/>
                  </a:cubicBezTo>
                  <a:cubicBezTo>
                    <a:pt x="45" y="183"/>
                    <a:pt x="57" y="159"/>
                    <a:pt x="72" y="138"/>
                  </a:cubicBezTo>
                  <a:cubicBezTo>
                    <a:pt x="87" y="117"/>
                    <a:pt x="104" y="99"/>
                    <a:pt x="124" y="84"/>
                  </a:cubicBezTo>
                  <a:cubicBezTo>
                    <a:pt x="143" y="70"/>
                    <a:pt x="164" y="58"/>
                    <a:pt x="188" y="47"/>
                  </a:cubicBezTo>
                  <a:cubicBezTo>
                    <a:pt x="213" y="37"/>
                    <a:pt x="240" y="28"/>
                    <a:pt x="269" y="21"/>
                  </a:cubicBezTo>
                  <a:cubicBezTo>
                    <a:pt x="299" y="14"/>
                    <a:pt x="331" y="8"/>
                    <a:pt x="365" y="5"/>
                  </a:cubicBezTo>
                  <a:cubicBezTo>
                    <a:pt x="400" y="1"/>
                    <a:pt x="437" y="0"/>
                    <a:pt x="477" y="0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53"/>
            <p:cNvSpPr>
              <a:spLocks noEditPoints="1"/>
            </p:cNvSpPr>
            <p:nvPr/>
          </p:nvSpPr>
          <p:spPr bwMode="auto">
            <a:xfrm>
              <a:off x="9148608" y="1836577"/>
              <a:ext cx="1401763" cy="1193800"/>
            </a:xfrm>
            <a:custGeom>
              <a:avLst/>
              <a:gdLst>
                <a:gd name="T0" fmla="*/ 437 w 651"/>
                <a:gd name="T1" fmla="*/ 551 h 551"/>
                <a:gd name="T2" fmla="*/ 0 w 651"/>
                <a:gd name="T3" fmla="*/ 551 h 551"/>
                <a:gd name="T4" fmla="*/ 3 w 651"/>
                <a:gd name="T5" fmla="*/ 400 h 551"/>
                <a:gd name="T6" fmla="*/ 11 w 651"/>
                <a:gd name="T7" fmla="*/ 290 h 551"/>
                <a:gd name="T8" fmla="*/ 34 w 651"/>
                <a:gd name="T9" fmla="*/ 201 h 551"/>
                <a:gd name="T10" fmla="*/ 70 w 651"/>
                <a:gd name="T11" fmla="*/ 132 h 551"/>
                <a:gd name="T12" fmla="*/ 118 w 651"/>
                <a:gd name="T13" fmla="*/ 82 h 551"/>
                <a:gd name="T14" fmla="*/ 180 w 651"/>
                <a:gd name="T15" fmla="*/ 46 h 551"/>
                <a:gd name="T16" fmla="*/ 258 w 651"/>
                <a:gd name="T17" fmla="*/ 21 h 551"/>
                <a:gd name="T18" fmla="*/ 352 w 651"/>
                <a:gd name="T19" fmla="*/ 5 h 551"/>
                <a:gd name="T20" fmla="*/ 462 w 651"/>
                <a:gd name="T21" fmla="*/ 0 h 551"/>
                <a:gd name="T22" fmla="*/ 469 w 651"/>
                <a:gd name="T23" fmla="*/ 0 h 551"/>
                <a:gd name="T24" fmla="*/ 472 w 651"/>
                <a:gd name="T25" fmla="*/ 0 h 551"/>
                <a:gd name="T26" fmla="*/ 474 w 651"/>
                <a:gd name="T27" fmla="*/ 0 h 551"/>
                <a:gd name="T28" fmla="*/ 474 w 651"/>
                <a:gd name="T29" fmla="*/ 85 h 551"/>
                <a:gd name="T30" fmla="*/ 474 w 651"/>
                <a:gd name="T31" fmla="*/ 136 h 551"/>
                <a:gd name="T32" fmla="*/ 474 w 651"/>
                <a:gd name="T33" fmla="*/ 136 h 551"/>
                <a:gd name="T34" fmla="*/ 474 w 651"/>
                <a:gd name="T35" fmla="*/ 184 h 551"/>
                <a:gd name="T36" fmla="*/ 474 w 651"/>
                <a:gd name="T37" fmla="*/ 274 h 551"/>
                <a:gd name="T38" fmla="*/ 473 w 651"/>
                <a:gd name="T39" fmla="*/ 274 h 551"/>
                <a:gd name="T40" fmla="*/ 462 w 651"/>
                <a:gd name="T41" fmla="*/ 279 h 551"/>
                <a:gd name="T42" fmla="*/ 455 w 651"/>
                <a:gd name="T43" fmla="*/ 286 h 551"/>
                <a:gd name="T44" fmla="*/ 451 w 651"/>
                <a:gd name="T45" fmla="*/ 291 h 551"/>
                <a:gd name="T46" fmla="*/ 447 w 651"/>
                <a:gd name="T47" fmla="*/ 303 h 551"/>
                <a:gd name="T48" fmla="*/ 442 w 651"/>
                <a:gd name="T49" fmla="*/ 323 h 551"/>
                <a:gd name="T50" fmla="*/ 439 w 651"/>
                <a:gd name="T51" fmla="*/ 356 h 551"/>
                <a:gd name="T52" fmla="*/ 437 w 651"/>
                <a:gd name="T53" fmla="*/ 404 h 551"/>
                <a:gd name="T54" fmla="*/ 437 w 651"/>
                <a:gd name="T55" fmla="*/ 551 h 551"/>
                <a:gd name="T56" fmla="*/ 570 w 651"/>
                <a:gd name="T57" fmla="*/ 213 h 551"/>
                <a:gd name="T58" fmla="*/ 555 w 651"/>
                <a:gd name="T59" fmla="*/ 212 h 551"/>
                <a:gd name="T60" fmla="*/ 541 w 651"/>
                <a:gd name="T61" fmla="*/ 208 h 551"/>
                <a:gd name="T62" fmla="*/ 528 w 651"/>
                <a:gd name="T63" fmla="*/ 202 h 551"/>
                <a:gd name="T64" fmla="*/ 517 w 651"/>
                <a:gd name="T65" fmla="*/ 194 h 551"/>
                <a:gd name="T66" fmla="*/ 512 w 651"/>
                <a:gd name="T67" fmla="*/ 190 h 551"/>
                <a:gd name="T68" fmla="*/ 508 w 651"/>
                <a:gd name="T69" fmla="*/ 186 h 551"/>
                <a:gd name="T70" fmla="*/ 504 w 651"/>
                <a:gd name="T71" fmla="*/ 181 h 551"/>
                <a:gd name="T72" fmla="*/ 501 w 651"/>
                <a:gd name="T73" fmla="*/ 176 h 551"/>
                <a:gd name="T74" fmla="*/ 475 w 651"/>
                <a:gd name="T75" fmla="*/ 134 h 551"/>
                <a:gd name="T76" fmla="*/ 501 w 651"/>
                <a:gd name="T77" fmla="*/ 93 h 551"/>
                <a:gd name="T78" fmla="*/ 504 w 651"/>
                <a:gd name="T79" fmla="*/ 88 h 551"/>
                <a:gd name="T80" fmla="*/ 508 w 651"/>
                <a:gd name="T81" fmla="*/ 83 h 551"/>
                <a:gd name="T82" fmla="*/ 512 w 651"/>
                <a:gd name="T83" fmla="*/ 79 h 551"/>
                <a:gd name="T84" fmla="*/ 517 w 651"/>
                <a:gd name="T85" fmla="*/ 75 h 551"/>
                <a:gd name="T86" fmla="*/ 528 w 651"/>
                <a:gd name="T87" fmla="*/ 67 h 551"/>
                <a:gd name="T88" fmla="*/ 541 w 651"/>
                <a:gd name="T89" fmla="*/ 61 h 551"/>
                <a:gd name="T90" fmla="*/ 555 w 651"/>
                <a:gd name="T91" fmla="*/ 57 h 551"/>
                <a:gd name="T92" fmla="*/ 569 w 651"/>
                <a:gd name="T93" fmla="*/ 56 h 551"/>
                <a:gd name="T94" fmla="*/ 601 w 651"/>
                <a:gd name="T95" fmla="*/ 62 h 551"/>
                <a:gd name="T96" fmla="*/ 627 w 651"/>
                <a:gd name="T97" fmla="*/ 79 h 551"/>
                <a:gd name="T98" fmla="*/ 644 w 651"/>
                <a:gd name="T99" fmla="*/ 104 h 551"/>
                <a:gd name="T100" fmla="*/ 651 w 651"/>
                <a:gd name="T101" fmla="*/ 134 h 551"/>
                <a:gd name="T102" fmla="*/ 644 w 651"/>
                <a:gd name="T103" fmla="*/ 165 h 551"/>
                <a:gd name="T104" fmla="*/ 627 w 651"/>
                <a:gd name="T105" fmla="*/ 190 h 551"/>
                <a:gd name="T106" fmla="*/ 602 w 651"/>
                <a:gd name="T107" fmla="*/ 207 h 551"/>
                <a:gd name="T108" fmla="*/ 570 w 651"/>
                <a:gd name="T109" fmla="*/ 213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51" h="551">
                  <a:moveTo>
                    <a:pt x="437" y="551"/>
                  </a:moveTo>
                  <a:cubicBezTo>
                    <a:pt x="0" y="551"/>
                    <a:pt x="0" y="551"/>
                    <a:pt x="0" y="551"/>
                  </a:cubicBezTo>
                  <a:cubicBezTo>
                    <a:pt x="3" y="400"/>
                    <a:pt x="3" y="400"/>
                    <a:pt x="3" y="400"/>
                  </a:cubicBezTo>
                  <a:cubicBezTo>
                    <a:pt x="3" y="360"/>
                    <a:pt x="6" y="323"/>
                    <a:pt x="11" y="290"/>
                  </a:cubicBezTo>
                  <a:cubicBezTo>
                    <a:pt x="16" y="257"/>
                    <a:pt x="24" y="227"/>
                    <a:pt x="34" y="201"/>
                  </a:cubicBezTo>
                  <a:cubicBezTo>
                    <a:pt x="44" y="175"/>
                    <a:pt x="56" y="151"/>
                    <a:pt x="70" y="132"/>
                  </a:cubicBezTo>
                  <a:cubicBezTo>
                    <a:pt x="84" y="112"/>
                    <a:pt x="100" y="95"/>
                    <a:pt x="118" y="82"/>
                  </a:cubicBezTo>
                  <a:cubicBezTo>
                    <a:pt x="136" y="68"/>
                    <a:pt x="157" y="56"/>
                    <a:pt x="180" y="46"/>
                  </a:cubicBezTo>
                  <a:cubicBezTo>
                    <a:pt x="203" y="36"/>
                    <a:pt x="230" y="27"/>
                    <a:pt x="258" y="21"/>
                  </a:cubicBezTo>
                  <a:cubicBezTo>
                    <a:pt x="287" y="14"/>
                    <a:pt x="318" y="8"/>
                    <a:pt x="352" y="5"/>
                  </a:cubicBezTo>
                  <a:cubicBezTo>
                    <a:pt x="386" y="1"/>
                    <a:pt x="423" y="0"/>
                    <a:pt x="462" y="0"/>
                  </a:cubicBezTo>
                  <a:cubicBezTo>
                    <a:pt x="469" y="0"/>
                    <a:pt x="469" y="0"/>
                    <a:pt x="469" y="0"/>
                  </a:cubicBezTo>
                  <a:cubicBezTo>
                    <a:pt x="472" y="0"/>
                    <a:pt x="472" y="0"/>
                    <a:pt x="472" y="0"/>
                  </a:cubicBezTo>
                  <a:cubicBezTo>
                    <a:pt x="474" y="0"/>
                    <a:pt x="474" y="0"/>
                    <a:pt x="474" y="0"/>
                  </a:cubicBezTo>
                  <a:cubicBezTo>
                    <a:pt x="474" y="85"/>
                    <a:pt x="474" y="85"/>
                    <a:pt x="474" y="85"/>
                  </a:cubicBezTo>
                  <a:cubicBezTo>
                    <a:pt x="474" y="136"/>
                    <a:pt x="474" y="136"/>
                    <a:pt x="474" y="136"/>
                  </a:cubicBezTo>
                  <a:cubicBezTo>
                    <a:pt x="474" y="136"/>
                    <a:pt x="474" y="136"/>
                    <a:pt x="474" y="136"/>
                  </a:cubicBezTo>
                  <a:cubicBezTo>
                    <a:pt x="474" y="184"/>
                    <a:pt x="474" y="184"/>
                    <a:pt x="474" y="184"/>
                  </a:cubicBezTo>
                  <a:cubicBezTo>
                    <a:pt x="474" y="274"/>
                    <a:pt x="474" y="274"/>
                    <a:pt x="474" y="274"/>
                  </a:cubicBezTo>
                  <a:cubicBezTo>
                    <a:pt x="473" y="274"/>
                    <a:pt x="473" y="274"/>
                    <a:pt x="473" y="274"/>
                  </a:cubicBezTo>
                  <a:cubicBezTo>
                    <a:pt x="469" y="275"/>
                    <a:pt x="465" y="277"/>
                    <a:pt x="462" y="279"/>
                  </a:cubicBezTo>
                  <a:cubicBezTo>
                    <a:pt x="459" y="281"/>
                    <a:pt x="456" y="284"/>
                    <a:pt x="455" y="286"/>
                  </a:cubicBezTo>
                  <a:cubicBezTo>
                    <a:pt x="453" y="288"/>
                    <a:pt x="452" y="290"/>
                    <a:pt x="451" y="291"/>
                  </a:cubicBezTo>
                  <a:cubicBezTo>
                    <a:pt x="450" y="294"/>
                    <a:pt x="448" y="298"/>
                    <a:pt x="447" y="303"/>
                  </a:cubicBezTo>
                  <a:cubicBezTo>
                    <a:pt x="445" y="308"/>
                    <a:pt x="443" y="315"/>
                    <a:pt x="442" y="323"/>
                  </a:cubicBezTo>
                  <a:cubicBezTo>
                    <a:pt x="441" y="332"/>
                    <a:pt x="440" y="343"/>
                    <a:pt x="439" y="356"/>
                  </a:cubicBezTo>
                  <a:cubicBezTo>
                    <a:pt x="438" y="370"/>
                    <a:pt x="437" y="387"/>
                    <a:pt x="437" y="404"/>
                  </a:cubicBezTo>
                  <a:cubicBezTo>
                    <a:pt x="437" y="551"/>
                    <a:pt x="437" y="551"/>
                    <a:pt x="437" y="551"/>
                  </a:cubicBezTo>
                  <a:close/>
                  <a:moveTo>
                    <a:pt x="570" y="213"/>
                  </a:moveTo>
                  <a:cubicBezTo>
                    <a:pt x="565" y="213"/>
                    <a:pt x="560" y="213"/>
                    <a:pt x="555" y="212"/>
                  </a:cubicBezTo>
                  <a:cubicBezTo>
                    <a:pt x="550" y="211"/>
                    <a:pt x="546" y="210"/>
                    <a:pt x="541" y="208"/>
                  </a:cubicBezTo>
                  <a:cubicBezTo>
                    <a:pt x="537" y="207"/>
                    <a:pt x="533" y="205"/>
                    <a:pt x="528" y="202"/>
                  </a:cubicBezTo>
                  <a:cubicBezTo>
                    <a:pt x="524" y="200"/>
                    <a:pt x="520" y="197"/>
                    <a:pt x="517" y="194"/>
                  </a:cubicBezTo>
                  <a:cubicBezTo>
                    <a:pt x="516" y="193"/>
                    <a:pt x="514" y="192"/>
                    <a:pt x="512" y="190"/>
                  </a:cubicBezTo>
                  <a:cubicBezTo>
                    <a:pt x="511" y="189"/>
                    <a:pt x="510" y="187"/>
                    <a:pt x="508" y="186"/>
                  </a:cubicBezTo>
                  <a:cubicBezTo>
                    <a:pt x="507" y="184"/>
                    <a:pt x="506" y="182"/>
                    <a:pt x="504" y="181"/>
                  </a:cubicBezTo>
                  <a:cubicBezTo>
                    <a:pt x="503" y="179"/>
                    <a:pt x="502" y="178"/>
                    <a:pt x="501" y="176"/>
                  </a:cubicBezTo>
                  <a:cubicBezTo>
                    <a:pt x="475" y="134"/>
                    <a:pt x="475" y="134"/>
                    <a:pt x="475" y="134"/>
                  </a:cubicBezTo>
                  <a:cubicBezTo>
                    <a:pt x="501" y="93"/>
                    <a:pt x="501" y="93"/>
                    <a:pt x="501" y="93"/>
                  </a:cubicBezTo>
                  <a:cubicBezTo>
                    <a:pt x="502" y="91"/>
                    <a:pt x="503" y="89"/>
                    <a:pt x="504" y="88"/>
                  </a:cubicBezTo>
                  <a:cubicBezTo>
                    <a:pt x="506" y="86"/>
                    <a:pt x="507" y="85"/>
                    <a:pt x="508" y="83"/>
                  </a:cubicBezTo>
                  <a:cubicBezTo>
                    <a:pt x="510" y="82"/>
                    <a:pt x="511" y="80"/>
                    <a:pt x="512" y="79"/>
                  </a:cubicBezTo>
                  <a:cubicBezTo>
                    <a:pt x="514" y="77"/>
                    <a:pt x="515" y="76"/>
                    <a:pt x="517" y="75"/>
                  </a:cubicBezTo>
                  <a:cubicBezTo>
                    <a:pt x="520" y="72"/>
                    <a:pt x="524" y="69"/>
                    <a:pt x="528" y="67"/>
                  </a:cubicBezTo>
                  <a:cubicBezTo>
                    <a:pt x="532" y="64"/>
                    <a:pt x="537" y="62"/>
                    <a:pt x="541" y="61"/>
                  </a:cubicBezTo>
                  <a:cubicBezTo>
                    <a:pt x="545" y="59"/>
                    <a:pt x="550" y="58"/>
                    <a:pt x="555" y="57"/>
                  </a:cubicBezTo>
                  <a:cubicBezTo>
                    <a:pt x="559" y="56"/>
                    <a:pt x="564" y="56"/>
                    <a:pt x="569" y="56"/>
                  </a:cubicBezTo>
                  <a:cubicBezTo>
                    <a:pt x="580" y="56"/>
                    <a:pt x="591" y="58"/>
                    <a:pt x="601" y="62"/>
                  </a:cubicBezTo>
                  <a:cubicBezTo>
                    <a:pt x="611" y="66"/>
                    <a:pt x="619" y="72"/>
                    <a:pt x="627" y="79"/>
                  </a:cubicBezTo>
                  <a:cubicBezTo>
                    <a:pt x="634" y="86"/>
                    <a:pt x="640" y="94"/>
                    <a:pt x="644" y="104"/>
                  </a:cubicBezTo>
                  <a:cubicBezTo>
                    <a:pt x="648" y="113"/>
                    <a:pt x="651" y="124"/>
                    <a:pt x="651" y="134"/>
                  </a:cubicBezTo>
                  <a:cubicBezTo>
                    <a:pt x="651" y="145"/>
                    <a:pt x="649" y="155"/>
                    <a:pt x="644" y="165"/>
                  </a:cubicBezTo>
                  <a:cubicBezTo>
                    <a:pt x="640" y="174"/>
                    <a:pt x="635" y="183"/>
                    <a:pt x="627" y="190"/>
                  </a:cubicBezTo>
                  <a:cubicBezTo>
                    <a:pt x="620" y="197"/>
                    <a:pt x="611" y="203"/>
                    <a:pt x="602" y="207"/>
                  </a:cubicBezTo>
                  <a:cubicBezTo>
                    <a:pt x="591" y="211"/>
                    <a:pt x="581" y="213"/>
                    <a:pt x="570" y="2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5329279" y="2422476"/>
            <a:ext cx="300443" cy="3939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451715" y="2704172"/>
            <a:ext cx="316301" cy="3664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451715" y="4660835"/>
            <a:ext cx="350272" cy="3939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228785" y="4660835"/>
            <a:ext cx="340013" cy="3939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623043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567377" y="51518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</a:p>
        </p:txBody>
      </p:sp>
      <p:cxnSp>
        <p:nvCxnSpPr>
          <p:cNvPr id="58" name="直接连接符 57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315488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61" name="直接连接符 60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  <a:solidFill>
            <a:schemeClr val="accent2"/>
          </a:solidFill>
        </p:grpSpPr>
        <p:sp>
          <p:nvSpPr>
            <p:cNvPr id="63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5" name="矩形 64"/>
          <p:cNvSpPr/>
          <p:nvPr/>
        </p:nvSpPr>
        <p:spPr>
          <a:xfrm>
            <a:off x="7661570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661570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67" name="直接连接符 66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1315488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71" name="直接连接符 70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7661570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74" name="直接连接符 73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930005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324081" y="2195196"/>
            <a:ext cx="3430498" cy="3543169"/>
            <a:chOff x="4182456" y="1734912"/>
            <a:chExt cx="4017772" cy="4149730"/>
          </a:xfrm>
        </p:grpSpPr>
        <p:sp>
          <p:nvSpPr>
            <p:cNvPr id="92" name="椭圆 91"/>
            <p:cNvSpPr/>
            <p:nvPr/>
          </p:nvSpPr>
          <p:spPr>
            <a:xfrm>
              <a:off x="4182456" y="5732714"/>
              <a:ext cx="4017772" cy="151928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4933725" y="1734912"/>
              <a:ext cx="2324550" cy="4042636"/>
              <a:chOff x="4921568" y="1308192"/>
              <a:chExt cx="2324550" cy="4042636"/>
            </a:xfrm>
          </p:grpSpPr>
          <p:sp>
            <p:nvSpPr>
              <p:cNvPr id="64" name="Freeform 62"/>
              <p:cNvSpPr>
                <a:spLocks/>
              </p:cNvSpPr>
              <p:nvPr/>
            </p:nvSpPr>
            <p:spPr bwMode="auto">
              <a:xfrm>
                <a:off x="5670683" y="1308192"/>
                <a:ext cx="430213" cy="1044575"/>
              </a:xfrm>
              <a:custGeom>
                <a:avLst/>
                <a:gdLst>
                  <a:gd name="T0" fmla="*/ 196 w 199"/>
                  <a:gd name="T1" fmla="*/ 73 h 483"/>
                  <a:gd name="T2" fmla="*/ 6 w 199"/>
                  <a:gd name="T3" fmla="*/ 172 h 483"/>
                  <a:gd name="T4" fmla="*/ 8 w 199"/>
                  <a:gd name="T5" fmla="*/ 193 h 483"/>
                  <a:gd name="T6" fmla="*/ 67 w 199"/>
                  <a:gd name="T7" fmla="*/ 483 h 483"/>
                  <a:gd name="T8" fmla="*/ 199 w 199"/>
                  <a:gd name="T9" fmla="*/ 399 h 483"/>
                  <a:gd name="T10" fmla="*/ 196 w 199"/>
                  <a:gd name="T11" fmla="*/ 73 h 483"/>
                  <a:gd name="T12" fmla="*/ 196 w 199"/>
                  <a:gd name="T13" fmla="*/ 7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9" h="483">
                    <a:moveTo>
                      <a:pt x="196" y="73"/>
                    </a:moveTo>
                    <a:cubicBezTo>
                      <a:pt x="105" y="0"/>
                      <a:pt x="0" y="75"/>
                      <a:pt x="6" y="172"/>
                    </a:cubicBezTo>
                    <a:cubicBezTo>
                      <a:pt x="6" y="179"/>
                      <a:pt x="7" y="186"/>
                      <a:pt x="8" y="193"/>
                    </a:cubicBezTo>
                    <a:cubicBezTo>
                      <a:pt x="67" y="483"/>
                      <a:pt x="67" y="483"/>
                      <a:pt x="67" y="483"/>
                    </a:cubicBezTo>
                    <a:cubicBezTo>
                      <a:pt x="52" y="410"/>
                      <a:pt x="139" y="357"/>
                      <a:pt x="199" y="399"/>
                    </a:cubicBezTo>
                    <a:cubicBezTo>
                      <a:pt x="196" y="73"/>
                      <a:pt x="196" y="73"/>
                      <a:pt x="196" y="73"/>
                    </a:cubicBezTo>
                    <a:cubicBezTo>
                      <a:pt x="191" y="70"/>
                      <a:pt x="196" y="73"/>
                      <a:pt x="196" y="73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48"/>
              <p:cNvSpPr>
                <a:spLocks/>
              </p:cNvSpPr>
              <p:nvPr/>
            </p:nvSpPr>
            <p:spPr bwMode="auto">
              <a:xfrm>
                <a:off x="5720530" y="1713797"/>
                <a:ext cx="366713" cy="795338"/>
              </a:xfrm>
              <a:custGeom>
                <a:avLst/>
                <a:gdLst>
                  <a:gd name="T0" fmla="*/ 166 w 170"/>
                  <a:gd name="T1" fmla="*/ 61 h 367"/>
                  <a:gd name="T2" fmla="*/ 0 w 170"/>
                  <a:gd name="T3" fmla="*/ 0 h 367"/>
                  <a:gd name="T4" fmla="*/ 54 w 170"/>
                  <a:gd name="T5" fmla="*/ 292 h 367"/>
                  <a:gd name="T6" fmla="*/ 170 w 170"/>
                  <a:gd name="T7" fmla="*/ 335 h 367"/>
                  <a:gd name="T8" fmla="*/ 166 w 170"/>
                  <a:gd name="T9" fmla="*/ 61 h 367"/>
                  <a:gd name="T10" fmla="*/ 166 w 170"/>
                  <a:gd name="T11" fmla="*/ 61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367">
                    <a:moveTo>
                      <a:pt x="166" y="61"/>
                    </a:moveTo>
                    <a:cubicBezTo>
                      <a:pt x="107" y="107"/>
                      <a:pt x="14" y="75"/>
                      <a:pt x="0" y="0"/>
                    </a:cubicBezTo>
                    <a:cubicBezTo>
                      <a:pt x="54" y="292"/>
                      <a:pt x="54" y="292"/>
                      <a:pt x="54" y="292"/>
                    </a:cubicBezTo>
                    <a:cubicBezTo>
                      <a:pt x="64" y="345"/>
                      <a:pt x="129" y="367"/>
                      <a:pt x="170" y="335"/>
                    </a:cubicBezTo>
                    <a:cubicBezTo>
                      <a:pt x="166" y="61"/>
                      <a:pt x="166" y="61"/>
                      <a:pt x="166" y="61"/>
                    </a:cubicBezTo>
                    <a:cubicBezTo>
                      <a:pt x="164" y="62"/>
                      <a:pt x="166" y="61"/>
                      <a:pt x="166" y="61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61"/>
              <p:cNvSpPr>
                <a:spLocks/>
              </p:cNvSpPr>
              <p:nvPr/>
            </p:nvSpPr>
            <p:spPr bwMode="auto">
              <a:xfrm>
                <a:off x="6094545" y="1330417"/>
                <a:ext cx="20638" cy="841375"/>
              </a:xfrm>
              <a:custGeom>
                <a:avLst/>
                <a:gdLst>
                  <a:gd name="T0" fmla="*/ 13 w 13"/>
                  <a:gd name="T1" fmla="*/ 0 h 530"/>
                  <a:gd name="T2" fmla="*/ 12 w 13"/>
                  <a:gd name="T3" fmla="*/ 470 h 530"/>
                  <a:gd name="T4" fmla="*/ 4 w 13"/>
                  <a:gd name="T5" fmla="*/ 530 h 530"/>
                  <a:gd name="T6" fmla="*/ 0 w 13"/>
                  <a:gd name="T7" fmla="*/ 85 h 530"/>
                  <a:gd name="T8" fmla="*/ 13 w 13"/>
                  <a:gd name="T9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530">
                    <a:moveTo>
                      <a:pt x="13" y="0"/>
                    </a:moveTo>
                    <a:lnTo>
                      <a:pt x="12" y="470"/>
                    </a:lnTo>
                    <a:lnTo>
                      <a:pt x="4" y="530"/>
                    </a:lnTo>
                    <a:lnTo>
                      <a:pt x="0" y="85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63"/>
              <p:cNvSpPr>
                <a:spLocks/>
              </p:cNvSpPr>
              <p:nvPr/>
            </p:nvSpPr>
            <p:spPr bwMode="auto">
              <a:xfrm>
                <a:off x="5940240" y="1912394"/>
                <a:ext cx="111125" cy="1182688"/>
              </a:xfrm>
              <a:custGeom>
                <a:avLst/>
                <a:gdLst>
                  <a:gd name="T0" fmla="*/ 39 w 51"/>
                  <a:gd name="T1" fmla="*/ 0 h 547"/>
                  <a:gd name="T2" fmla="*/ 29 w 51"/>
                  <a:gd name="T3" fmla="*/ 62 h 547"/>
                  <a:gd name="T4" fmla="*/ 20 w 51"/>
                  <a:gd name="T5" fmla="*/ 74 h 547"/>
                  <a:gd name="T6" fmla="*/ 20 w 51"/>
                  <a:gd name="T7" fmla="*/ 74 h 547"/>
                  <a:gd name="T8" fmla="*/ 20 w 51"/>
                  <a:gd name="T9" fmla="*/ 74 h 547"/>
                  <a:gd name="T10" fmla="*/ 20 w 51"/>
                  <a:gd name="T11" fmla="*/ 74 h 547"/>
                  <a:gd name="T12" fmla="*/ 19 w 51"/>
                  <a:gd name="T13" fmla="*/ 75 h 547"/>
                  <a:gd name="T14" fmla="*/ 6 w 51"/>
                  <a:gd name="T15" fmla="*/ 120 h 547"/>
                  <a:gd name="T16" fmla="*/ 0 w 51"/>
                  <a:gd name="T17" fmla="*/ 209 h 547"/>
                  <a:gd name="T18" fmla="*/ 0 w 51"/>
                  <a:gd name="T19" fmla="*/ 373 h 547"/>
                  <a:gd name="T20" fmla="*/ 0 w 51"/>
                  <a:gd name="T21" fmla="*/ 404 h 547"/>
                  <a:gd name="T22" fmla="*/ 24 w 51"/>
                  <a:gd name="T23" fmla="*/ 547 h 547"/>
                  <a:gd name="T24" fmla="*/ 24 w 51"/>
                  <a:gd name="T25" fmla="*/ 525 h 547"/>
                  <a:gd name="T26" fmla="*/ 24 w 51"/>
                  <a:gd name="T27" fmla="*/ 410 h 547"/>
                  <a:gd name="T28" fmla="*/ 39 w 51"/>
                  <a:gd name="T29" fmla="*/ 314 h 547"/>
                  <a:gd name="T30" fmla="*/ 44 w 51"/>
                  <a:gd name="T31" fmla="*/ 308 h 547"/>
                  <a:gd name="T32" fmla="*/ 51 w 51"/>
                  <a:gd name="T33" fmla="*/ 264 h 547"/>
                  <a:gd name="T34" fmla="*/ 39 w 51"/>
                  <a:gd name="T35" fmla="*/ 0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1" h="547">
                    <a:moveTo>
                      <a:pt x="39" y="0"/>
                    </a:moveTo>
                    <a:cubicBezTo>
                      <a:pt x="29" y="62"/>
                      <a:pt x="29" y="62"/>
                      <a:pt x="29" y="62"/>
                    </a:cubicBezTo>
                    <a:cubicBezTo>
                      <a:pt x="26" y="66"/>
                      <a:pt x="23" y="70"/>
                      <a:pt x="20" y="74"/>
                    </a:cubicBezTo>
                    <a:cubicBezTo>
                      <a:pt x="20" y="74"/>
                      <a:pt x="20" y="74"/>
                      <a:pt x="20" y="74"/>
                    </a:cubicBezTo>
                    <a:cubicBezTo>
                      <a:pt x="20" y="74"/>
                      <a:pt x="20" y="74"/>
                      <a:pt x="20" y="74"/>
                    </a:cubicBezTo>
                    <a:cubicBezTo>
                      <a:pt x="20" y="74"/>
                      <a:pt x="20" y="74"/>
                      <a:pt x="20" y="74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1" y="88"/>
                      <a:pt x="8" y="105"/>
                      <a:pt x="6" y="120"/>
                    </a:cubicBezTo>
                    <a:cubicBezTo>
                      <a:pt x="1" y="149"/>
                      <a:pt x="0" y="179"/>
                      <a:pt x="0" y="209"/>
                    </a:cubicBezTo>
                    <a:cubicBezTo>
                      <a:pt x="0" y="373"/>
                      <a:pt x="0" y="373"/>
                      <a:pt x="0" y="373"/>
                    </a:cubicBezTo>
                    <a:cubicBezTo>
                      <a:pt x="0" y="404"/>
                      <a:pt x="0" y="404"/>
                      <a:pt x="0" y="404"/>
                    </a:cubicBezTo>
                    <a:cubicBezTo>
                      <a:pt x="24" y="547"/>
                      <a:pt x="24" y="547"/>
                      <a:pt x="24" y="547"/>
                    </a:cubicBezTo>
                    <a:cubicBezTo>
                      <a:pt x="24" y="525"/>
                      <a:pt x="24" y="525"/>
                      <a:pt x="24" y="525"/>
                    </a:cubicBezTo>
                    <a:cubicBezTo>
                      <a:pt x="24" y="410"/>
                      <a:pt x="24" y="410"/>
                      <a:pt x="24" y="410"/>
                    </a:cubicBezTo>
                    <a:cubicBezTo>
                      <a:pt x="24" y="382"/>
                      <a:pt x="21" y="338"/>
                      <a:pt x="39" y="314"/>
                    </a:cubicBezTo>
                    <a:cubicBezTo>
                      <a:pt x="41" y="311"/>
                      <a:pt x="42" y="310"/>
                      <a:pt x="44" y="308"/>
                    </a:cubicBezTo>
                    <a:cubicBezTo>
                      <a:pt x="51" y="264"/>
                      <a:pt x="51" y="264"/>
                      <a:pt x="51" y="264"/>
                    </a:cubicBezTo>
                    <a:cubicBezTo>
                      <a:pt x="39" y="0"/>
                      <a:pt x="39" y="0"/>
                      <a:pt x="39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66" name="Freeform 64"/>
              <p:cNvSpPr>
                <a:spLocks/>
              </p:cNvSpPr>
              <p:nvPr/>
            </p:nvSpPr>
            <p:spPr bwMode="auto">
              <a:xfrm>
                <a:off x="4957895" y="2789329"/>
                <a:ext cx="1036638" cy="309563"/>
              </a:xfrm>
              <a:custGeom>
                <a:avLst/>
                <a:gdLst>
                  <a:gd name="T0" fmla="*/ 620 w 653"/>
                  <a:gd name="T1" fmla="*/ 0 h 195"/>
                  <a:gd name="T2" fmla="*/ 577 w 653"/>
                  <a:gd name="T3" fmla="*/ 0 h 195"/>
                  <a:gd name="T4" fmla="*/ 42 w 653"/>
                  <a:gd name="T5" fmla="*/ 0 h 195"/>
                  <a:gd name="T6" fmla="*/ 0 w 653"/>
                  <a:gd name="T7" fmla="*/ 0 h 195"/>
                  <a:gd name="T8" fmla="*/ 221 w 653"/>
                  <a:gd name="T9" fmla="*/ 195 h 195"/>
                  <a:gd name="T10" fmla="*/ 252 w 653"/>
                  <a:gd name="T11" fmla="*/ 195 h 195"/>
                  <a:gd name="T12" fmla="*/ 653 w 653"/>
                  <a:gd name="T13" fmla="*/ 195 h 195"/>
                  <a:gd name="T14" fmla="*/ 620 w 653"/>
                  <a:gd name="T15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3" h="195">
                    <a:moveTo>
                      <a:pt x="620" y="0"/>
                    </a:moveTo>
                    <a:lnTo>
                      <a:pt x="577" y="0"/>
                    </a:lnTo>
                    <a:lnTo>
                      <a:pt x="42" y="0"/>
                    </a:lnTo>
                    <a:lnTo>
                      <a:pt x="0" y="0"/>
                    </a:lnTo>
                    <a:lnTo>
                      <a:pt x="221" y="195"/>
                    </a:lnTo>
                    <a:lnTo>
                      <a:pt x="252" y="195"/>
                    </a:lnTo>
                    <a:lnTo>
                      <a:pt x="653" y="195"/>
                    </a:lnTo>
                    <a:lnTo>
                      <a:pt x="62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49"/>
              <p:cNvSpPr>
                <a:spLocks/>
              </p:cNvSpPr>
              <p:nvPr/>
            </p:nvSpPr>
            <p:spPr bwMode="auto">
              <a:xfrm>
                <a:off x="6050730" y="2018597"/>
                <a:ext cx="176213" cy="735013"/>
              </a:xfrm>
              <a:custGeom>
                <a:avLst/>
                <a:gdLst>
                  <a:gd name="T0" fmla="*/ 80 w 82"/>
                  <a:gd name="T1" fmla="*/ 83 h 339"/>
                  <a:gd name="T2" fmla="*/ 60 w 82"/>
                  <a:gd name="T3" fmla="*/ 21 h 339"/>
                  <a:gd name="T4" fmla="*/ 0 w 82"/>
                  <a:gd name="T5" fmla="*/ 5 h 339"/>
                  <a:gd name="T6" fmla="*/ 8 w 82"/>
                  <a:gd name="T7" fmla="*/ 253 h 339"/>
                  <a:gd name="T8" fmla="*/ 64 w 82"/>
                  <a:gd name="T9" fmla="*/ 339 h 339"/>
                  <a:gd name="T10" fmla="*/ 81 w 82"/>
                  <a:gd name="T11" fmla="*/ 127 h 339"/>
                  <a:gd name="T12" fmla="*/ 80 w 82"/>
                  <a:gd name="T13" fmla="*/ 83 h 339"/>
                  <a:gd name="T14" fmla="*/ 80 w 82"/>
                  <a:gd name="T15" fmla="*/ 83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2" h="339">
                    <a:moveTo>
                      <a:pt x="80" y="83"/>
                    </a:moveTo>
                    <a:cubicBezTo>
                      <a:pt x="78" y="62"/>
                      <a:pt x="74" y="38"/>
                      <a:pt x="60" y="21"/>
                    </a:cubicBezTo>
                    <a:cubicBezTo>
                      <a:pt x="46" y="4"/>
                      <a:pt x="20" y="0"/>
                      <a:pt x="0" y="5"/>
                    </a:cubicBezTo>
                    <a:cubicBezTo>
                      <a:pt x="8" y="253"/>
                      <a:pt x="8" y="253"/>
                      <a:pt x="8" y="253"/>
                    </a:cubicBezTo>
                    <a:cubicBezTo>
                      <a:pt x="59" y="242"/>
                      <a:pt x="67" y="301"/>
                      <a:pt x="64" y="339"/>
                    </a:cubicBezTo>
                    <a:cubicBezTo>
                      <a:pt x="81" y="127"/>
                      <a:pt x="81" y="127"/>
                      <a:pt x="81" y="127"/>
                    </a:cubicBezTo>
                    <a:cubicBezTo>
                      <a:pt x="82" y="112"/>
                      <a:pt x="82" y="98"/>
                      <a:pt x="80" y="83"/>
                    </a:cubicBezTo>
                    <a:cubicBezTo>
                      <a:pt x="79" y="74"/>
                      <a:pt x="81" y="92"/>
                      <a:pt x="80" y="83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50"/>
              <p:cNvSpPr>
                <a:spLocks/>
              </p:cNvSpPr>
              <p:nvPr/>
            </p:nvSpPr>
            <p:spPr bwMode="auto">
              <a:xfrm>
                <a:off x="6347593" y="2174172"/>
                <a:ext cx="647700" cy="733425"/>
              </a:xfrm>
              <a:custGeom>
                <a:avLst/>
                <a:gdLst>
                  <a:gd name="T0" fmla="*/ 289 w 300"/>
                  <a:gd name="T1" fmla="*/ 91 h 338"/>
                  <a:gd name="T2" fmla="*/ 135 w 300"/>
                  <a:gd name="T3" fmla="*/ 10 h 338"/>
                  <a:gd name="T4" fmla="*/ 49 w 300"/>
                  <a:gd name="T5" fmla="*/ 110 h 338"/>
                  <a:gd name="T6" fmla="*/ 0 w 300"/>
                  <a:gd name="T7" fmla="*/ 305 h 338"/>
                  <a:gd name="T8" fmla="*/ 88 w 300"/>
                  <a:gd name="T9" fmla="*/ 242 h 338"/>
                  <a:gd name="T10" fmla="*/ 166 w 300"/>
                  <a:gd name="T11" fmla="*/ 338 h 338"/>
                  <a:gd name="T12" fmla="*/ 288 w 300"/>
                  <a:gd name="T13" fmla="*/ 156 h 338"/>
                  <a:gd name="T14" fmla="*/ 291 w 300"/>
                  <a:gd name="T15" fmla="*/ 97 h 338"/>
                  <a:gd name="T16" fmla="*/ 289 w 300"/>
                  <a:gd name="T17" fmla="*/ 91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0" h="338">
                    <a:moveTo>
                      <a:pt x="289" y="91"/>
                    </a:moveTo>
                    <a:cubicBezTo>
                      <a:pt x="264" y="35"/>
                      <a:pt x="192" y="0"/>
                      <a:pt x="135" y="10"/>
                    </a:cubicBezTo>
                    <a:cubicBezTo>
                      <a:pt x="92" y="18"/>
                      <a:pt x="59" y="69"/>
                      <a:pt x="49" y="110"/>
                    </a:cubicBezTo>
                    <a:cubicBezTo>
                      <a:pt x="0" y="305"/>
                      <a:pt x="0" y="305"/>
                      <a:pt x="0" y="305"/>
                    </a:cubicBezTo>
                    <a:cubicBezTo>
                      <a:pt x="10" y="266"/>
                      <a:pt x="48" y="240"/>
                      <a:pt x="88" y="242"/>
                    </a:cubicBezTo>
                    <a:cubicBezTo>
                      <a:pt x="135" y="245"/>
                      <a:pt x="173" y="290"/>
                      <a:pt x="166" y="338"/>
                    </a:cubicBezTo>
                    <a:cubicBezTo>
                      <a:pt x="288" y="156"/>
                      <a:pt x="288" y="156"/>
                      <a:pt x="288" y="156"/>
                    </a:cubicBezTo>
                    <a:cubicBezTo>
                      <a:pt x="291" y="134"/>
                      <a:pt x="300" y="117"/>
                      <a:pt x="291" y="97"/>
                    </a:cubicBezTo>
                    <a:cubicBezTo>
                      <a:pt x="284" y="83"/>
                      <a:pt x="295" y="105"/>
                      <a:pt x="289" y="91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51"/>
              <p:cNvSpPr>
                <a:spLocks/>
              </p:cNvSpPr>
              <p:nvPr/>
            </p:nvSpPr>
            <p:spPr bwMode="auto">
              <a:xfrm>
                <a:off x="6706368" y="2429759"/>
                <a:ext cx="539750" cy="477838"/>
              </a:xfrm>
              <a:custGeom>
                <a:avLst/>
                <a:gdLst>
                  <a:gd name="T0" fmla="*/ 340 w 340"/>
                  <a:gd name="T1" fmla="*/ 0 h 301"/>
                  <a:gd name="T2" fmla="*/ 121 w 340"/>
                  <a:gd name="T3" fmla="*/ 264 h 301"/>
                  <a:gd name="T4" fmla="*/ 0 w 340"/>
                  <a:gd name="T5" fmla="*/ 301 h 301"/>
                  <a:gd name="T6" fmla="*/ 166 w 340"/>
                  <a:gd name="T7" fmla="*/ 52 h 301"/>
                  <a:gd name="T8" fmla="*/ 340 w 340"/>
                  <a:gd name="T9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0" h="301">
                    <a:moveTo>
                      <a:pt x="340" y="0"/>
                    </a:moveTo>
                    <a:lnTo>
                      <a:pt x="121" y="264"/>
                    </a:lnTo>
                    <a:lnTo>
                      <a:pt x="0" y="301"/>
                    </a:lnTo>
                    <a:lnTo>
                      <a:pt x="166" y="52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52"/>
              <p:cNvSpPr>
                <a:spLocks/>
              </p:cNvSpPr>
              <p:nvPr/>
            </p:nvSpPr>
            <p:spPr bwMode="auto">
              <a:xfrm>
                <a:off x="6058668" y="2648834"/>
                <a:ext cx="455613" cy="446088"/>
              </a:xfrm>
              <a:custGeom>
                <a:avLst/>
                <a:gdLst>
                  <a:gd name="T0" fmla="*/ 287 w 287"/>
                  <a:gd name="T1" fmla="*/ 0 h 281"/>
                  <a:gd name="T2" fmla="*/ 208 w 287"/>
                  <a:gd name="T3" fmla="*/ 223 h 281"/>
                  <a:gd name="T4" fmla="*/ 10 w 287"/>
                  <a:gd name="T5" fmla="*/ 281 h 281"/>
                  <a:gd name="T6" fmla="*/ 0 w 287"/>
                  <a:gd name="T7" fmla="*/ 85 h 281"/>
                  <a:gd name="T8" fmla="*/ 287 w 287"/>
                  <a:gd name="T9" fmla="*/ 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7" h="281">
                    <a:moveTo>
                      <a:pt x="287" y="0"/>
                    </a:moveTo>
                    <a:lnTo>
                      <a:pt x="208" y="223"/>
                    </a:lnTo>
                    <a:lnTo>
                      <a:pt x="10" y="281"/>
                    </a:lnTo>
                    <a:lnTo>
                      <a:pt x="0" y="85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39"/>
              <p:cNvSpPr>
                <a:spLocks/>
              </p:cNvSpPr>
              <p:nvPr/>
            </p:nvSpPr>
            <p:spPr bwMode="auto">
              <a:xfrm>
                <a:off x="5825940" y="3361692"/>
                <a:ext cx="588963" cy="444500"/>
              </a:xfrm>
              <a:custGeom>
                <a:avLst/>
                <a:gdLst>
                  <a:gd name="T0" fmla="*/ 255 w 271"/>
                  <a:gd name="T1" fmla="*/ 103 h 205"/>
                  <a:gd name="T2" fmla="*/ 65 w 271"/>
                  <a:gd name="T3" fmla="*/ 33 h 205"/>
                  <a:gd name="T4" fmla="*/ 3 w 271"/>
                  <a:gd name="T5" fmla="*/ 154 h 205"/>
                  <a:gd name="T6" fmla="*/ 25 w 271"/>
                  <a:gd name="T7" fmla="*/ 205 h 205"/>
                  <a:gd name="T8" fmla="*/ 57 w 271"/>
                  <a:gd name="T9" fmla="*/ 203 h 205"/>
                  <a:gd name="T10" fmla="*/ 110 w 271"/>
                  <a:gd name="T11" fmla="*/ 84 h 205"/>
                  <a:gd name="T12" fmla="*/ 211 w 271"/>
                  <a:gd name="T13" fmla="*/ 203 h 205"/>
                  <a:gd name="T14" fmla="*/ 248 w 271"/>
                  <a:gd name="T15" fmla="*/ 205 h 205"/>
                  <a:gd name="T16" fmla="*/ 257 w 271"/>
                  <a:gd name="T17" fmla="*/ 107 h 205"/>
                  <a:gd name="T18" fmla="*/ 255 w 271"/>
                  <a:gd name="T19" fmla="*/ 103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1" h="205">
                    <a:moveTo>
                      <a:pt x="255" y="103"/>
                    </a:moveTo>
                    <a:cubicBezTo>
                      <a:pt x="223" y="21"/>
                      <a:pt x="128" y="0"/>
                      <a:pt x="65" y="33"/>
                    </a:cubicBezTo>
                    <a:cubicBezTo>
                      <a:pt x="25" y="54"/>
                      <a:pt x="0" y="108"/>
                      <a:pt x="3" y="154"/>
                    </a:cubicBezTo>
                    <a:cubicBezTo>
                      <a:pt x="3" y="171"/>
                      <a:pt x="17" y="189"/>
                      <a:pt x="25" y="205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35" y="157"/>
                      <a:pt x="60" y="98"/>
                      <a:pt x="110" y="84"/>
                    </a:cubicBezTo>
                    <a:cubicBezTo>
                      <a:pt x="180" y="65"/>
                      <a:pt x="243" y="137"/>
                      <a:pt x="211" y="203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3" y="173"/>
                      <a:pt x="271" y="140"/>
                      <a:pt x="257" y="107"/>
                    </a:cubicBezTo>
                    <a:cubicBezTo>
                      <a:pt x="251" y="92"/>
                      <a:pt x="261" y="118"/>
                      <a:pt x="255" y="103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38"/>
              <p:cNvSpPr>
                <a:spLocks/>
              </p:cNvSpPr>
              <p:nvPr/>
            </p:nvSpPr>
            <p:spPr bwMode="auto">
              <a:xfrm>
                <a:off x="6352672" y="2408874"/>
                <a:ext cx="244475" cy="598488"/>
              </a:xfrm>
              <a:custGeom>
                <a:avLst/>
                <a:gdLst>
                  <a:gd name="T0" fmla="*/ 107 w 113"/>
                  <a:gd name="T1" fmla="*/ 113 h 276"/>
                  <a:gd name="T2" fmla="*/ 64 w 113"/>
                  <a:gd name="T3" fmla="*/ 0 h 276"/>
                  <a:gd name="T4" fmla="*/ 9 w 113"/>
                  <a:gd name="T5" fmla="*/ 195 h 276"/>
                  <a:gd name="T6" fmla="*/ 43 w 113"/>
                  <a:gd name="T7" fmla="*/ 276 h 276"/>
                  <a:gd name="T8" fmla="*/ 113 w 113"/>
                  <a:gd name="T9" fmla="*/ 116 h 276"/>
                  <a:gd name="T10" fmla="*/ 107 w 113"/>
                  <a:gd name="T11" fmla="*/ 113 h 276"/>
                  <a:gd name="T12" fmla="*/ 107 w 113"/>
                  <a:gd name="T13" fmla="*/ 113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3" h="276">
                    <a:moveTo>
                      <a:pt x="107" y="113"/>
                    </a:moveTo>
                    <a:cubicBezTo>
                      <a:pt x="70" y="89"/>
                      <a:pt x="52" y="43"/>
                      <a:pt x="64" y="0"/>
                    </a:cubicBezTo>
                    <a:cubicBezTo>
                      <a:pt x="9" y="195"/>
                      <a:pt x="9" y="195"/>
                      <a:pt x="9" y="195"/>
                    </a:cubicBezTo>
                    <a:cubicBezTo>
                      <a:pt x="0" y="226"/>
                      <a:pt x="15" y="260"/>
                      <a:pt x="43" y="276"/>
                    </a:cubicBezTo>
                    <a:cubicBezTo>
                      <a:pt x="113" y="116"/>
                      <a:pt x="113" y="116"/>
                      <a:pt x="113" y="116"/>
                    </a:cubicBezTo>
                    <a:cubicBezTo>
                      <a:pt x="111" y="115"/>
                      <a:pt x="109" y="114"/>
                      <a:pt x="107" y="113"/>
                    </a:cubicBezTo>
                    <a:cubicBezTo>
                      <a:pt x="105" y="112"/>
                      <a:pt x="109" y="114"/>
                      <a:pt x="107" y="113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3" name="Freeform 11"/>
              <p:cNvSpPr>
                <a:spLocks/>
              </p:cNvSpPr>
              <p:nvPr/>
            </p:nvSpPr>
            <p:spPr bwMode="auto">
              <a:xfrm>
                <a:off x="5538470" y="4611052"/>
                <a:ext cx="549275" cy="657225"/>
              </a:xfrm>
              <a:custGeom>
                <a:avLst/>
                <a:gdLst>
                  <a:gd name="T0" fmla="*/ 246 w 255"/>
                  <a:gd name="T1" fmla="*/ 196 h 303"/>
                  <a:gd name="T2" fmla="*/ 250 w 255"/>
                  <a:gd name="T3" fmla="*/ 168 h 303"/>
                  <a:gd name="T4" fmla="*/ 255 w 255"/>
                  <a:gd name="T5" fmla="*/ 0 h 303"/>
                  <a:gd name="T6" fmla="*/ 162 w 255"/>
                  <a:gd name="T7" fmla="*/ 85 h 303"/>
                  <a:gd name="T8" fmla="*/ 82 w 255"/>
                  <a:gd name="T9" fmla="*/ 1 h 303"/>
                  <a:gd name="T10" fmla="*/ 0 w 255"/>
                  <a:gd name="T11" fmla="*/ 169 h 303"/>
                  <a:gd name="T12" fmla="*/ 100 w 255"/>
                  <a:gd name="T13" fmla="*/ 290 h 303"/>
                  <a:gd name="T14" fmla="*/ 246 w 255"/>
                  <a:gd name="T15" fmla="*/ 196 h 303"/>
                  <a:gd name="T16" fmla="*/ 246 w 255"/>
                  <a:gd name="T17" fmla="*/ 196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5" h="303">
                    <a:moveTo>
                      <a:pt x="246" y="196"/>
                    </a:moveTo>
                    <a:cubicBezTo>
                      <a:pt x="249" y="187"/>
                      <a:pt x="250" y="177"/>
                      <a:pt x="250" y="168"/>
                    </a:cubicBezTo>
                    <a:cubicBezTo>
                      <a:pt x="255" y="0"/>
                      <a:pt x="255" y="0"/>
                      <a:pt x="255" y="0"/>
                    </a:cubicBezTo>
                    <a:cubicBezTo>
                      <a:pt x="254" y="48"/>
                      <a:pt x="211" y="88"/>
                      <a:pt x="162" y="85"/>
                    </a:cubicBezTo>
                    <a:cubicBezTo>
                      <a:pt x="119" y="82"/>
                      <a:pt x="83" y="45"/>
                      <a:pt x="82" y="1"/>
                    </a:cubicBezTo>
                    <a:cubicBezTo>
                      <a:pt x="0" y="169"/>
                      <a:pt x="0" y="169"/>
                      <a:pt x="0" y="169"/>
                    </a:cubicBezTo>
                    <a:cubicBezTo>
                      <a:pt x="1" y="226"/>
                      <a:pt x="43" y="279"/>
                      <a:pt x="100" y="290"/>
                    </a:cubicBezTo>
                    <a:cubicBezTo>
                      <a:pt x="165" y="303"/>
                      <a:pt x="230" y="260"/>
                      <a:pt x="246" y="196"/>
                    </a:cubicBezTo>
                    <a:cubicBezTo>
                      <a:pt x="247" y="195"/>
                      <a:pt x="246" y="198"/>
                      <a:pt x="246" y="196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5436554" y="3841592"/>
                <a:ext cx="569913" cy="15875"/>
              </a:xfrm>
              <a:custGeom>
                <a:avLst/>
                <a:gdLst>
                  <a:gd name="T0" fmla="*/ 131 w 359"/>
                  <a:gd name="T1" fmla="*/ 0 h 10"/>
                  <a:gd name="T2" fmla="*/ 0 w 359"/>
                  <a:gd name="T3" fmla="*/ 10 h 10"/>
                  <a:gd name="T4" fmla="*/ 296 w 359"/>
                  <a:gd name="T5" fmla="*/ 10 h 10"/>
                  <a:gd name="T6" fmla="*/ 330 w 359"/>
                  <a:gd name="T7" fmla="*/ 10 h 10"/>
                  <a:gd name="T8" fmla="*/ 359 w 359"/>
                  <a:gd name="T9" fmla="*/ 0 h 10"/>
                  <a:gd name="T10" fmla="*/ 131 w 359"/>
                  <a:gd name="T1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9" h="10">
                    <a:moveTo>
                      <a:pt x="131" y="0"/>
                    </a:moveTo>
                    <a:lnTo>
                      <a:pt x="0" y="10"/>
                    </a:lnTo>
                    <a:lnTo>
                      <a:pt x="296" y="10"/>
                    </a:lnTo>
                    <a:lnTo>
                      <a:pt x="330" y="10"/>
                    </a:lnTo>
                    <a:lnTo>
                      <a:pt x="359" y="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>
                <a:off x="6228716" y="3841592"/>
                <a:ext cx="406400" cy="15875"/>
              </a:xfrm>
              <a:custGeom>
                <a:avLst/>
                <a:gdLst>
                  <a:gd name="T0" fmla="*/ 154 w 256"/>
                  <a:gd name="T1" fmla="*/ 0 h 10"/>
                  <a:gd name="T2" fmla="*/ 22 w 256"/>
                  <a:gd name="T3" fmla="*/ 0 h 10"/>
                  <a:gd name="T4" fmla="*/ 11 w 256"/>
                  <a:gd name="T5" fmla="*/ 0 h 10"/>
                  <a:gd name="T6" fmla="*/ 0 w 256"/>
                  <a:gd name="T7" fmla="*/ 0 h 10"/>
                  <a:gd name="T8" fmla="*/ 33 w 256"/>
                  <a:gd name="T9" fmla="*/ 10 h 10"/>
                  <a:gd name="T10" fmla="*/ 50 w 256"/>
                  <a:gd name="T11" fmla="*/ 10 h 10"/>
                  <a:gd name="T12" fmla="*/ 67 w 256"/>
                  <a:gd name="T13" fmla="*/ 10 h 10"/>
                  <a:gd name="T14" fmla="*/ 256 w 256"/>
                  <a:gd name="T15" fmla="*/ 10 h 10"/>
                  <a:gd name="T16" fmla="*/ 154 w 256"/>
                  <a:gd name="T1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6" h="10">
                    <a:moveTo>
                      <a:pt x="154" y="0"/>
                    </a:moveTo>
                    <a:lnTo>
                      <a:pt x="22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33" y="10"/>
                    </a:lnTo>
                    <a:lnTo>
                      <a:pt x="50" y="10"/>
                    </a:lnTo>
                    <a:lnTo>
                      <a:pt x="67" y="10"/>
                    </a:lnTo>
                    <a:lnTo>
                      <a:pt x="256" y="10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29"/>
              <p:cNvSpPr>
                <a:spLocks/>
              </p:cNvSpPr>
              <p:nvPr/>
            </p:nvSpPr>
            <p:spPr bwMode="auto">
              <a:xfrm>
                <a:off x="5823904" y="4444842"/>
                <a:ext cx="233363" cy="533400"/>
              </a:xfrm>
              <a:custGeom>
                <a:avLst/>
                <a:gdLst>
                  <a:gd name="T0" fmla="*/ 108 w 108"/>
                  <a:gd name="T1" fmla="*/ 73 h 247"/>
                  <a:gd name="T2" fmla="*/ 108 w 108"/>
                  <a:gd name="T3" fmla="*/ 72 h 247"/>
                  <a:gd name="T4" fmla="*/ 61 w 108"/>
                  <a:gd name="T5" fmla="*/ 4 h 247"/>
                  <a:gd name="T6" fmla="*/ 60 w 108"/>
                  <a:gd name="T7" fmla="*/ 4 h 247"/>
                  <a:gd name="T8" fmla="*/ 40 w 108"/>
                  <a:gd name="T9" fmla="*/ 0 h 247"/>
                  <a:gd name="T10" fmla="*/ 0 w 108"/>
                  <a:gd name="T11" fmla="*/ 132 h 247"/>
                  <a:gd name="T12" fmla="*/ 98 w 108"/>
                  <a:gd name="T13" fmla="*/ 247 h 247"/>
                  <a:gd name="T14" fmla="*/ 108 w 108"/>
                  <a:gd name="T15" fmla="*/ 78 h 247"/>
                  <a:gd name="T16" fmla="*/ 108 w 108"/>
                  <a:gd name="T17" fmla="*/ 77 h 247"/>
                  <a:gd name="T18" fmla="*/ 108 w 108"/>
                  <a:gd name="T19" fmla="*/ 76 h 247"/>
                  <a:gd name="T20" fmla="*/ 108 w 108"/>
                  <a:gd name="T21" fmla="*/ 75 h 247"/>
                  <a:gd name="T22" fmla="*/ 108 w 108"/>
                  <a:gd name="T23" fmla="*/ 73 h 247"/>
                  <a:gd name="T24" fmla="*/ 108 w 108"/>
                  <a:gd name="T25" fmla="*/ 73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8" h="247">
                    <a:moveTo>
                      <a:pt x="108" y="73"/>
                    </a:moveTo>
                    <a:cubicBezTo>
                      <a:pt x="108" y="73"/>
                      <a:pt x="108" y="72"/>
                      <a:pt x="108" y="72"/>
                    </a:cubicBezTo>
                    <a:cubicBezTo>
                      <a:pt x="107" y="42"/>
                      <a:pt x="88" y="17"/>
                      <a:pt x="61" y="4"/>
                    </a:cubicBezTo>
                    <a:cubicBezTo>
                      <a:pt x="61" y="4"/>
                      <a:pt x="61" y="4"/>
                      <a:pt x="60" y="4"/>
                    </a:cubicBezTo>
                    <a:cubicBezTo>
                      <a:pt x="54" y="2"/>
                      <a:pt x="47" y="0"/>
                      <a:pt x="40" y="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57" y="136"/>
                      <a:pt x="101" y="190"/>
                      <a:pt x="98" y="247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7"/>
                      <a:pt x="108" y="77"/>
                    </a:cubicBezTo>
                    <a:cubicBezTo>
                      <a:pt x="108" y="77"/>
                      <a:pt x="108" y="76"/>
                      <a:pt x="108" y="76"/>
                    </a:cubicBezTo>
                    <a:cubicBezTo>
                      <a:pt x="108" y="76"/>
                      <a:pt x="108" y="75"/>
                      <a:pt x="108" y="75"/>
                    </a:cubicBezTo>
                    <a:cubicBezTo>
                      <a:pt x="108" y="74"/>
                      <a:pt x="108" y="73"/>
                      <a:pt x="108" y="73"/>
                    </a:cubicBezTo>
                    <a:cubicBezTo>
                      <a:pt x="108" y="73"/>
                      <a:pt x="108" y="73"/>
                      <a:pt x="108" y="7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>
                <a:spLocks/>
              </p:cNvSpPr>
              <p:nvPr/>
            </p:nvSpPr>
            <p:spPr bwMode="auto">
              <a:xfrm>
                <a:off x="6179185" y="4307840"/>
                <a:ext cx="1011238" cy="225425"/>
              </a:xfrm>
              <a:custGeom>
                <a:avLst/>
                <a:gdLst>
                  <a:gd name="T0" fmla="*/ 425 w 637"/>
                  <a:gd name="T1" fmla="*/ 0 h 142"/>
                  <a:gd name="T2" fmla="*/ 0 w 637"/>
                  <a:gd name="T3" fmla="*/ 0 h 142"/>
                  <a:gd name="T4" fmla="*/ 22 w 637"/>
                  <a:gd name="T5" fmla="*/ 142 h 142"/>
                  <a:gd name="T6" fmla="*/ 637 w 637"/>
                  <a:gd name="T7" fmla="*/ 142 h 142"/>
                  <a:gd name="T8" fmla="*/ 425 w 637"/>
                  <a:gd name="T9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7" h="142">
                    <a:moveTo>
                      <a:pt x="425" y="0"/>
                    </a:moveTo>
                    <a:lnTo>
                      <a:pt x="0" y="0"/>
                    </a:lnTo>
                    <a:lnTo>
                      <a:pt x="22" y="142"/>
                    </a:lnTo>
                    <a:lnTo>
                      <a:pt x="637" y="142"/>
                    </a:lnTo>
                    <a:lnTo>
                      <a:pt x="4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12"/>
              <p:cNvSpPr>
                <a:spLocks/>
              </p:cNvSpPr>
              <p:nvPr/>
            </p:nvSpPr>
            <p:spPr bwMode="auto">
              <a:xfrm>
                <a:off x="5928995" y="4307840"/>
                <a:ext cx="288925" cy="414338"/>
              </a:xfrm>
              <a:custGeom>
                <a:avLst/>
                <a:gdLst>
                  <a:gd name="T0" fmla="*/ 0 w 182"/>
                  <a:gd name="T1" fmla="*/ 261 h 261"/>
                  <a:gd name="T2" fmla="*/ 35 w 182"/>
                  <a:gd name="T3" fmla="*/ 82 h 261"/>
                  <a:gd name="T4" fmla="*/ 160 w 182"/>
                  <a:gd name="T5" fmla="*/ 0 h 261"/>
                  <a:gd name="T6" fmla="*/ 182 w 182"/>
                  <a:gd name="T7" fmla="*/ 142 h 261"/>
                  <a:gd name="T8" fmla="*/ 0 w 182"/>
                  <a:gd name="T9" fmla="*/ 26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2" h="261">
                    <a:moveTo>
                      <a:pt x="0" y="261"/>
                    </a:moveTo>
                    <a:lnTo>
                      <a:pt x="35" y="82"/>
                    </a:lnTo>
                    <a:lnTo>
                      <a:pt x="160" y="0"/>
                    </a:lnTo>
                    <a:lnTo>
                      <a:pt x="182" y="142"/>
                    </a:lnTo>
                    <a:lnTo>
                      <a:pt x="0" y="261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3"/>
              <p:cNvSpPr>
                <a:spLocks/>
              </p:cNvSpPr>
              <p:nvPr/>
            </p:nvSpPr>
            <p:spPr bwMode="auto">
              <a:xfrm>
                <a:off x="4968558" y="4612640"/>
                <a:ext cx="746125" cy="738188"/>
              </a:xfrm>
              <a:custGeom>
                <a:avLst/>
                <a:gdLst>
                  <a:gd name="T0" fmla="*/ 0 w 470"/>
                  <a:gd name="T1" fmla="*/ 465 h 465"/>
                  <a:gd name="T2" fmla="*/ 225 w 470"/>
                  <a:gd name="T3" fmla="*/ 162 h 465"/>
                  <a:gd name="T4" fmla="*/ 470 w 470"/>
                  <a:gd name="T5" fmla="*/ 0 h 465"/>
                  <a:gd name="T6" fmla="*/ 359 w 470"/>
                  <a:gd name="T7" fmla="*/ 230 h 465"/>
                  <a:gd name="T8" fmla="*/ 0 w 470"/>
                  <a:gd name="T9" fmla="*/ 465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0" h="465">
                    <a:moveTo>
                      <a:pt x="0" y="465"/>
                    </a:moveTo>
                    <a:lnTo>
                      <a:pt x="225" y="162"/>
                    </a:lnTo>
                    <a:lnTo>
                      <a:pt x="470" y="0"/>
                    </a:lnTo>
                    <a:lnTo>
                      <a:pt x="359" y="230"/>
                    </a:lnTo>
                    <a:lnTo>
                      <a:pt x="0" y="465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Freeform 5"/>
              <p:cNvSpPr>
                <a:spLocks/>
              </p:cNvSpPr>
              <p:nvPr/>
            </p:nvSpPr>
            <p:spPr bwMode="auto">
              <a:xfrm>
                <a:off x="4971415" y="4531678"/>
                <a:ext cx="2228850" cy="819150"/>
              </a:xfrm>
              <a:custGeom>
                <a:avLst/>
                <a:gdLst>
                  <a:gd name="T0" fmla="*/ 1031 w 1036"/>
                  <a:gd name="T1" fmla="*/ 0 h 377"/>
                  <a:gd name="T2" fmla="*/ 1032 w 1036"/>
                  <a:gd name="T3" fmla="*/ 33 h 377"/>
                  <a:gd name="T4" fmla="*/ 1036 w 1036"/>
                  <a:gd name="T5" fmla="*/ 344 h 377"/>
                  <a:gd name="T6" fmla="*/ 1036 w 1036"/>
                  <a:gd name="T7" fmla="*/ 377 h 377"/>
                  <a:gd name="T8" fmla="*/ 1004 w 1036"/>
                  <a:gd name="T9" fmla="*/ 377 h 377"/>
                  <a:gd name="T10" fmla="*/ 12 w 1036"/>
                  <a:gd name="T11" fmla="*/ 377 h 377"/>
                  <a:gd name="T12" fmla="*/ 0 w 1036"/>
                  <a:gd name="T13" fmla="*/ 377 h 377"/>
                  <a:gd name="T14" fmla="*/ 264 w 1036"/>
                  <a:gd name="T15" fmla="*/ 205 h 377"/>
                  <a:gd name="T16" fmla="*/ 274 w 1036"/>
                  <a:gd name="T17" fmla="*/ 253 h 377"/>
                  <a:gd name="T18" fmla="*/ 301 w 1036"/>
                  <a:gd name="T19" fmla="*/ 292 h 377"/>
                  <a:gd name="T20" fmla="*/ 341 w 1036"/>
                  <a:gd name="T21" fmla="*/ 318 h 377"/>
                  <a:gd name="T22" fmla="*/ 388 w 1036"/>
                  <a:gd name="T23" fmla="*/ 328 h 377"/>
                  <a:gd name="T24" fmla="*/ 437 w 1036"/>
                  <a:gd name="T25" fmla="*/ 318 h 377"/>
                  <a:gd name="T26" fmla="*/ 477 w 1036"/>
                  <a:gd name="T27" fmla="*/ 291 h 377"/>
                  <a:gd name="T28" fmla="*/ 504 w 1036"/>
                  <a:gd name="T29" fmla="*/ 250 h 377"/>
                  <a:gd name="T30" fmla="*/ 514 w 1036"/>
                  <a:gd name="T31" fmla="*/ 200 h 377"/>
                  <a:gd name="T32" fmla="*/ 509 w 1036"/>
                  <a:gd name="T33" fmla="*/ 164 h 377"/>
                  <a:gd name="T34" fmla="*/ 495 w 1036"/>
                  <a:gd name="T35" fmla="*/ 133 h 377"/>
                  <a:gd name="T36" fmla="*/ 473 w 1036"/>
                  <a:gd name="T37" fmla="*/ 106 h 377"/>
                  <a:gd name="T38" fmla="*/ 445 w 1036"/>
                  <a:gd name="T39" fmla="*/ 87 h 377"/>
                  <a:gd name="T40" fmla="*/ 578 w 1036"/>
                  <a:gd name="T41" fmla="*/ 0 h 377"/>
                  <a:gd name="T42" fmla="*/ 999 w 1036"/>
                  <a:gd name="T43" fmla="*/ 0 h 377"/>
                  <a:gd name="T44" fmla="*/ 1031 w 1036"/>
                  <a:gd name="T4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36" h="377">
                    <a:moveTo>
                      <a:pt x="1031" y="0"/>
                    </a:moveTo>
                    <a:cubicBezTo>
                      <a:pt x="1032" y="33"/>
                      <a:pt x="1032" y="33"/>
                      <a:pt x="1032" y="33"/>
                    </a:cubicBezTo>
                    <a:cubicBezTo>
                      <a:pt x="1036" y="344"/>
                      <a:pt x="1036" y="344"/>
                      <a:pt x="1036" y="344"/>
                    </a:cubicBezTo>
                    <a:cubicBezTo>
                      <a:pt x="1036" y="377"/>
                      <a:pt x="1036" y="377"/>
                      <a:pt x="1036" y="377"/>
                    </a:cubicBezTo>
                    <a:cubicBezTo>
                      <a:pt x="1004" y="377"/>
                      <a:pt x="1004" y="377"/>
                      <a:pt x="1004" y="377"/>
                    </a:cubicBezTo>
                    <a:cubicBezTo>
                      <a:pt x="12" y="377"/>
                      <a:pt x="12" y="377"/>
                      <a:pt x="12" y="377"/>
                    </a:cubicBezTo>
                    <a:cubicBezTo>
                      <a:pt x="0" y="377"/>
                      <a:pt x="0" y="377"/>
                      <a:pt x="0" y="377"/>
                    </a:cubicBezTo>
                    <a:cubicBezTo>
                      <a:pt x="264" y="205"/>
                      <a:pt x="264" y="205"/>
                      <a:pt x="264" y="205"/>
                    </a:cubicBezTo>
                    <a:cubicBezTo>
                      <a:pt x="264" y="222"/>
                      <a:pt x="268" y="238"/>
                      <a:pt x="274" y="253"/>
                    </a:cubicBezTo>
                    <a:cubicBezTo>
                      <a:pt x="281" y="268"/>
                      <a:pt x="290" y="281"/>
                      <a:pt x="301" y="292"/>
                    </a:cubicBezTo>
                    <a:cubicBezTo>
                      <a:pt x="313" y="303"/>
                      <a:pt x="326" y="312"/>
                      <a:pt x="341" y="318"/>
                    </a:cubicBezTo>
                    <a:cubicBezTo>
                      <a:pt x="355" y="325"/>
                      <a:pt x="371" y="328"/>
                      <a:pt x="388" y="328"/>
                    </a:cubicBezTo>
                    <a:cubicBezTo>
                      <a:pt x="406" y="328"/>
                      <a:pt x="422" y="324"/>
                      <a:pt x="437" y="318"/>
                    </a:cubicBezTo>
                    <a:cubicBezTo>
                      <a:pt x="452" y="311"/>
                      <a:pt x="466" y="302"/>
                      <a:pt x="477" y="291"/>
                    </a:cubicBezTo>
                    <a:cubicBezTo>
                      <a:pt x="489" y="279"/>
                      <a:pt x="498" y="265"/>
                      <a:pt x="504" y="250"/>
                    </a:cubicBezTo>
                    <a:cubicBezTo>
                      <a:pt x="511" y="235"/>
                      <a:pt x="514" y="218"/>
                      <a:pt x="514" y="200"/>
                    </a:cubicBezTo>
                    <a:cubicBezTo>
                      <a:pt x="514" y="188"/>
                      <a:pt x="513" y="176"/>
                      <a:pt x="509" y="164"/>
                    </a:cubicBezTo>
                    <a:cubicBezTo>
                      <a:pt x="506" y="153"/>
                      <a:pt x="501" y="142"/>
                      <a:pt x="495" y="133"/>
                    </a:cubicBezTo>
                    <a:cubicBezTo>
                      <a:pt x="489" y="123"/>
                      <a:pt x="482" y="114"/>
                      <a:pt x="473" y="106"/>
                    </a:cubicBezTo>
                    <a:cubicBezTo>
                      <a:pt x="465" y="98"/>
                      <a:pt x="456" y="92"/>
                      <a:pt x="445" y="87"/>
                    </a:cubicBezTo>
                    <a:cubicBezTo>
                      <a:pt x="578" y="0"/>
                      <a:pt x="578" y="0"/>
                      <a:pt x="578" y="0"/>
                    </a:cubicBezTo>
                    <a:cubicBezTo>
                      <a:pt x="999" y="0"/>
                      <a:pt x="999" y="0"/>
                      <a:pt x="999" y="0"/>
                    </a:cubicBezTo>
                    <a:lnTo>
                      <a:pt x="103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6"/>
              <p:cNvSpPr>
                <a:spLocks/>
              </p:cNvSpPr>
              <p:nvPr/>
            </p:nvSpPr>
            <p:spPr bwMode="auto">
              <a:xfrm>
                <a:off x="5086667" y="4567397"/>
                <a:ext cx="2078038" cy="747713"/>
              </a:xfrm>
              <a:custGeom>
                <a:avLst/>
                <a:gdLst>
                  <a:gd name="T0" fmla="*/ 966 w 966"/>
                  <a:gd name="T1" fmla="*/ 345 h 345"/>
                  <a:gd name="T2" fmla="*/ 949 w 966"/>
                  <a:gd name="T3" fmla="*/ 345 h 345"/>
                  <a:gd name="T4" fmla="*/ 0 w 966"/>
                  <a:gd name="T5" fmla="*/ 345 h 345"/>
                  <a:gd name="T6" fmla="*/ 197 w 966"/>
                  <a:gd name="T7" fmla="*/ 217 h 345"/>
                  <a:gd name="T8" fmla="*/ 206 w 966"/>
                  <a:gd name="T9" fmla="*/ 244 h 345"/>
                  <a:gd name="T10" fmla="*/ 236 w 966"/>
                  <a:gd name="T11" fmla="*/ 288 h 345"/>
                  <a:gd name="T12" fmla="*/ 280 w 966"/>
                  <a:gd name="T13" fmla="*/ 317 h 345"/>
                  <a:gd name="T14" fmla="*/ 334 w 966"/>
                  <a:gd name="T15" fmla="*/ 328 h 345"/>
                  <a:gd name="T16" fmla="*/ 390 w 966"/>
                  <a:gd name="T17" fmla="*/ 317 h 345"/>
                  <a:gd name="T18" fmla="*/ 435 w 966"/>
                  <a:gd name="T19" fmla="*/ 286 h 345"/>
                  <a:gd name="T20" fmla="*/ 465 w 966"/>
                  <a:gd name="T21" fmla="*/ 240 h 345"/>
                  <a:gd name="T22" fmla="*/ 477 w 966"/>
                  <a:gd name="T23" fmla="*/ 184 h 345"/>
                  <a:gd name="T24" fmla="*/ 471 w 966"/>
                  <a:gd name="T25" fmla="*/ 144 h 345"/>
                  <a:gd name="T26" fmla="*/ 455 w 966"/>
                  <a:gd name="T27" fmla="*/ 108 h 345"/>
                  <a:gd name="T28" fmla="*/ 430 w 966"/>
                  <a:gd name="T29" fmla="*/ 78 h 345"/>
                  <a:gd name="T30" fmla="*/ 421 w 966"/>
                  <a:gd name="T31" fmla="*/ 71 h 345"/>
                  <a:gd name="T32" fmla="*/ 529 w 966"/>
                  <a:gd name="T33" fmla="*/ 0 h 345"/>
                  <a:gd name="T34" fmla="*/ 945 w 966"/>
                  <a:gd name="T35" fmla="*/ 0 h 345"/>
                  <a:gd name="T36" fmla="*/ 961 w 966"/>
                  <a:gd name="T37" fmla="*/ 0 h 345"/>
                  <a:gd name="T38" fmla="*/ 962 w 966"/>
                  <a:gd name="T39" fmla="*/ 17 h 345"/>
                  <a:gd name="T40" fmla="*/ 965 w 966"/>
                  <a:gd name="T41" fmla="*/ 328 h 345"/>
                  <a:gd name="T42" fmla="*/ 966 w 966"/>
                  <a:gd name="T43" fmla="*/ 345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66" h="345">
                    <a:moveTo>
                      <a:pt x="966" y="345"/>
                    </a:moveTo>
                    <a:cubicBezTo>
                      <a:pt x="949" y="345"/>
                      <a:pt x="949" y="345"/>
                      <a:pt x="949" y="345"/>
                    </a:cubicBezTo>
                    <a:cubicBezTo>
                      <a:pt x="0" y="345"/>
                      <a:pt x="0" y="345"/>
                      <a:pt x="0" y="345"/>
                    </a:cubicBezTo>
                    <a:cubicBezTo>
                      <a:pt x="197" y="217"/>
                      <a:pt x="197" y="217"/>
                      <a:pt x="197" y="217"/>
                    </a:cubicBezTo>
                    <a:cubicBezTo>
                      <a:pt x="199" y="226"/>
                      <a:pt x="202" y="235"/>
                      <a:pt x="206" y="244"/>
                    </a:cubicBezTo>
                    <a:cubicBezTo>
                      <a:pt x="213" y="260"/>
                      <a:pt x="223" y="275"/>
                      <a:pt x="236" y="288"/>
                    </a:cubicBezTo>
                    <a:cubicBezTo>
                      <a:pt x="249" y="300"/>
                      <a:pt x="264" y="310"/>
                      <a:pt x="280" y="317"/>
                    </a:cubicBezTo>
                    <a:cubicBezTo>
                      <a:pt x="297" y="325"/>
                      <a:pt x="316" y="328"/>
                      <a:pt x="334" y="328"/>
                    </a:cubicBezTo>
                    <a:cubicBezTo>
                      <a:pt x="354" y="328"/>
                      <a:pt x="372" y="325"/>
                      <a:pt x="390" y="317"/>
                    </a:cubicBezTo>
                    <a:cubicBezTo>
                      <a:pt x="407" y="310"/>
                      <a:pt x="422" y="299"/>
                      <a:pt x="435" y="286"/>
                    </a:cubicBezTo>
                    <a:cubicBezTo>
                      <a:pt x="448" y="273"/>
                      <a:pt x="458" y="257"/>
                      <a:pt x="465" y="240"/>
                    </a:cubicBezTo>
                    <a:cubicBezTo>
                      <a:pt x="473" y="222"/>
                      <a:pt x="477" y="204"/>
                      <a:pt x="477" y="184"/>
                    </a:cubicBezTo>
                    <a:cubicBezTo>
                      <a:pt x="477" y="171"/>
                      <a:pt x="475" y="157"/>
                      <a:pt x="471" y="144"/>
                    </a:cubicBezTo>
                    <a:cubicBezTo>
                      <a:pt x="467" y="131"/>
                      <a:pt x="462" y="119"/>
                      <a:pt x="455" y="108"/>
                    </a:cubicBezTo>
                    <a:cubicBezTo>
                      <a:pt x="448" y="97"/>
                      <a:pt x="440" y="87"/>
                      <a:pt x="430" y="78"/>
                    </a:cubicBezTo>
                    <a:cubicBezTo>
                      <a:pt x="427" y="76"/>
                      <a:pt x="424" y="73"/>
                      <a:pt x="421" y="71"/>
                    </a:cubicBezTo>
                    <a:cubicBezTo>
                      <a:pt x="529" y="0"/>
                      <a:pt x="529" y="0"/>
                      <a:pt x="529" y="0"/>
                    </a:cubicBezTo>
                    <a:cubicBezTo>
                      <a:pt x="945" y="0"/>
                      <a:pt x="945" y="0"/>
                      <a:pt x="945" y="0"/>
                    </a:cubicBezTo>
                    <a:cubicBezTo>
                      <a:pt x="961" y="0"/>
                      <a:pt x="961" y="0"/>
                      <a:pt x="961" y="0"/>
                    </a:cubicBezTo>
                    <a:cubicBezTo>
                      <a:pt x="962" y="17"/>
                      <a:pt x="962" y="17"/>
                      <a:pt x="962" y="17"/>
                    </a:cubicBezTo>
                    <a:cubicBezTo>
                      <a:pt x="965" y="328"/>
                      <a:pt x="965" y="328"/>
                      <a:pt x="965" y="328"/>
                    </a:cubicBezTo>
                    <a:cubicBezTo>
                      <a:pt x="966" y="345"/>
                      <a:pt x="966" y="345"/>
                      <a:pt x="966" y="3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7"/>
              <p:cNvSpPr>
                <a:spLocks/>
              </p:cNvSpPr>
              <p:nvPr/>
            </p:nvSpPr>
            <p:spPr bwMode="auto">
              <a:xfrm>
                <a:off x="4921568" y="3469799"/>
                <a:ext cx="1706563" cy="1847850"/>
              </a:xfrm>
              <a:custGeom>
                <a:avLst/>
                <a:gdLst>
                  <a:gd name="T0" fmla="*/ 596 w 793"/>
                  <a:gd name="T1" fmla="*/ 9 h 855"/>
                  <a:gd name="T2" fmla="*/ 652 w 793"/>
                  <a:gd name="T3" fmla="*/ 64 h 855"/>
                  <a:gd name="T4" fmla="*/ 660 w 793"/>
                  <a:gd name="T5" fmla="*/ 120 h 855"/>
                  <a:gd name="T6" fmla="*/ 652 w 793"/>
                  <a:gd name="T7" fmla="*/ 147 h 855"/>
                  <a:gd name="T8" fmla="*/ 642 w 793"/>
                  <a:gd name="T9" fmla="*/ 165 h 855"/>
                  <a:gd name="T10" fmla="*/ 634 w 793"/>
                  <a:gd name="T11" fmla="*/ 175 h 855"/>
                  <a:gd name="T12" fmla="*/ 642 w 793"/>
                  <a:gd name="T13" fmla="*/ 180 h 855"/>
                  <a:gd name="T14" fmla="*/ 793 w 793"/>
                  <a:gd name="T15" fmla="*/ 180 h 855"/>
                  <a:gd name="T16" fmla="*/ 710 w 793"/>
                  <a:gd name="T17" fmla="*/ 309 h 855"/>
                  <a:gd name="T18" fmla="*/ 614 w 793"/>
                  <a:gd name="T19" fmla="*/ 455 h 855"/>
                  <a:gd name="T20" fmla="*/ 430 w 793"/>
                  <a:gd name="T21" fmla="*/ 575 h 855"/>
                  <a:gd name="T22" fmla="*/ 425 w 793"/>
                  <a:gd name="T23" fmla="*/ 584 h 855"/>
                  <a:gd name="T24" fmla="*/ 440 w 793"/>
                  <a:gd name="T25" fmla="*/ 587 h 855"/>
                  <a:gd name="T26" fmla="*/ 475 w 793"/>
                  <a:gd name="T27" fmla="*/ 605 h 855"/>
                  <a:gd name="T28" fmla="*/ 511 w 793"/>
                  <a:gd name="T29" fmla="*/ 657 h 855"/>
                  <a:gd name="T30" fmla="*/ 508 w 793"/>
                  <a:gd name="T31" fmla="*/ 733 h 855"/>
                  <a:gd name="T32" fmla="*/ 451 w 793"/>
                  <a:gd name="T33" fmla="*/ 791 h 855"/>
                  <a:gd name="T34" fmla="*/ 367 w 793"/>
                  <a:gd name="T35" fmla="*/ 791 h 855"/>
                  <a:gd name="T36" fmla="*/ 311 w 793"/>
                  <a:gd name="T37" fmla="*/ 733 h 855"/>
                  <a:gd name="T38" fmla="*/ 303 w 793"/>
                  <a:gd name="T39" fmla="*/ 689 h 855"/>
                  <a:gd name="T40" fmla="*/ 303 w 793"/>
                  <a:gd name="T41" fmla="*/ 685 h 855"/>
                  <a:gd name="T42" fmla="*/ 304 w 793"/>
                  <a:gd name="T43" fmla="*/ 675 h 855"/>
                  <a:gd name="T44" fmla="*/ 307 w 793"/>
                  <a:gd name="T45" fmla="*/ 661 h 855"/>
                  <a:gd name="T46" fmla="*/ 297 w 793"/>
                  <a:gd name="T47" fmla="*/ 662 h 855"/>
                  <a:gd name="T48" fmla="*/ 0 w 793"/>
                  <a:gd name="T49" fmla="*/ 855 h 855"/>
                  <a:gd name="T50" fmla="*/ 4 w 793"/>
                  <a:gd name="T51" fmla="*/ 573 h 855"/>
                  <a:gd name="T52" fmla="*/ 9 w 793"/>
                  <a:gd name="T53" fmla="*/ 556 h 855"/>
                  <a:gd name="T54" fmla="*/ 133 w 793"/>
                  <a:gd name="T55" fmla="*/ 355 h 855"/>
                  <a:gd name="T56" fmla="*/ 240 w 793"/>
                  <a:gd name="T57" fmla="*/ 180 h 855"/>
                  <a:gd name="T58" fmla="*/ 468 w 793"/>
                  <a:gd name="T59" fmla="*/ 180 h 855"/>
                  <a:gd name="T60" fmla="*/ 477 w 793"/>
                  <a:gd name="T61" fmla="*/ 175 h 855"/>
                  <a:gd name="T62" fmla="*/ 468 w 793"/>
                  <a:gd name="T63" fmla="*/ 165 h 855"/>
                  <a:gd name="T64" fmla="*/ 459 w 793"/>
                  <a:gd name="T65" fmla="*/ 147 h 855"/>
                  <a:gd name="T66" fmla="*/ 451 w 793"/>
                  <a:gd name="T67" fmla="*/ 120 h 855"/>
                  <a:gd name="T68" fmla="*/ 459 w 793"/>
                  <a:gd name="T69" fmla="*/ 64 h 855"/>
                  <a:gd name="T70" fmla="*/ 515 w 793"/>
                  <a:gd name="T71" fmla="*/ 9 h 8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93" h="855">
                    <a:moveTo>
                      <a:pt x="555" y="0"/>
                    </a:moveTo>
                    <a:cubicBezTo>
                      <a:pt x="570" y="0"/>
                      <a:pt x="584" y="3"/>
                      <a:pt x="596" y="9"/>
                    </a:cubicBezTo>
                    <a:cubicBezTo>
                      <a:pt x="609" y="14"/>
                      <a:pt x="620" y="22"/>
                      <a:pt x="630" y="31"/>
                    </a:cubicBezTo>
                    <a:cubicBezTo>
                      <a:pt x="639" y="40"/>
                      <a:pt x="647" y="52"/>
                      <a:pt x="652" y="64"/>
                    </a:cubicBezTo>
                    <a:cubicBezTo>
                      <a:pt x="658" y="77"/>
                      <a:pt x="661" y="91"/>
                      <a:pt x="661" y="105"/>
                    </a:cubicBezTo>
                    <a:cubicBezTo>
                      <a:pt x="661" y="110"/>
                      <a:pt x="660" y="115"/>
                      <a:pt x="660" y="120"/>
                    </a:cubicBezTo>
                    <a:cubicBezTo>
                      <a:pt x="659" y="125"/>
                      <a:pt x="658" y="129"/>
                      <a:pt x="657" y="134"/>
                    </a:cubicBezTo>
                    <a:cubicBezTo>
                      <a:pt x="656" y="138"/>
                      <a:pt x="654" y="143"/>
                      <a:pt x="652" y="147"/>
                    </a:cubicBezTo>
                    <a:cubicBezTo>
                      <a:pt x="650" y="151"/>
                      <a:pt x="648" y="155"/>
                      <a:pt x="646" y="159"/>
                    </a:cubicBezTo>
                    <a:cubicBezTo>
                      <a:pt x="645" y="161"/>
                      <a:pt x="644" y="163"/>
                      <a:pt x="642" y="165"/>
                    </a:cubicBezTo>
                    <a:cubicBezTo>
                      <a:pt x="641" y="166"/>
                      <a:pt x="640" y="168"/>
                      <a:pt x="638" y="170"/>
                    </a:cubicBezTo>
                    <a:cubicBezTo>
                      <a:pt x="637" y="172"/>
                      <a:pt x="636" y="173"/>
                      <a:pt x="634" y="175"/>
                    </a:cubicBezTo>
                    <a:cubicBezTo>
                      <a:pt x="633" y="177"/>
                      <a:pt x="631" y="178"/>
                      <a:pt x="630" y="180"/>
                    </a:cubicBezTo>
                    <a:cubicBezTo>
                      <a:pt x="642" y="180"/>
                      <a:pt x="642" y="180"/>
                      <a:pt x="642" y="180"/>
                    </a:cubicBezTo>
                    <a:cubicBezTo>
                      <a:pt x="654" y="180"/>
                      <a:pt x="654" y="180"/>
                      <a:pt x="654" y="180"/>
                    </a:cubicBezTo>
                    <a:cubicBezTo>
                      <a:pt x="793" y="180"/>
                      <a:pt x="793" y="180"/>
                      <a:pt x="793" y="180"/>
                    </a:cubicBezTo>
                    <a:cubicBezTo>
                      <a:pt x="780" y="200"/>
                      <a:pt x="767" y="221"/>
                      <a:pt x="753" y="242"/>
                    </a:cubicBezTo>
                    <a:cubicBezTo>
                      <a:pt x="740" y="264"/>
                      <a:pt x="725" y="286"/>
                      <a:pt x="710" y="309"/>
                    </a:cubicBezTo>
                    <a:cubicBezTo>
                      <a:pt x="696" y="332"/>
                      <a:pt x="680" y="355"/>
                      <a:pt x="664" y="380"/>
                    </a:cubicBezTo>
                    <a:cubicBezTo>
                      <a:pt x="648" y="404"/>
                      <a:pt x="631" y="429"/>
                      <a:pt x="614" y="455"/>
                    </a:cubicBezTo>
                    <a:cubicBezTo>
                      <a:pt x="441" y="568"/>
                      <a:pt x="441" y="568"/>
                      <a:pt x="441" y="568"/>
                    </a:cubicBezTo>
                    <a:cubicBezTo>
                      <a:pt x="430" y="575"/>
                      <a:pt x="430" y="575"/>
                      <a:pt x="430" y="575"/>
                    </a:cubicBezTo>
                    <a:cubicBezTo>
                      <a:pt x="418" y="583"/>
                      <a:pt x="418" y="583"/>
                      <a:pt x="418" y="583"/>
                    </a:cubicBezTo>
                    <a:cubicBezTo>
                      <a:pt x="420" y="583"/>
                      <a:pt x="423" y="583"/>
                      <a:pt x="425" y="584"/>
                    </a:cubicBezTo>
                    <a:cubicBezTo>
                      <a:pt x="428" y="584"/>
                      <a:pt x="430" y="585"/>
                      <a:pt x="433" y="585"/>
                    </a:cubicBezTo>
                    <a:cubicBezTo>
                      <a:pt x="435" y="586"/>
                      <a:pt x="438" y="586"/>
                      <a:pt x="440" y="587"/>
                    </a:cubicBezTo>
                    <a:cubicBezTo>
                      <a:pt x="442" y="588"/>
                      <a:pt x="445" y="589"/>
                      <a:pt x="447" y="589"/>
                    </a:cubicBezTo>
                    <a:cubicBezTo>
                      <a:pt x="457" y="593"/>
                      <a:pt x="466" y="599"/>
                      <a:pt x="475" y="605"/>
                    </a:cubicBezTo>
                    <a:cubicBezTo>
                      <a:pt x="483" y="612"/>
                      <a:pt x="490" y="620"/>
                      <a:pt x="497" y="628"/>
                    </a:cubicBezTo>
                    <a:cubicBezTo>
                      <a:pt x="503" y="637"/>
                      <a:pt x="508" y="647"/>
                      <a:pt x="511" y="657"/>
                    </a:cubicBezTo>
                    <a:cubicBezTo>
                      <a:pt x="514" y="668"/>
                      <a:pt x="516" y="679"/>
                      <a:pt x="516" y="691"/>
                    </a:cubicBezTo>
                    <a:cubicBezTo>
                      <a:pt x="516" y="706"/>
                      <a:pt x="513" y="720"/>
                      <a:pt x="508" y="733"/>
                    </a:cubicBezTo>
                    <a:cubicBezTo>
                      <a:pt x="502" y="746"/>
                      <a:pt x="494" y="758"/>
                      <a:pt x="485" y="768"/>
                    </a:cubicBezTo>
                    <a:cubicBezTo>
                      <a:pt x="475" y="777"/>
                      <a:pt x="463" y="785"/>
                      <a:pt x="451" y="791"/>
                    </a:cubicBezTo>
                    <a:cubicBezTo>
                      <a:pt x="438" y="796"/>
                      <a:pt x="424" y="799"/>
                      <a:pt x="409" y="799"/>
                    </a:cubicBezTo>
                    <a:cubicBezTo>
                      <a:pt x="394" y="799"/>
                      <a:pt x="380" y="796"/>
                      <a:pt x="367" y="791"/>
                    </a:cubicBezTo>
                    <a:cubicBezTo>
                      <a:pt x="355" y="785"/>
                      <a:pt x="343" y="777"/>
                      <a:pt x="333" y="767"/>
                    </a:cubicBezTo>
                    <a:cubicBezTo>
                      <a:pt x="324" y="758"/>
                      <a:pt x="316" y="746"/>
                      <a:pt x="311" y="733"/>
                    </a:cubicBezTo>
                    <a:cubicBezTo>
                      <a:pt x="305" y="720"/>
                      <a:pt x="302" y="706"/>
                      <a:pt x="303" y="691"/>
                    </a:cubicBezTo>
                    <a:cubicBezTo>
                      <a:pt x="303" y="690"/>
                      <a:pt x="303" y="689"/>
                      <a:pt x="303" y="689"/>
                    </a:cubicBezTo>
                    <a:cubicBezTo>
                      <a:pt x="303" y="688"/>
                      <a:pt x="303" y="688"/>
                      <a:pt x="303" y="687"/>
                    </a:cubicBezTo>
                    <a:cubicBezTo>
                      <a:pt x="303" y="686"/>
                      <a:pt x="303" y="686"/>
                      <a:pt x="303" y="685"/>
                    </a:cubicBezTo>
                    <a:cubicBezTo>
                      <a:pt x="303" y="684"/>
                      <a:pt x="303" y="684"/>
                      <a:pt x="303" y="683"/>
                    </a:cubicBezTo>
                    <a:cubicBezTo>
                      <a:pt x="303" y="681"/>
                      <a:pt x="304" y="678"/>
                      <a:pt x="304" y="675"/>
                    </a:cubicBezTo>
                    <a:cubicBezTo>
                      <a:pt x="304" y="673"/>
                      <a:pt x="305" y="670"/>
                      <a:pt x="305" y="668"/>
                    </a:cubicBezTo>
                    <a:cubicBezTo>
                      <a:pt x="306" y="666"/>
                      <a:pt x="306" y="663"/>
                      <a:pt x="307" y="661"/>
                    </a:cubicBezTo>
                    <a:cubicBezTo>
                      <a:pt x="308" y="658"/>
                      <a:pt x="309" y="656"/>
                      <a:pt x="309" y="654"/>
                    </a:cubicBezTo>
                    <a:cubicBezTo>
                      <a:pt x="297" y="662"/>
                      <a:pt x="297" y="662"/>
                      <a:pt x="297" y="662"/>
                    </a:cubicBezTo>
                    <a:cubicBezTo>
                      <a:pt x="286" y="669"/>
                      <a:pt x="286" y="669"/>
                      <a:pt x="286" y="669"/>
                    </a:cubicBezTo>
                    <a:cubicBezTo>
                      <a:pt x="0" y="855"/>
                      <a:pt x="0" y="855"/>
                      <a:pt x="0" y="855"/>
                    </a:cubicBezTo>
                    <a:cubicBezTo>
                      <a:pt x="0" y="834"/>
                      <a:pt x="0" y="834"/>
                      <a:pt x="0" y="834"/>
                    </a:cubicBezTo>
                    <a:cubicBezTo>
                      <a:pt x="4" y="573"/>
                      <a:pt x="4" y="573"/>
                      <a:pt x="4" y="573"/>
                    </a:cubicBezTo>
                    <a:cubicBezTo>
                      <a:pt x="4" y="564"/>
                      <a:pt x="4" y="564"/>
                      <a:pt x="4" y="564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31" y="521"/>
                      <a:pt x="53" y="486"/>
                      <a:pt x="73" y="453"/>
                    </a:cubicBezTo>
                    <a:cubicBezTo>
                      <a:pt x="94" y="419"/>
                      <a:pt x="114" y="387"/>
                      <a:pt x="133" y="355"/>
                    </a:cubicBezTo>
                    <a:cubicBezTo>
                      <a:pt x="152" y="324"/>
                      <a:pt x="171" y="294"/>
                      <a:pt x="188" y="265"/>
                    </a:cubicBezTo>
                    <a:cubicBezTo>
                      <a:pt x="206" y="235"/>
                      <a:pt x="223" y="207"/>
                      <a:pt x="240" y="180"/>
                    </a:cubicBezTo>
                    <a:cubicBezTo>
                      <a:pt x="457" y="180"/>
                      <a:pt x="457" y="180"/>
                      <a:pt x="457" y="180"/>
                    </a:cubicBezTo>
                    <a:cubicBezTo>
                      <a:pt x="468" y="180"/>
                      <a:pt x="468" y="180"/>
                      <a:pt x="468" y="180"/>
                    </a:cubicBezTo>
                    <a:cubicBezTo>
                      <a:pt x="481" y="180"/>
                      <a:pt x="481" y="180"/>
                      <a:pt x="481" y="180"/>
                    </a:cubicBezTo>
                    <a:cubicBezTo>
                      <a:pt x="479" y="178"/>
                      <a:pt x="478" y="177"/>
                      <a:pt x="477" y="175"/>
                    </a:cubicBezTo>
                    <a:cubicBezTo>
                      <a:pt x="475" y="173"/>
                      <a:pt x="474" y="172"/>
                      <a:pt x="472" y="170"/>
                    </a:cubicBezTo>
                    <a:cubicBezTo>
                      <a:pt x="471" y="168"/>
                      <a:pt x="470" y="166"/>
                      <a:pt x="468" y="165"/>
                    </a:cubicBezTo>
                    <a:cubicBezTo>
                      <a:pt x="467" y="163"/>
                      <a:pt x="466" y="161"/>
                      <a:pt x="465" y="159"/>
                    </a:cubicBezTo>
                    <a:cubicBezTo>
                      <a:pt x="463" y="155"/>
                      <a:pt x="460" y="151"/>
                      <a:pt x="459" y="147"/>
                    </a:cubicBezTo>
                    <a:cubicBezTo>
                      <a:pt x="457" y="143"/>
                      <a:pt x="455" y="138"/>
                      <a:pt x="454" y="134"/>
                    </a:cubicBezTo>
                    <a:cubicBezTo>
                      <a:pt x="453" y="129"/>
                      <a:pt x="452" y="125"/>
                      <a:pt x="451" y="120"/>
                    </a:cubicBezTo>
                    <a:cubicBezTo>
                      <a:pt x="450" y="115"/>
                      <a:pt x="450" y="110"/>
                      <a:pt x="450" y="105"/>
                    </a:cubicBezTo>
                    <a:cubicBezTo>
                      <a:pt x="450" y="91"/>
                      <a:pt x="453" y="77"/>
                      <a:pt x="459" y="64"/>
                    </a:cubicBezTo>
                    <a:cubicBezTo>
                      <a:pt x="464" y="52"/>
                      <a:pt x="472" y="40"/>
                      <a:pt x="481" y="31"/>
                    </a:cubicBezTo>
                    <a:cubicBezTo>
                      <a:pt x="491" y="22"/>
                      <a:pt x="502" y="14"/>
                      <a:pt x="515" y="9"/>
                    </a:cubicBezTo>
                    <a:cubicBezTo>
                      <a:pt x="527" y="3"/>
                      <a:pt x="541" y="0"/>
                      <a:pt x="555" y="0"/>
                    </a:cubicBezTo>
                    <a:close/>
                  </a:path>
                </a:pathLst>
              </a:custGeom>
              <a:solidFill>
                <a:srgbClr val="FA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8"/>
              <p:cNvSpPr>
                <a:spLocks/>
              </p:cNvSpPr>
              <p:nvPr/>
            </p:nvSpPr>
            <p:spPr bwMode="auto">
              <a:xfrm>
                <a:off x="4963160" y="3495834"/>
                <a:ext cx="1608138" cy="1746250"/>
              </a:xfrm>
              <a:custGeom>
                <a:avLst/>
                <a:gdLst>
                  <a:gd name="T0" fmla="*/ 4 w 747"/>
                  <a:gd name="T1" fmla="*/ 557 h 808"/>
                  <a:gd name="T2" fmla="*/ 6 w 747"/>
                  <a:gd name="T3" fmla="*/ 549 h 808"/>
                  <a:gd name="T4" fmla="*/ 130 w 747"/>
                  <a:gd name="T5" fmla="*/ 348 h 808"/>
                  <a:gd name="T6" fmla="*/ 232 w 747"/>
                  <a:gd name="T7" fmla="*/ 180 h 808"/>
                  <a:gd name="T8" fmla="*/ 452 w 747"/>
                  <a:gd name="T9" fmla="*/ 180 h 808"/>
                  <a:gd name="T10" fmla="*/ 504 w 747"/>
                  <a:gd name="T11" fmla="*/ 180 h 808"/>
                  <a:gd name="T12" fmla="*/ 472 w 747"/>
                  <a:gd name="T13" fmla="*/ 148 h 808"/>
                  <a:gd name="T14" fmla="*/ 465 w 747"/>
                  <a:gd name="T15" fmla="*/ 139 h 808"/>
                  <a:gd name="T16" fmla="*/ 457 w 747"/>
                  <a:gd name="T17" fmla="*/ 124 h 808"/>
                  <a:gd name="T18" fmla="*/ 451 w 747"/>
                  <a:gd name="T19" fmla="*/ 101 h 808"/>
                  <a:gd name="T20" fmla="*/ 457 w 747"/>
                  <a:gd name="T21" fmla="*/ 54 h 808"/>
                  <a:gd name="T22" fmla="*/ 504 w 747"/>
                  <a:gd name="T23" fmla="*/ 7 h 808"/>
                  <a:gd name="T24" fmla="*/ 573 w 747"/>
                  <a:gd name="T25" fmla="*/ 7 h 808"/>
                  <a:gd name="T26" fmla="*/ 621 w 747"/>
                  <a:gd name="T27" fmla="*/ 54 h 808"/>
                  <a:gd name="T28" fmla="*/ 627 w 747"/>
                  <a:gd name="T29" fmla="*/ 101 h 808"/>
                  <a:gd name="T30" fmla="*/ 621 w 747"/>
                  <a:gd name="T31" fmla="*/ 124 h 808"/>
                  <a:gd name="T32" fmla="*/ 612 w 747"/>
                  <a:gd name="T33" fmla="*/ 139 h 808"/>
                  <a:gd name="T34" fmla="*/ 605 w 747"/>
                  <a:gd name="T35" fmla="*/ 148 h 808"/>
                  <a:gd name="T36" fmla="*/ 574 w 747"/>
                  <a:gd name="T37" fmla="*/ 180 h 808"/>
                  <a:gd name="T38" fmla="*/ 626 w 747"/>
                  <a:gd name="T39" fmla="*/ 180 h 808"/>
                  <a:gd name="T40" fmla="*/ 747 w 747"/>
                  <a:gd name="T41" fmla="*/ 180 h 808"/>
                  <a:gd name="T42" fmla="*/ 680 w 747"/>
                  <a:gd name="T43" fmla="*/ 283 h 808"/>
                  <a:gd name="T44" fmla="*/ 586 w 747"/>
                  <a:gd name="T45" fmla="*/ 427 h 808"/>
                  <a:gd name="T46" fmla="*/ 405 w 747"/>
                  <a:gd name="T47" fmla="*/ 545 h 808"/>
                  <a:gd name="T48" fmla="*/ 352 w 747"/>
                  <a:gd name="T49" fmla="*/ 580 h 808"/>
                  <a:gd name="T50" fmla="*/ 406 w 747"/>
                  <a:gd name="T51" fmla="*/ 583 h 808"/>
                  <a:gd name="T52" fmla="*/ 419 w 747"/>
                  <a:gd name="T53" fmla="*/ 586 h 808"/>
                  <a:gd name="T54" fmla="*/ 448 w 747"/>
                  <a:gd name="T55" fmla="*/ 602 h 808"/>
                  <a:gd name="T56" fmla="*/ 479 w 747"/>
                  <a:gd name="T57" fmla="*/ 646 h 808"/>
                  <a:gd name="T58" fmla="*/ 476 w 747"/>
                  <a:gd name="T59" fmla="*/ 710 h 808"/>
                  <a:gd name="T60" fmla="*/ 428 w 747"/>
                  <a:gd name="T61" fmla="*/ 760 h 808"/>
                  <a:gd name="T62" fmla="*/ 357 w 747"/>
                  <a:gd name="T63" fmla="*/ 760 h 808"/>
                  <a:gd name="T64" fmla="*/ 309 w 747"/>
                  <a:gd name="T65" fmla="*/ 710 h 808"/>
                  <a:gd name="T66" fmla="*/ 302 w 747"/>
                  <a:gd name="T67" fmla="*/ 672 h 808"/>
                  <a:gd name="T68" fmla="*/ 303 w 747"/>
                  <a:gd name="T69" fmla="*/ 669 h 808"/>
                  <a:gd name="T70" fmla="*/ 304 w 747"/>
                  <a:gd name="T71" fmla="*/ 655 h 808"/>
                  <a:gd name="T72" fmla="*/ 308 w 747"/>
                  <a:gd name="T73" fmla="*/ 643 h 808"/>
                  <a:gd name="T74" fmla="*/ 284 w 747"/>
                  <a:gd name="T75" fmla="*/ 624 h 808"/>
                  <a:gd name="T76" fmla="*/ 261 w 747"/>
                  <a:gd name="T77" fmla="*/ 639 h 8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47" h="808">
                    <a:moveTo>
                      <a:pt x="0" y="808"/>
                    </a:moveTo>
                    <a:cubicBezTo>
                      <a:pt x="4" y="557"/>
                      <a:pt x="4" y="557"/>
                      <a:pt x="4" y="557"/>
                    </a:cubicBezTo>
                    <a:cubicBezTo>
                      <a:pt x="4" y="553"/>
                      <a:pt x="4" y="553"/>
                      <a:pt x="4" y="553"/>
                    </a:cubicBezTo>
                    <a:cubicBezTo>
                      <a:pt x="6" y="549"/>
                      <a:pt x="6" y="549"/>
                      <a:pt x="6" y="549"/>
                    </a:cubicBezTo>
                    <a:cubicBezTo>
                      <a:pt x="28" y="513"/>
                      <a:pt x="50" y="478"/>
                      <a:pt x="70" y="445"/>
                    </a:cubicBezTo>
                    <a:cubicBezTo>
                      <a:pt x="91" y="411"/>
                      <a:pt x="111" y="379"/>
                      <a:pt x="130" y="348"/>
                    </a:cubicBezTo>
                    <a:cubicBezTo>
                      <a:pt x="149" y="316"/>
                      <a:pt x="168" y="286"/>
                      <a:pt x="186" y="257"/>
                    </a:cubicBezTo>
                    <a:cubicBezTo>
                      <a:pt x="202" y="230"/>
                      <a:pt x="217" y="205"/>
                      <a:pt x="232" y="180"/>
                    </a:cubicBezTo>
                    <a:cubicBezTo>
                      <a:pt x="440" y="180"/>
                      <a:pt x="440" y="180"/>
                      <a:pt x="440" y="180"/>
                    </a:cubicBezTo>
                    <a:cubicBezTo>
                      <a:pt x="452" y="180"/>
                      <a:pt x="452" y="180"/>
                      <a:pt x="452" y="180"/>
                    </a:cubicBezTo>
                    <a:cubicBezTo>
                      <a:pt x="464" y="180"/>
                      <a:pt x="464" y="180"/>
                      <a:pt x="464" y="180"/>
                    </a:cubicBezTo>
                    <a:cubicBezTo>
                      <a:pt x="504" y="180"/>
                      <a:pt x="504" y="180"/>
                      <a:pt x="504" y="180"/>
                    </a:cubicBezTo>
                    <a:cubicBezTo>
                      <a:pt x="476" y="152"/>
                      <a:pt x="476" y="152"/>
                      <a:pt x="476" y="152"/>
                    </a:cubicBezTo>
                    <a:cubicBezTo>
                      <a:pt x="475" y="151"/>
                      <a:pt x="473" y="149"/>
                      <a:pt x="472" y="148"/>
                    </a:cubicBezTo>
                    <a:cubicBezTo>
                      <a:pt x="471" y="147"/>
                      <a:pt x="470" y="145"/>
                      <a:pt x="468" y="144"/>
                    </a:cubicBezTo>
                    <a:cubicBezTo>
                      <a:pt x="468" y="142"/>
                      <a:pt x="466" y="141"/>
                      <a:pt x="465" y="139"/>
                    </a:cubicBezTo>
                    <a:cubicBezTo>
                      <a:pt x="464" y="137"/>
                      <a:pt x="463" y="136"/>
                      <a:pt x="462" y="134"/>
                    </a:cubicBezTo>
                    <a:cubicBezTo>
                      <a:pt x="460" y="131"/>
                      <a:pt x="458" y="128"/>
                      <a:pt x="457" y="124"/>
                    </a:cubicBezTo>
                    <a:cubicBezTo>
                      <a:pt x="455" y="120"/>
                      <a:pt x="454" y="117"/>
                      <a:pt x="453" y="113"/>
                    </a:cubicBezTo>
                    <a:cubicBezTo>
                      <a:pt x="452" y="109"/>
                      <a:pt x="451" y="105"/>
                      <a:pt x="451" y="101"/>
                    </a:cubicBezTo>
                    <a:cubicBezTo>
                      <a:pt x="450" y="97"/>
                      <a:pt x="450" y="93"/>
                      <a:pt x="450" y="89"/>
                    </a:cubicBezTo>
                    <a:cubicBezTo>
                      <a:pt x="450" y="77"/>
                      <a:pt x="452" y="65"/>
                      <a:pt x="457" y="54"/>
                    </a:cubicBezTo>
                    <a:cubicBezTo>
                      <a:pt x="461" y="44"/>
                      <a:pt x="468" y="34"/>
                      <a:pt x="476" y="26"/>
                    </a:cubicBezTo>
                    <a:cubicBezTo>
                      <a:pt x="484" y="18"/>
                      <a:pt x="494" y="12"/>
                      <a:pt x="504" y="7"/>
                    </a:cubicBezTo>
                    <a:cubicBezTo>
                      <a:pt x="515" y="2"/>
                      <a:pt x="527" y="0"/>
                      <a:pt x="539" y="0"/>
                    </a:cubicBezTo>
                    <a:cubicBezTo>
                      <a:pt x="551" y="0"/>
                      <a:pt x="562" y="2"/>
                      <a:pt x="573" y="7"/>
                    </a:cubicBezTo>
                    <a:cubicBezTo>
                      <a:pt x="584" y="12"/>
                      <a:pt x="593" y="18"/>
                      <a:pt x="601" y="26"/>
                    </a:cubicBezTo>
                    <a:cubicBezTo>
                      <a:pt x="610" y="34"/>
                      <a:pt x="616" y="44"/>
                      <a:pt x="621" y="54"/>
                    </a:cubicBezTo>
                    <a:cubicBezTo>
                      <a:pt x="625" y="65"/>
                      <a:pt x="628" y="77"/>
                      <a:pt x="628" y="89"/>
                    </a:cubicBezTo>
                    <a:cubicBezTo>
                      <a:pt x="628" y="93"/>
                      <a:pt x="627" y="97"/>
                      <a:pt x="627" y="101"/>
                    </a:cubicBezTo>
                    <a:cubicBezTo>
                      <a:pt x="626" y="105"/>
                      <a:pt x="626" y="109"/>
                      <a:pt x="624" y="113"/>
                    </a:cubicBezTo>
                    <a:cubicBezTo>
                      <a:pt x="623" y="117"/>
                      <a:pt x="622" y="120"/>
                      <a:pt x="621" y="124"/>
                    </a:cubicBezTo>
                    <a:cubicBezTo>
                      <a:pt x="619" y="128"/>
                      <a:pt x="617" y="131"/>
                      <a:pt x="615" y="134"/>
                    </a:cubicBezTo>
                    <a:cubicBezTo>
                      <a:pt x="614" y="136"/>
                      <a:pt x="613" y="138"/>
                      <a:pt x="612" y="139"/>
                    </a:cubicBezTo>
                    <a:cubicBezTo>
                      <a:pt x="611" y="141"/>
                      <a:pt x="610" y="142"/>
                      <a:pt x="609" y="144"/>
                    </a:cubicBezTo>
                    <a:cubicBezTo>
                      <a:pt x="608" y="145"/>
                      <a:pt x="607" y="147"/>
                      <a:pt x="605" y="148"/>
                    </a:cubicBezTo>
                    <a:cubicBezTo>
                      <a:pt x="604" y="149"/>
                      <a:pt x="603" y="151"/>
                      <a:pt x="602" y="152"/>
                    </a:cubicBezTo>
                    <a:cubicBezTo>
                      <a:pt x="574" y="180"/>
                      <a:pt x="574" y="180"/>
                      <a:pt x="574" y="180"/>
                    </a:cubicBezTo>
                    <a:cubicBezTo>
                      <a:pt x="613" y="180"/>
                      <a:pt x="613" y="180"/>
                      <a:pt x="613" y="180"/>
                    </a:cubicBezTo>
                    <a:cubicBezTo>
                      <a:pt x="626" y="180"/>
                      <a:pt x="626" y="180"/>
                      <a:pt x="626" y="180"/>
                    </a:cubicBezTo>
                    <a:cubicBezTo>
                      <a:pt x="637" y="180"/>
                      <a:pt x="637" y="180"/>
                      <a:pt x="637" y="180"/>
                    </a:cubicBezTo>
                    <a:cubicBezTo>
                      <a:pt x="747" y="180"/>
                      <a:pt x="747" y="180"/>
                      <a:pt x="747" y="180"/>
                    </a:cubicBezTo>
                    <a:cubicBezTo>
                      <a:pt x="739" y="192"/>
                      <a:pt x="731" y="204"/>
                      <a:pt x="723" y="217"/>
                    </a:cubicBezTo>
                    <a:cubicBezTo>
                      <a:pt x="709" y="238"/>
                      <a:pt x="695" y="261"/>
                      <a:pt x="680" y="283"/>
                    </a:cubicBezTo>
                    <a:cubicBezTo>
                      <a:pt x="665" y="306"/>
                      <a:pt x="650" y="330"/>
                      <a:pt x="634" y="354"/>
                    </a:cubicBezTo>
                    <a:cubicBezTo>
                      <a:pt x="618" y="378"/>
                      <a:pt x="602" y="402"/>
                      <a:pt x="586" y="427"/>
                    </a:cubicBezTo>
                    <a:cubicBezTo>
                      <a:pt x="416" y="538"/>
                      <a:pt x="416" y="538"/>
                      <a:pt x="416" y="538"/>
                    </a:cubicBezTo>
                    <a:cubicBezTo>
                      <a:pt x="405" y="545"/>
                      <a:pt x="405" y="545"/>
                      <a:pt x="405" y="545"/>
                    </a:cubicBezTo>
                    <a:cubicBezTo>
                      <a:pt x="392" y="553"/>
                      <a:pt x="392" y="553"/>
                      <a:pt x="392" y="553"/>
                    </a:cubicBezTo>
                    <a:cubicBezTo>
                      <a:pt x="352" y="580"/>
                      <a:pt x="352" y="580"/>
                      <a:pt x="352" y="580"/>
                    </a:cubicBezTo>
                    <a:cubicBezTo>
                      <a:pt x="400" y="583"/>
                      <a:pt x="400" y="583"/>
                      <a:pt x="400" y="583"/>
                    </a:cubicBezTo>
                    <a:cubicBezTo>
                      <a:pt x="402" y="583"/>
                      <a:pt x="404" y="583"/>
                      <a:pt x="406" y="583"/>
                    </a:cubicBezTo>
                    <a:cubicBezTo>
                      <a:pt x="408" y="584"/>
                      <a:pt x="410" y="584"/>
                      <a:pt x="412" y="585"/>
                    </a:cubicBezTo>
                    <a:cubicBezTo>
                      <a:pt x="414" y="585"/>
                      <a:pt x="417" y="586"/>
                      <a:pt x="419" y="586"/>
                    </a:cubicBezTo>
                    <a:cubicBezTo>
                      <a:pt x="420" y="587"/>
                      <a:pt x="422" y="588"/>
                      <a:pt x="425" y="588"/>
                    </a:cubicBezTo>
                    <a:cubicBezTo>
                      <a:pt x="433" y="591"/>
                      <a:pt x="441" y="596"/>
                      <a:pt x="448" y="602"/>
                    </a:cubicBezTo>
                    <a:cubicBezTo>
                      <a:pt x="455" y="607"/>
                      <a:pt x="461" y="614"/>
                      <a:pt x="467" y="621"/>
                    </a:cubicBezTo>
                    <a:cubicBezTo>
                      <a:pt x="472" y="629"/>
                      <a:pt x="476" y="637"/>
                      <a:pt x="479" y="646"/>
                    </a:cubicBezTo>
                    <a:cubicBezTo>
                      <a:pt x="482" y="655"/>
                      <a:pt x="483" y="665"/>
                      <a:pt x="483" y="674"/>
                    </a:cubicBezTo>
                    <a:cubicBezTo>
                      <a:pt x="483" y="687"/>
                      <a:pt x="481" y="699"/>
                      <a:pt x="476" y="710"/>
                    </a:cubicBezTo>
                    <a:cubicBezTo>
                      <a:pt x="471" y="721"/>
                      <a:pt x="465" y="731"/>
                      <a:pt x="456" y="740"/>
                    </a:cubicBezTo>
                    <a:cubicBezTo>
                      <a:pt x="448" y="748"/>
                      <a:pt x="438" y="755"/>
                      <a:pt x="428" y="760"/>
                    </a:cubicBezTo>
                    <a:cubicBezTo>
                      <a:pt x="416" y="764"/>
                      <a:pt x="404" y="767"/>
                      <a:pt x="392" y="767"/>
                    </a:cubicBezTo>
                    <a:cubicBezTo>
                      <a:pt x="380" y="767"/>
                      <a:pt x="368" y="764"/>
                      <a:pt x="357" y="760"/>
                    </a:cubicBezTo>
                    <a:cubicBezTo>
                      <a:pt x="346" y="755"/>
                      <a:pt x="337" y="748"/>
                      <a:pt x="328" y="740"/>
                    </a:cubicBezTo>
                    <a:cubicBezTo>
                      <a:pt x="320" y="731"/>
                      <a:pt x="314" y="721"/>
                      <a:pt x="309" y="710"/>
                    </a:cubicBezTo>
                    <a:cubicBezTo>
                      <a:pt x="304" y="699"/>
                      <a:pt x="302" y="687"/>
                      <a:pt x="302" y="674"/>
                    </a:cubicBezTo>
                    <a:cubicBezTo>
                      <a:pt x="302" y="672"/>
                      <a:pt x="302" y="672"/>
                      <a:pt x="302" y="672"/>
                    </a:cubicBezTo>
                    <a:cubicBezTo>
                      <a:pt x="302" y="670"/>
                      <a:pt x="302" y="670"/>
                      <a:pt x="302" y="670"/>
                    </a:cubicBezTo>
                    <a:cubicBezTo>
                      <a:pt x="303" y="669"/>
                      <a:pt x="303" y="669"/>
                      <a:pt x="303" y="669"/>
                    </a:cubicBezTo>
                    <a:cubicBezTo>
                      <a:pt x="303" y="666"/>
                      <a:pt x="303" y="664"/>
                      <a:pt x="303" y="661"/>
                    </a:cubicBezTo>
                    <a:cubicBezTo>
                      <a:pt x="304" y="659"/>
                      <a:pt x="304" y="657"/>
                      <a:pt x="304" y="655"/>
                    </a:cubicBezTo>
                    <a:cubicBezTo>
                      <a:pt x="305" y="653"/>
                      <a:pt x="305" y="651"/>
                      <a:pt x="306" y="649"/>
                    </a:cubicBezTo>
                    <a:cubicBezTo>
                      <a:pt x="307" y="647"/>
                      <a:pt x="307" y="645"/>
                      <a:pt x="308" y="643"/>
                    </a:cubicBezTo>
                    <a:cubicBezTo>
                      <a:pt x="325" y="597"/>
                      <a:pt x="325" y="597"/>
                      <a:pt x="325" y="597"/>
                    </a:cubicBezTo>
                    <a:cubicBezTo>
                      <a:pt x="284" y="624"/>
                      <a:pt x="284" y="624"/>
                      <a:pt x="284" y="624"/>
                    </a:cubicBezTo>
                    <a:cubicBezTo>
                      <a:pt x="272" y="631"/>
                      <a:pt x="272" y="631"/>
                      <a:pt x="272" y="631"/>
                    </a:cubicBezTo>
                    <a:cubicBezTo>
                      <a:pt x="261" y="639"/>
                      <a:pt x="261" y="639"/>
                      <a:pt x="261" y="639"/>
                    </a:cubicBezTo>
                    <a:cubicBezTo>
                      <a:pt x="0" y="808"/>
                      <a:pt x="0" y="808"/>
                      <a:pt x="0" y="8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5463353" y="2246949"/>
                <a:ext cx="1778000" cy="1558925"/>
              </a:xfrm>
              <a:custGeom>
                <a:avLst/>
                <a:gdLst>
                  <a:gd name="T0" fmla="*/ 576 w 824"/>
                  <a:gd name="T1" fmla="*/ 0 h 720"/>
                  <a:gd name="T2" fmla="*/ 616 w 824"/>
                  <a:gd name="T3" fmla="*/ 8 h 720"/>
                  <a:gd name="T4" fmla="*/ 649 w 824"/>
                  <a:gd name="T5" fmla="*/ 30 h 720"/>
                  <a:gd name="T6" fmla="*/ 672 w 824"/>
                  <a:gd name="T7" fmla="*/ 63 h 720"/>
                  <a:gd name="T8" fmla="*/ 680 w 824"/>
                  <a:gd name="T9" fmla="*/ 103 h 720"/>
                  <a:gd name="T10" fmla="*/ 680 w 824"/>
                  <a:gd name="T11" fmla="*/ 108 h 720"/>
                  <a:gd name="T12" fmla="*/ 680 w 824"/>
                  <a:gd name="T13" fmla="*/ 114 h 720"/>
                  <a:gd name="T14" fmla="*/ 679 w 824"/>
                  <a:gd name="T15" fmla="*/ 120 h 720"/>
                  <a:gd name="T16" fmla="*/ 678 w 824"/>
                  <a:gd name="T17" fmla="*/ 125 h 720"/>
                  <a:gd name="T18" fmla="*/ 676 w 824"/>
                  <a:gd name="T19" fmla="*/ 131 h 720"/>
                  <a:gd name="T20" fmla="*/ 674 w 824"/>
                  <a:gd name="T21" fmla="*/ 137 h 720"/>
                  <a:gd name="T22" fmla="*/ 672 w 824"/>
                  <a:gd name="T23" fmla="*/ 143 h 720"/>
                  <a:gd name="T24" fmla="*/ 669 w 824"/>
                  <a:gd name="T25" fmla="*/ 149 h 720"/>
                  <a:gd name="T26" fmla="*/ 681 w 824"/>
                  <a:gd name="T27" fmla="*/ 146 h 720"/>
                  <a:gd name="T28" fmla="*/ 692 w 824"/>
                  <a:gd name="T29" fmla="*/ 142 h 720"/>
                  <a:gd name="T30" fmla="*/ 824 w 824"/>
                  <a:gd name="T31" fmla="*/ 103 h 720"/>
                  <a:gd name="T32" fmla="*/ 815 w 824"/>
                  <a:gd name="T33" fmla="*/ 168 h 720"/>
                  <a:gd name="T34" fmla="*/ 801 w 824"/>
                  <a:gd name="T35" fmla="*/ 235 h 720"/>
                  <a:gd name="T36" fmla="*/ 780 w 824"/>
                  <a:gd name="T37" fmla="*/ 304 h 720"/>
                  <a:gd name="T38" fmla="*/ 752 w 824"/>
                  <a:gd name="T39" fmla="*/ 374 h 720"/>
                  <a:gd name="T40" fmla="*/ 723 w 824"/>
                  <a:gd name="T41" fmla="*/ 434 h 720"/>
                  <a:gd name="T42" fmla="*/ 680 w 824"/>
                  <a:gd name="T43" fmla="*/ 512 h 720"/>
                  <a:gd name="T44" fmla="*/ 624 w 824"/>
                  <a:gd name="T45" fmla="*/ 607 h 720"/>
                  <a:gd name="T46" fmla="*/ 554 w 824"/>
                  <a:gd name="T47" fmla="*/ 720 h 720"/>
                  <a:gd name="T48" fmla="*/ 415 w 824"/>
                  <a:gd name="T49" fmla="*/ 720 h 720"/>
                  <a:gd name="T50" fmla="*/ 420 w 824"/>
                  <a:gd name="T51" fmla="*/ 707 h 720"/>
                  <a:gd name="T52" fmla="*/ 424 w 824"/>
                  <a:gd name="T53" fmla="*/ 694 h 720"/>
                  <a:gd name="T54" fmla="*/ 426 w 824"/>
                  <a:gd name="T55" fmla="*/ 680 h 720"/>
                  <a:gd name="T56" fmla="*/ 427 w 824"/>
                  <a:gd name="T57" fmla="*/ 666 h 720"/>
                  <a:gd name="T58" fmla="*/ 417 w 824"/>
                  <a:gd name="T59" fmla="*/ 618 h 720"/>
                  <a:gd name="T60" fmla="*/ 390 w 824"/>
                  <a:gd name="T61" fmla="*/ 579 h 720"/>
                  <a:gd name="T62" fmla="*/ 351 w 824"/>
                  <a:gd name="T63" fmla="*/ 552 h 720"/>
                  <a:gd name="T64" fmla="*/ 303 w 824"/>
                  <a:gd name="T65" fmla="*/ 543 h 720"/>
                  <a:gd name="T66" fmla="*/ 255 w 824"/>
                  <a:gd name="T67" fmla="*/ 552 h 720"/>
                  <a:gd name="T68" fmla="*/ 216 w 824"/>
                  <a:gd name="T69" fmla="*/ 579 h 720"/>
                  <a:gd name="T70" fmla="*/ 189 w 824"/>
                  <a:gd name="T71" fmla="*/ 618 h 720"/>
                  <a:gd name="T72" fmla="*/ 180 w 824"/>
                  <a:gd name="T73" fmla="*/ 666 h 720"/>
                  <a:gd name="T74" fmla="*/ 180 w 824"/>
                  <a:gd name="T75" fmla="*/ 680 h 720"/>
                  <a:gd name="T76" fmla="*/ 183 w 824"/>
                  <a:gd name="T77" fmla="*/ 694 h 720"/>
                  <a:gd name="T78" fmla="*/ 187 w 824"/>
                  <a:gd name="T79" fmla="*/ 707 h 720"/>
                  <a:gd name="T80" fmla="*/ 192 w 824"/>
                  <a:gd name="T81" fmla="*/ 720 h 720"/>
                  <a:gd name="T82" fmla="*/ 0 w 824"/>
                  <a:gd name="T83" fmla="*/ 720 h 720"/>
                  <a:gd name="T84" fmla="*/ 91 w 824"/>
                  <a:gd name="T85" fmla="*/ 569 h 720"/>
                  <a:gd name="T86" fmla="*/ 165 w 824"/>
                  <a:gd name="T87" fmla="*/ 444 h 720"/>
                  <a:gd name="T88" fmla="*/ 222 w 824"/>
                  <a:gd name="T89" fmla="*/ 344 h 720"/>
                  <a:gd name="T90" fmla="*/ 262 w 824"/>
                  <a:gd name="T91" fmla="*/ 270 h 720"/>
                  <a:gd name="T92" fmla="*/ 503 w 824"/>
                  <a:gd name="T93" fmla="*/ 198 h 720"/>
                  <a:gd name="T94" fmla="*/ 514 w 824"/>
                  <a:gd name="T95" fmla="*/ 195 h 720"/>
                  <a:gd name="T96" fmla="*/ 526 w 824"/>
                  <a:gd name="T97" fmla="*/ 192 h 720"/>
                  <a:gd name="T98" fmla="*/ 520 w 824"/>
                  <a:gd name="T99" fmla="*/ 188 h 720"/>
                  <a:gd name="T100" fmla="*/ 515 w 824"/>
                  <a:gd name="T101" fmla="*/ 185 h 720"/>
                  <a:gd name="T102" fmla="*/ 510 w 824"/>
                  <a:gd name="T103" fmla="*/ 181 h 720"/>
                  <a:gd name="T104" fmla="*/ 505 w 824"/>
                  <a:gd name="T105" fmla="*/ 176 h 720"/>
                  <a:gd name="T106" fmla="*/ 492 w 824"/>
                  <a:gd name="T107" fmla="*/ 161 h 720"/>
                  <a:gd name="T108" fmla="*/ 482 w 824"/>
                  <a:gd name="T109" fmla="*/ 143 h 720"/>
                  <a:gd name="T110" fmla="*/ 475 w 824"/>
                  <a:gd name="T111" fmla="*/ 124 h 720"/>
                  <a:gd name="T112" fmla="*/ 473 w 824"/>
                  <a:gd name="T113" fmla="*/ 103 h 720"/>
                  <a:gd name="T114" fmla="*/ 481 w 824"/>
                  <a:gd name="T115" fmla="*/ 63 h 720"/>
                  <a:gd name="T116" fmla="*/ 503 w 824"/>
                  <a:gd name="T117" fmla="*/ 30 h 720"/>
                  <a:gd name="T118" fmla="*/ 536 w 824"/>
                  <a:gd name="T119" fmla="*/ 8 h 720"/>
                  <a:gd name="T120" fmla="*/ 576 w 824"/>
                  <a:gd name="T121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824" h="720">
                    <a:moveTo>
                      <a:pt x="576" y="0"/>
                    </a:moveTo>
                    <a:cubicBezTo>
                      <a:pt x="590" y="0"/>
                      <a:pt x="604" y="3"/>
                      <a:pt x="616" y="8"/>
                    </a:cubicBezTo>
                    <a:cubicBezTo>
                      <a:pt x="629" y="14"/>
                      <a:pt x="640" y="21"/>
                      <a:pt x="649" y="30"/>
                    </a:cubicBezTo>
                    <a:cubicBezTo>
                      <a:pt x="659" y="40"/>
                      <a:pt x="666" y="51"/>
                      <a:pt x="672" y="63"/>
                    </a:cubicBezTo>
                    <a:cubicBezTo>
                      <a:pt x="677" y="75"/>
                      <a:pt x="680" y="88"/>
                      <a:pt x="680" y="103"/>
                    </a:cubicBezTo>
                    <a:cubicBezTo>
                      <a:pt x="680" y="105"/>
                      <a:pt x="680" y="106"/>
                      <a:pt x="680" y="108"/>
                    </a:cubicBezTo>
                    <a:cubicBezTo>
                      <a:pt x="680" y="110"/>
                      <a:pt x="680" y="112"/>
                      <a:pt x="680" y="114"/>
                    </a:cubicBezTo>
                    <a:cubicBezTo>
                      <a:pt x="680" y="116"/>
                      <a:pt x="679" y="118"/>
                      <a:pt x="679" y="120"/>
                    </a:cubicBezTo>
                    <a:cubicBezTo>
                      <a:pt x="679" y="122"/>
                      <a:pt x="678" y="123"/>
                      <a:pt x="678" y="125"/>
                    </a:cubicBezTo>
                    <a:cubicBezTo>
                      <a:pt x="677" y="127"/>
                      <a:pt x="677" y="129"/>
                      <a:pt x="676" y="131"/>
                    </a:cubicBezTo>
                    <a:cubicBezTo>
                      <a:pt x="676" y="133"/>
                      <a:pt x="675" y="135"/>
                      <a:pt x="674" y="137"/>
                    </a:cubicBezTo>
                    <a:cubicBezTo>
                      <a:pt x="674" y="139"/>
                      <a:pt x="673" y="141"/>
                      <a:pt x="672" y="143"/>
                    </a:cubicBezTo>
                    <a:cubicBezTo>
                      <a:pt x="671" y="145"/>
                      <a:pt x="670" y="147"/>
                      <a:pt x="669" y="149"/>
                    </a:cubicBezTo>
                    <a:cubicBezTo>
                      <a:pt x="681" y="146"/>
                      <a:pt x="681" y="146"/>
                      <a:pt x="681" y="146"/>
                    </a:cubicBezTo>
                    <a:cubicBezTo>
                      <a:pt x="692" y="142"/>
                      <a:pt x="692" y="142"/>
                      <a:pt x="692" y="142"/>
                    </a:cubicBezTo>
                    <a:cubicBezTo>
                      <a:pt x="824" y="103"/>
                      <a:pt x="824" y="103"/>
                      <a:pt x="824" y="103"/>
                    </a:cubicBezTo>
                    <a:cubicBezTo>
                      <a:pt x="822" y="125"/>
                      <a:pt x="819" y="146"/>
                      <a:pt x="815" y="168"/>
                    </a:cubicBezTo>
                    <a:cubicBezTo>
                      <a:pt x="812" y="191"/>
                      <a:pt x="807" y="213"/>
                      <a:pt x="801" y="235"/>
                    </a:cubicBezTo>
                    <a:cubicBezTo>
                      <a:pt x="795" y="258"/>
                      <a:pt x="788" y="281"/>
                      <a:pt x="780" y="304"/>
                    </a:cubicBezTo>
                    <a:cubicBezTo>
                      <a:pt x="771" y="327"/>
                      <a:pt x="762" y="350"/>
                      <a:pt x="752" y="374"/>
                    </a:cubicBezTo>
                    <a:cubicBezTo>
                      <a:pt x="744" y="391"/>
                      <a:pt x="735" y="411"/>
                      <a:pt x="723" y="434"/>
                    </a:cubicBezTo>
                    <a:cubicBezTo>
                      <a:pt x="711" y="457"/>
                      <a:pt x="696" y="483"/>
                      <a:pt x="680" y="512"/>
                    </a:cubicBezTo>
                    <a:cubicBezTo>
                      <a:pt x="664" y="541"/>
                      <a:pt x="645" y="572"/>
                      <a:pt x="624" y="607"/>
                    </a:cubicBezTo>
                    <a:cubicBezTo>
                      <a:pt x="603" y="641"/>
                      <a:pt x="580" y="679"/>
                      <a:pt x="554" y="720"/>
                    </a:cubicBezTo>
                    <a:cubicBezTo>
                      <a:pt x="415" y="720"/>
                      <a:pt x="415" y="720"/>
                      <a:pt x="415" y="720"/>
                    </a:cubicBezTo>
                    <a:cubicBezTo>
                      <a:pt x="417" y="716"/>
                      <a:pt x="418" y="712"/>
                      <a:pt x="420" y="707"/>
                    </a:cubicBezTo>
                    <a:cubicBezTo>
                      <a:pt x="421" y="703"/>
                      <a:pt x="423" y="699"/>
                      <a:pt x="424" y="694"/>
                    </a:cubicBezTo>
                    <a:cubicBezTo>
                      <a:pt x="425" y="690"/>
                      <a:pt x="426" y="685"/>
                      <a:pt x="426" y="680"/>
                    </a:cubicBezTo>
                    <a:cubicBezTo>
                      <a:pt x="427" y="676"/>
                      <a:pt x="427" y="671"/>
                      <a:pt x="427" y="666"/>
                    </a:cubicBezTo>
                    <a:cubicBezTo>
                      <a:pt x="427" y="649"/>
                      <a:pt x="423" y="633"/>
                      <a:pt x="417" y="618"/>
                    </a:cubicBezTo>
                    <a:cubicBezTo>
                      <a:pt x="411" y="603"/>
                      <a:pt x="402" y="590"/>
                      <a:pt x="390" y="579"/>
                    </a:cubicBezTo>
                    <a:cubicBezTo>
                      <a:pt x="379" y="568"/>
                      <a:pt x="366" y="558"/>
                      <a:pt x="351" y="552"/>
                    </a:cubicBezTo>
                    <a:cubicBezTo>
                      <a:pt x="336" y="546"/>
                      <a:pt x="320" y="543"/>
                      <a:pt x="303" y="543"/>
                    </a:cubicBezTo>
                    <a:cubicBezTo>
                      <a:pt x="286" y="543"/>
                      <a:pt x="270" y="546"/>
                      <a:pt x="255" y="552"/>
                    </a:cubicBezTo>
                    <a:cubicBezTo>
                      <a:pt x="240" y="558"/>
                      <a:pt x="227" y="568"/>
                      <a:pt x="216" y="579"/>
                    </a:cubicBezTo>
                    <a:cubicBezTo>
                      <a:pt x="205" y="590"/>
                      <a:pt x="196" y="603"/>
                      <a:pt x="189" y="618"/>
                    </a:cubicBezTo>
                    <a:cubicBezTo>
                      <a:pt x="183" y="633"/>
                      <a:pt x="180" y="649"/>
                      <a:pt x="180" y="666"/>
                    </a:cubicBezTo>
                    <a:cubicBezTo>
                      <a:pt x="180" y="671"/>
                      <a:pt x="180" y="676"/>
                      <a:pt x="180" y="680"/>
                    </a:cubicBezTo>
                    <a:cubicBezTo>
                      <a:pt x="181" y="685"/>
                      <a:pt x="182" y="690"/>
                      <a:pt x="183" y="694"/>
                    </a:cubicBezTo>
                    <a:cubicBezTo>
                      <a:pt x="184" y="699"/>
                      <a:pt x="185" y="703"/>
                      <a:pt x="187" y="707"/>
                    </a:cubicBezTo>
                    <a:cubicBezTo>
                      <a:pt x="188" y="712"/>
                      <a:pt x="190" y="716"/>
                      <a:pt x="192" y="720"/>
                    </a:cubicBezTo>
                    <a:cubicBezTo>
                      <a:pt x="0" y="720"/>
                      <a:pt x="0" y="720"/>
                      <a:pt x="0" y="720"/>
                    </a:cubicBezTo>
                    <a:cubicBezTo>
                      <a:pt x="33" y="665"/>
                      <a:pt x="63" y="615"/>
                      <a:pt x="91" y="569"/>
                    </a:cubicBezTo>
                    <a:cubicBezTo>
                      <a:pt x="118" y="523"/>
                      <a:pt x="143" y="481"/>
                      <a:pt x="165" y="444"/>
                    </a:cubicBezTo>
                    <a:cubicBezTo>
                      <a:pt x="186" y="406"/>
                      <a:pt x="205" y="373"/>
                      <a:pt x="222" y="344"/>
                    </a:cubicBezTo>
                    <a:cubicBezTo>
                      <a:pt x="238" y="315"/>
                      <a:pt x="251" y="290"/>
                      <a:pt x="262" y="270"/>
                    </a:cubicBezTo>
                    <a:cubicBezTo>
                      <a:pt x="503" y="198"/>
                      <a:pt x="503" y="198"/>
                      <a:pt x="503" y="198"/>
                    </a:cubicBezTo>
                    <a:cubicBezTo>
                      <a:pt x="514" y="195"/>
                      <a:pt x="514" y="195"/>
                      <a:pt x="514" y="195"/>
                    </a:cubicBezTo>
                    <a:cubicBezTo>
                      <a:pt x="526" y="192"/>
                      <a:pt x="526" y="192"/>
                      <a:pt x="526" y="192"/>
                    </a:cubicBezTo>
                    <a:cubicBezTo>
                      <a:pt x="524" y="190"/>
                      <a:pt x="522" y="189"/>
                      <a:pt x="520" y="188"/>
                    </a:cubicBezTo>
                    <a:cubicBezTo>
                      <a:pt x="518" y="187"/>
                      <a:pt x="517" y="186"/>
                      <a:pt x="515" y="185"/>
                    </a:cubicBezTo>
                    <a:cubicBezTo>
                      <a:pt x="513" y="183"/>
                      <a:pt x="512" y="182"/>
                      <a:pt x="510" y="181"/>
                    </a:cubicBezTo>
                    <a:cubicBezTo>
                      <a:pt x="508" y="179"/>
                      <a:pt x="507" y="178"/>
                      <a:pt x="505" y="176"/>
                    </a:cubicBezTo>
                    <a:cubicBezTo>
                      <a:pt x="500" y="172"/>
                      <a:pt x="496" y="167"/>
                      <a:pt x="492" y="161"/>
                    </a:cubicBezTo>
                    <a:cubicBezTo>
                      <a:pt x="488" y="156"/>
                      <a:pt x="484" y="150"/>
                      <a:pt x="482" y="143"/>
                    </a:cubicBezTo>
                    <a:cubicBezTo>
                      <a:pt x="479" y="137"/>
                      <a:pt x="477" y="131"/>
                      <a:pt x="475" y="124"/>
                    </a:cubicBezTo>
                    <a:cubicBezTo>
                      <a:pt x="474" y="117"/>
                      <a:pt x="473" y="110"/>
                      <a:pt x="473" y="103"/>
                    </a:cubicBezTo>
                    <a:cubicBezTo>
                      <a:pt x="473" y="88"/>
                      <a:pt x="476" y="75"/>
                      <a:pt x="481" y="63"/>
                    </a:cubicBezTo>
                    <a:cubicBezTo>
                      <a:pt x="486" y="51"/>
                      <a:pt x="494" y="40"/>
                      <a:pt x="503" y="30"/>
                    </a:cubicBezTo>
                    <a:cubicBezTo>
                      <a:pt x="512" y="21"/>
                      <a:pt x="523" y="14"/>
                      <a:pt x="536" y="8"/>
                    </a:cubicBezTo>
                    <a:cubicBezTo>
                      <a:pt x="548" y="3"/>
                      <a:pt x="562" y="0"/>
                      <a:pt x="57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34"/>
              <p:cNvSpPr>
                <a:spLocks/>
              </p:cNvSpPr>
              <p:nvPr/>
            </p:nvSpPr>
            <p:spPr bwMode="auto">
              <a:xfrm>
                <a:off x="5525265" y="2283461"/>
                <a:ext cx="1676400" cy="1487488"/>
              </a:xfrm>
              <a:custGeom>
                <a:avLst/>
                <a:gdLst>
                  <a:gd name="T0" fmla="*/ 516 w 776"/>
                  <a:gd name="T1" fmla="*/ 687 h 687"/>
                  <a:gd name="T2" fmla="*/ 409 w 776"/>
                  <a:gd name="T3" fmla="*/ 687 h 687"/>
                  <a:gd name="T4" fmla="*/ 410 w 776"/>
                  <a:gd name="T5" fmla="*/ 681 h 687"/>
                  <a:gd name="T6" fmla="*/ 413 w 776"/>
                  <a:gd name="T7" fmla="*/ 665 h 687"/>
                  <a:gd name="T8" fmla="*/ 414 w 776"/>
                  <a:gd name="T9" fmla="*/ 649 h 687"/>
                  <a:gd name="T10" fmla="*/ 403 w 776"/>
                  <a:gd name="T11" fmla="*/ 595 h 687"/>
                  <a:gd name="T12" fmla="*/ 373 w 776"/>
                  <a:gd name="T13" fmla="*/ 550 h 687"/>
                  <a:gd name="T14" fmla="*/ 328 w 776"/>
                  <a:gd name="T15" fmla="*/ 520 h 687"/>
                  <a:gd name="T16" fmla="*/ 274 w 776"/>
                  <a:gd name="T17" fmla="*/ 509 h 687"/>
                  <a:gd name="T18" fmla="*/ 220 w 776"/>
                  <a:gd name="T19" fmla="*/ 520 h 687"/>
                  <a:gd name="T20" fmla="*/ 175 w 776"/>
                  <a:gd name="T21" fmla="*/ 550 h 687"/>
                  <a:gd name="T22" fmla="*/ 145 w 776"/>
                  <a:gd name="T23" fmla="*/ 595 h 687"/>
                  <a:gd name="T24" fmla="*/ 134 w 776"/>
                  <a:gd name="T25" fmla="*/ 649 h 687"/>
                  <a:gd name="T26" fmla="*/ 135 w 776"/>
                  <a:gd name="T27" fmla="*/ 665 h 687"/>
                  <a:gd name="T28" fmla="*/ 138 w 776"/>
                  <a:gd name="T29" fmla="*/ 681 h 687"/>
                  <a:gd name="T30" fmla="*/ 139 w 776"/>
                  <a:gd name="T31" fmla="*/ 687 h 687"/>
                  <a:gd name="T32" fmla="*/ 0 w 776"/>
                  <a:gd name="T33" fmla="*/ 687 h 687"/>
                  <a:gd name="T34" fmla="*/ 76 w 776"/>
                  <a:gd name="T35" fmla="*/ 560 h 687"/>
                  <a:gd name="T36" fmla="*/ 150 w 776"/>
                  <a:gd name="T37" fmla="*/ 435 h 687"/>
                  <a:gd name="T38" fmla="*/ 207 w 776"/>
                  <a:gd name="T39" fmla="*/ 335 h 687"/>
                  <a:gd name="T40" fmla="*/ 244 w 776"/>
                  <a:gd name="T41" fmla="*/ 266 h 687"/>
                  <a:gd name="T42" fmla="*/ 537 w 776"/>
                  <a:gd name="T43" fmla="*/ 180 h 687"/>
                  <a:gd name="T44" fmla="*/ 505 w 776"/>
                  <a:gd name="T45" fmla="*/ 161 h 687"/>
                  <a:gd name="T46" fmla="*/ 500 w 776"/>
                  <a:gd name="T47" fmla="*/ 158 h 687"/>
                  <a:gd name="T48" fmla="*/ 496 w 776"/>
                  <a:gd name="T49" fmla="*/ 155 h 687"/>
                  <a:gd name="T50" fmla="*/ 491 w 776"/>
                  <a:gd name="T51" fmla="*/ 151 h 687"/>
                  <a:gd name="T52" fmla="*/ 487 w 776"/>
                  <a:gd name="T53" fmla="*/ 148 h 687"/>
                  <a:gd name="T54" fmla="*/ 476 w 776"/>
                  <a:gd name="T55" fmla="*/ 135 h 687"/>
                  <a:gd name="T56" fmla="*/ 468 w 776"/>
                  <a:gd name="T57" fmla="*/ 120 h 687"/>
                  <a:gd name="T58" fmla="*/ 462 w 776"/>
                  <a:gd name="T59" fmla="*/ 103 h 687"/>
                  <a:gd name="T60" fmla="*/ 460 w 776"/>
                  <a:gd name="T61" fmla="*/ 86 h 687"/>
                  <a:gd name="T62" fmla="*/ 467 w 776"/>
                  <a:gd name="T63" fmla="*/ 52 h 687"/>
                  <a:gd name="T64" fmla="*/ 485 w 776"/>
                  <a:gd name="T65" fmla="*/ 25 h 687"/>
                  <a:gd name="T66" fmla="*/ 513 w 776"/>
                  <a:gd name="T67" fmla="*/ 7 h 687"/>
                  <a:gd name="T68" fmla="*/ 547 w 776"/>
                  <a:gd name="T69" fmla="*/ 0 h 687"/>
                  <a:gd name="T70" fmla="*/ 581 w 776"/>
                  <a:gd name="T71" fmla="*/ 7 h 687"/>
                  <a:gd name="T72" fmla="*/ 609 w 776"/>
                  <a:gd name="T73" fmla="*/ 25 h 687"/>
                  <a:gd name="T74" fmla="*/ 628 w 776"/>
                  <a:gd name="T75" fmla="*/ 52 h 687"/>
                  <a:gd name="T76" fmla="*/ 635 w 776"/>
                  <a:gd name="T77" fmla="*/ 86 h 687"/>
                  <a:gd name="T78" fmla="*/ 635 w 776"/>
                  <a:gd name="T79" fmla="*/ 90 h 687"/>
                  <a:gd name="T80" fmla="*/ 635 w 776"/>
                  <a:gd name="T81" fmla="*/ 96 h 687"/>
                  <a:gd name="T82" fmla="*/ 634 w 776"/>
                  <a:gd name="T83" fmla="*/ 100 h 687"/>
                  <a:gd name="T84" fmla="*/ 633 w 776"/>
                  <a:gd name="T85" fmla="*/ 105 h 687"/>
                  <a:gd name="T86" fmla="*/ 632 w 776"/>
                  <a:gd name="T87" fmla="*/ 110 h 687"/>
                  <a:gd name="T88" fmla="*/ 630 w 776"/>
                  <a:gd name="T89" fmla="*/ 115 h 687"/>
                  <a:gd name="T90" fmla="*/ 628 w 776"/>
                  <a:gd name="T91" fmla="*/ 120 h 687"/>
                  <a:gd name="T92" fmla="*/ 626 w 776"/>
                  <a:gd name="T93" fmla="*/ 125 h 687"/>
                  <a:gd name="T94" fmla="*/ 609 w 776"/>
                  <a:gd name="T95" fmla="*/ 158 h 687"/>
                  <a:gd name="T96" fmla="*/ 776 w 776"/>
                  <a:gd name="T97" fmla="*/ 109 h 687"/>
                  <a:gd name="T98" fmla="*/ 770 w 776"/>
                  <a:gd name="T99" fmla="*/ 149 h 687"/>
                  <a:gd name="T100" fmla="*/ 756 w 776"/>
                  <a:gd name="T101" fmla="*/ 214 h 687"/>
                  <a:gd name="T102" fmla="*/ 735 w 776"/>
                  <a:gd name="T103" fmla="*/ 282 h 687"/>
                  <a:gd name="T104" fmla="*/ 708 w 776"/>
                  <a:gd name="T105" fmla="*/ 350 h 687"/>
                  <a:gd name="T106" fmla="*/ 679 w 776"/>
                  <a:gd name="T107" fmla="*/ 410 h 687"/>
                  <a:gd name="T108" fmla="*/ 637 w 776"/>
                  <a:gd name="T109" fmla="*/ 487 h 687"/>
                  <a:gd name="T110" fmla="*/ 581 w 776"/>
                  <a:gd name="T111" fmla="*/ 581 h 687"/>
                  <a:gd name="T112" fmla="*/ 516 w 776"/>
                  <a:gd name="T113" fmla="*/ 687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76" h="687">
                    <a:moveTo>
                      <a:pt x="516" y="687"/>
                    </a:moveTo>
                    <a:cubicBezTo>
                      <a:pt x="409" y="687"/>
                      <a:pt x="409" y="687"/>
                      <a:pt x="409" y="687"/>
                    </a:cubicBezTo>
                    <a:cubicBezTo>
                      <a:pt x="410" y="685"/>
                      <a:pt x="410" y="683"/>
                      <a:pt x="410" y="681"/>
                    </a:cubicBezTo>
                    <a:cubicBezTo>
                      <a:pt x="412" y="676"/>
                      <a:pt x="413" y="670"/>
                      <a:pt x="413" y="665"/>
                    </a:cubicBezTo>
                    <a:cubicBezTo>
                      <a:pt x="414" y="660"/>
                      <a:pt x="414" y="655"/>
                      <a:pt x="414" y="649"/>
                    </a:cubicBezTo>
                    <a:cubicBezTo>
                      <a:pt x="414" y="630"/>
                      <a:pt x="410" y="612"/>
                      <a:pt x="403" y="595"/>
                    </a:cubicBezTo>
                    <a:cubicBezTo>
                      <a:pt x="396" y="578"/>
                      <a:pt x="386" y="563"/>
                      <a:pt x="373" y="550"/>
                    </a:cubicBezTo>
                    <a:cubicBezTo>
                      <a:pt x="360" y="537"/>
                      <a:pt x="345" y="527"/>
                      <a:pt x="328" y="520"/>
                    </a:cubicBezTo>
                    <a:cubicBezTo>
                      <a:pt x="311" y="513"/>
                      <a:pt x="293" y="509"/>
                      <a:pt x="274" y="509"/>
                    </a:cubicBezTo>
                    <a:cubicBezTo>
                      <a:pt x="255" y="509"/>
                      <a:pt x="237" y="513"/>
                      <a:pt x="220" y="520"/>
                    </a:cubicBezTo>
                    <a:cubicBezTo>
                      <a:pt x="203" y="527"/>
                      <a:pt x="188" y="537"/>
                      <a:pt x="175" y="550"/>
                    </a:cubicBezTo>
                    <a:cubicBezTo>
                      <a:pt x="163" y="563"/>
                      <a:pt x="152" y="578"/>
                      <a:pt x="145" y="595"/>
                    </a:cubicBezTo>
                    <a:cubicBezTo>
                      <a:pt x="138" y="612"/>
                      <a:pt x="134" y="630"/>
                      <a:pt x="134" y="649"/>
                    </a:cubicBezTo>
                    <a:cubicBezTo>
                      <a:pt x="134" y="655"/>
                      <a:pt x="135" y="660"/>
                      <a:pt x="135" y="665"/>
                    </a:cubicBezTo>
                    <a:cubicBezTo>
                      <a:pt x="136" y="670"/>
                      <a:pt x="137" y="676"/>
                      <a:pt x="138" y="681"/>
                    </a:cubicBezTo>
                    <a:cubicBezTo>
                      <a:pt x="138" y="683"/>
                      <a:pt x="139" y="685"/>
                      <a:pt x="139" y="687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27" y="641"/>
                      <a:pt x="53" y="599"/>
                      <a:pt x="76" y="560"/>
                    </a:cubicBezTo>
                    <a:cubicBezTo>
                      <a:pt x="103" y="514"/>
                      <a:pt x="128" y="472"/>
                      <a:pt x="150" y="435"/>
                    </a:cubicBezTo>
                    <a:cubicBezTo>
                      <a:pt x="171" y="397"/>
                      <a:pt x="191" y="364"/>
                      <a:pt x="207" y="335"/>
                    </a:cubicBezTo>
                    <a:cubicBezTo>
                      <a:pt x="222" y="308"/>
                      <a:pt x="234" y="285"/>
                      <a:pt x="244" y="266"/>
                    </a:cubicBezTo>
                    <a:cubicBezTo>
                      <a:pt x="537" y="180"/>
                      <a:pt x="537" y="180"/>
                      <a:pt x="537" y="180"/>
                    </a:cubicBezTo>
                    <a:cubicBezTo>
                      <a:pt x="505" y="161"/>
                      <a:pt x="505" y="161"/>
                      <a:pt x="505" y="161"/>
                    </a:cubicBezTo>
                    <a:cubicBezTo>
                      <a:pt x="503" y="160"/>
                      <a:pt x="502" y="159"/>
                      <a:pt x="500" y="158"/>
                    </a:cubicBezTo>
                    <a:cubicBezTo>
                      <a:pt x="499" y="157"/>
                      <a:pt x="497" y="156"/>
                      <a:pt x="496" y="155"/>
                    </a:cubicBezTo>
                    <a:cubicBezTo>
                      <a:pt x="494" y="153"/>
                      <a:pt x="493" y="152"/>
                      <a:pt x="491" y="151"/>
                    </a:cubicBezTo>
                    <a:cubicBezTo>
                      <a:pt x="490" y="150"/>
                      <a:pt x="489" y="149"/>
                      <a:pt x="487" y="148"/>
                    </a:cubicBezTo>
                    <a:cubicBezTo>
                      <a:pt x="483" y="144"/>
                      <a:pt x="479" y="139"/>
                      <a:pt x="476" y="135"/>
                    </a:cubicBezTo>
                    <a:cubicBezTo>
                      <a:pt x="473" y="130"/>
                      <a:pt x="470" y="125"/>
                      <a:pt x="468" y="120"/>
                    </a:cubicBezTo>
                    <a:cubicBezTo>
                      <a:pt x="465" y="114"/>
                      <a:pt x="463" y="109"/>
                      <a:pt x="462" y="103"/>
                    </a:cubicBezTo>
                    <a:cubicBezTo>
                      <a:pt x="461" y="97"/>
                      <a:pt x="460" y="91"/>
                      <a:pt x="460" y="86"/>
                    </a:cubicBezTo>
                    <a:cubicBezTo>
                      <a:pt x="460" y="74"/>
                      <a:pt x="462" y="63"/>
                      <a:pt x="467" y="52"/>
                    </a:cubicBezTo>
                    <a:cubicBezTo>
                      <a:pt x="471" y="42"/>
                      <a:pt x="477" y="33"/>
                      <a:pt x="485" y="25"/>
                    </a:cubicBezTo>
                    <a:cubicBezTo>
                      <a:pt x="493" y="17"/>
                      <a:pt x="503" y="11"/>
                      <a:pt x="513" y="7"/>
                    </a:cubicBezTo>
                    <a:cubicBezTo>
                      <a:pt x="524" y="2"/>
                      <a:pt x="535" y="0"/>
                      <a:pt x="547" y="0"/>
                    </a:cubicBezTo>
                    <a:cubicBezTo>
                      <a:pt x="559" y="0"/>
                      <a:pt x="570" y="2"/>
                      <a:pt x="581" y="7"/>
                    </a:cubicBezTo>
                    <a:cubicBezTo>
                      <a:pt x="591" y="11"/>
                      <a:pt x="601" y="17"/>
                      <a:pt x="609" y="25"/>
                    </a:cubicBezTo>
                    <a:cubicBezTo>
                      <a:pt x="617" y="33"/>
                      <a:pt x="623" y="42"/>
                      <a:pt x="628" y="52"/>
                    </a:cubicBezTo>
                    <a:cubicBezTo>
                      <a:pt x="632" y="63"/>
                      <a:pt x="635" y="74"/>
                      <a:pt x="635" y="86"/>
                    </a:cubicBezTo>
                    <a:cubicBezTo>
                      <a:pt x="635" y="87"/>
                      <a:pt x="635" y="89"/>
                      <a:pt x="635" y="90"/>
                    </a:cubicBezTo>
                    <a:cubicBezTo>
                      <a:pt x="635" y="92"/>
                      <a:pt x="635" y="94"/>
                      <a:pt x="635" y="96"/>
                    </a:cubicBezTo>
                    <a:cubicBezTo>
                      <a:pt x="634" y="97"/>
                      <a:pt x="634" y="99"/>
                      <a:pt x="634" y="100"/>
                    </a:cubicBezTo>
                    <a:cubicBezTo>
                      <a:pt x="634" y="101"/>
                      <a:pt x="633" y="103"/>
                      <a:pt x="633" y="105"/>
                    </a:cubicBezTo>
                    <a:cubicBezTo>
                      <a:pt x="633" y="107"/>
                      <a:pt x="632" y="108"/>
                      <a:pt x="632" y="110"/>
                    </a:cubicBezTo>
                    <a:cubicBezTo>
                      <a:pt x="631" y="112"/>
                      <a:pt x="631" y="113"/>
                      <a:pt x="630" y="115"/>
                    </a:cubicBezTo>
                    <a:cubicBezTo>
                      <a:pt x="629" y="117"/>
                      <a:pt x="629" y="118"/>
                      <a:pt x="628" y="120"/>
                    </a:cubicBezTo>
                    <a:cubicBezTo>
                      <a:pt x="627" y="122"/>
                      <a:pt x="627" y="123"/>
                      <a:pt x="626" y="125"/>
                    </a:cubicBezTo>
                    <a:cubicBezTo>
                      <a:pt x="609" y="158"/>
                      <a:pt x="609" y="158"/>
                      <a:pt x="609" y="158"/>
                    </a:cubicBezTo>
                    <a:cubicBezTo>
                      <a:pt x="776" y="109"/>
                      <a:pt x="776" y="109"/>
                      <a:pt x="776" y="109"/>
                    </a:cubicBezTo>
                    <a:cubicBezTo>
                      <a:pt x="775" y="122"/>
                      <a:pt x="773" y="135"/>
                      <a:pt x="770" y="149"/>
                    </a:cubicBezTo>
                    <a:cubicBezTo>
                      <a:pt x="767" y="170"/>
                      <a:pt x="762" y="193"/>
                      <a:pt x="756" y="214"/>
                    </a:cubicBezTo>
                    <a:cubicBezTo>
                      <a:pt x="750" y="236"/>
                      <a:pt x="743" y="259"/>
                      <a:pt x="735" y="282"/>
                    </a:cubicBezTo>
                    <a:cubicBezTo>
                      <a:pt x="727" y="304"/>
                      <a:pt x="718" y="327"/>
                      <a:pt x="708" y="350"/>
                    </a:cubicBezTo>
                    <a:cubicBezTo>
                      <a:pt x="701" y="367"/>
                      <a:pt x="691" y="387"/>
                      <a:pt x="679" y="410"/>
                    </a:cubicBezTo>
                    <a:cubicBezTo>
                      <a:pt x="668" y="432"/>
                      <a:pt x="654" y="457"/>
                      <a:pt x="637" y="487"/>
                    </a:cubicBezTo>
                    <a:cubicBezTo>
                      <a:pt x="621" y="515"/>
                      <a:pt x="602" y="547"/>
                      <a:pt x="581" y="581"/>
                    </a:cubicBezTo>
                    <a:cubicBezTo>
                      <a:pt x="561" y="615"/>
                      <a:pt x="539" y="650"/>
                      <a:pt x="516" y="6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43"/>
              <p:cNvSpPr>
                <a:spLocks/>
              </p:cNvSpPr>
              <p:nvPr/>
            </p:nvSpPr>
            <p:spPr bwMode="auto">
              <a:xfrm>
                <a:off x="5714683" y="1333096"/>
                <a:ext cx="1528763" cy="1450975"/>
              </a:xfrm>
              <a:custGeom>
                <a:avLst/>
                <a:gdLst>
                  <a:gd name="T0" fmla="*/ 311 w 709"/>
                  <a:gd name="T1" fmla="*/ 13 h 670"/>
                  <a:gd name="T2" fmla="*/ 492 w 709"/>
                  <a:gd name="T3" fmla="*/ 78 h 670"/>
                  <a:gd name="T4" fmla="*/ 625 w 709"/>
                  <a:gd name="T5" fmla="*/ 203 h 670"/>
                  <a:gd name="T6" fmla="*/ 698 w 709"/>
                  <a:gd name="T7" fmla="*/ 373 h 670"/>
                  <a:gd name="T8" fmla="*/ 709 w 709"/>
                  <a:gd name="T9" fmla="*/ 481 h 670"/>
                  <a:gd name="T10" fmla="*/ 708 w 709"/>
                  <a:gd name="T11" fmla="*/ 498 h 670"/>
                  <a:gd name="T12" fmla="*/ 580 w 709"/>
                  <a:gd name="T13" fmla="*/ 545 h 670"/>
                  <a:gd name="T14" fmla="*/ 581 w 709"/>
                  <a:gd name="T15" fmla="*/ 537 h 670"/>
                  <a:gd name="T16" fmla="*/ 581 w 709"/>
                  <a:gd name="T17" fmla="*/ 528 h 670"/>
                  <a:gd name="T18" fmla="*/ 545 w 709"/>
                  <a:gd name="T19" fmla="*/ 443 h 670"/>
                  <a:gd name="T20" fmla="*/ 458 w 709"/>
                  <a:gd name="T21" fmla="*/ 408 h 670"/>
                  <a:gd name="T22" fmla="*/ 373 w 709"/>
                  <a:gd name="T23" fmla="*/ 443 h 670"/>
                  <a:gd name="T24" fmla="*/ 337 w 709"/>
                  <a:gd name="T25" fmla="*/ 528 h 670"/>
                  <a:gd name="T26" fmla="*/ 346 w 709"/>
                  <a:gd name="T27" fmla="*/ 571 h 670"/>
                  <a:gd name="T28" fmla="*/ 368 w 709"/>
                  <a:gd name="T29" fmla="*/ 608 h 670"/>
                  <a:gd name="T30" fmla="*/ 192 w 709"/>
                  <a:gd name="T31" fmla="*/ 595 h 670"/>
                  <a:gd name="T32" fmla="*/ 231 w 709"/>
                  <a:gd name="T33" fmla="*/ 474 h 670"/>
                  <a:gd name="T34" fmla="*/ 234 w 709"/>
                  <a:gd name="T35" fmla="*/ 400 h 670"/>
                  <a:gd name="T36" fmla="*/ 225 w 709"/>
                  <a:gd name="T37" fmla="*/ 356 h 670"/>
                  <a:gd name="T38" fmla="*/ 211 w 709"/>
                  <a:gd name="T39" fmla="*/ 334 h 670"/>
                  <a:gd name="T40" fmla="*/ 188 w 709"/>
                  <a:gd name="T41" fmla="*/ 322 h 670"/>
                  <a:gd name="T42" fmla="*/ 165 w 709"/>
                  <a:gd name="T43" fmla="*/ 320 h 670"/>
                  <a:gd name="T44" fmla="*/ 157 w 709"/>
                  <a:gd name="T45" fmla="*/ 321 h 670"/>
                  <a:gd name="T46" fmla="*/ 163 w 709"/>
                  <a:gd name="T47" fmla="*/ 260 h 670"/>
                  <a:gd name="T48" fmla="*/ 166 w 709"/>
                  <a:gd name="T49" fmla="*/ 236 h 670"/>
                  <a:gd name="T50" fmla="*/ 156 w 709"/>
                  <a:gd name="T51" fmla="*/ 244 h 670"/>
                  <a:gd name="T52" fmla="*/ 144 w 709"/>
                  <a:gd name="T53" fmla="*/ 250 h 670"/>
                  <a:gd name="T54" fmla="*/ 124 w 709"/>
                  <a:gd name="T55" fmla="*/ 256 h 670"/>
                  <a:gd name="T56" fmla="*/ 102 w 709"/>
                  <a:gd name="T57" fmla="*/ 258 h 670"/>
                  <a:gd name="T58" fmla="*/ 29 w 709"/>
                  <a:gd name="T59" fmla="*/ 229 h 670"/>
                  <a:gd name="T60" fmla="*/ 0 w 709"/>
                  <a:gd name="T61" fmla="*/ 158 h 670"/>
                  <a:gd name="T62" fmla="*/ 30 w 709"/>
                  <a:gd name="T63" fmla="*/ 87 h 670"/>
                  <a:gd name="T64" fmla="*/ 103 w 709"/>
                  <a:gd name="T65" fmla="*/ 58 h 670"/>
                  <a:gd name="T66" fmla="*/ 139 w 709"/>
                  <a:gd name="T67" fmla="*/ 64 h 670"/>
                  <a:gd name="T68" fmla="*/ 169 w 709"/>
                  <a:gd name="T69" fmla="*/ 82 h 670"/>
                  <a:gd name="T70" fmla="*/ 178 w 709"/>
                  <a:gd name="T71" fmla="*/ 91 h 670"/>
                  <a:gd name="T72" fmla="*/ 187 w 709"/>
                  <a:gd name="T73" fmla="*/ 101 h 670"/>
                  <a:gd name="T74" fmla="*/ 190 w 709"/>
                  <a:gd name="T75" fmla="*/ 77 h 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09" h="670">
                    <a:moveTo>
                      <a:pt x="202" y="0"/>
                    </a:moveTo>
                    <a:cubicBezTo>
                      <a:pt x="240" y="2"/>
                      <a:pt x="277" y="6"/>
                      <a:pt x="311" y="13"/>
                    </a:cubicBezTo>
                    <a:cubicBezTo>
                      <a:pt x="346" y="19"/>
                      <a:pt x="378" y="28"/>
                      <a:pt x="408" y="39"/>
                    </a:cubicBezTo>
                    <a:cubicBezTo>
                      <a:pt x="438" y="50"/>
                      <a:pt x="466" y="63"/>
                      <a:pt x="492" y="78"/>
                    </a:cubicBezTo>
                    <a:cubicBezTo>
                      <a:pt x="518" y="94"/>
                      <a:pt x="541" y="111"/>
                      <a:pt x="563" y="131"/>
                    </a:cubicBezTo>
                    <a:cubicBezTo>
                      <a:pt x="586" y="154"/>
                      <a:pt x="607" y="177"/>
                      <a:pt x="625" y="203"/>
                    </a:cubicBezTo>
                    <a:cubicBezTo>
                      <a:pt x="643" y="228"/>
                      <a:pt x="658" y="255"/>
                      <a:pt x="670" y="283"/>
                    </a:cubicBezTo>
                    <a:cubicBezTo>
                      <a:pt x="683" y="312"/>
                      <a:pt x="692" y="342"/>
                      <a:pt x="698" y="373"/>
                    </a:cubicBezTo>
                    <a:cubicBezTo>
                      <a:pt x="705" y="404"/>
                      <a:pt x="708" y="437"/>
                      <a:pt x="709" y="472"/>
                    </a:cubicBezTo>
                    <a:cubicBezTo>
                      <a:pt x="709" y="475"/>
                      <a:pt x="709" y="478"/>
                      <a:pt x="709" y="481"/>
                    </a:cubicBezTo>
                    <a:cubicBezTo>
                      <a:pt x="709" y="483"/>
                      <a:pt x="709" y="486"/>
                      <a:pt x="709" y="489"/>
                    </a:cubicBezTo>
                    <a:cubicBezTo>
                      <a:pt x="709" y="492"/>
                      <a:pt x="708" y="495"/>
                      <a:pt x="708" y="498"/>
                    </a:cubicBezTo>
                    <a:cubicBezTo>
                      <a:pt x="708" y="501"/>
                      <a:pt x="708" y="504"/>
                      <a:pt x="708" y="507"/>
                    </a:cubicBezTo>
                    <a:cubicBezTo>
                      <a:pt x="580" y="545"/>
                      <a:pt x="580" y="545"/>
                      <a:pt x="580" y="545"/>
                    </a:cubicBezTo>
                    <a:cubicBezTo>
                      <a:pt x="580" y="544"/>
                      <a:pt x="580" y="542"/>
                      <a:pt x="581" y="541"/>
                    </a:cubicBezTo>
                    <a:cubicBezTo>
                      <a:pt x="581" y="539"/>
                      <a:pt x="581" y="538"/>
                      <a:pt x="581" y="537"/>
                    </a:cubicBezTo>
                    <a:cubicBezTo>
                      <a:pt x="581" y="535"/>
                      <a:pt x="581" y="534"/>
                      <a:pt x="581" y="532"/>
                    </a:cubicBezTo>
                    <a:cubicBezTo>
                      <a:pt x="581" y="531"/>
                      <a:pt x="581" y="529"/>
                      <a:pt x="581" y="528"/>
                    </a:cubicBezTo>
                    <a:cubicBezTo>
                      <a:pt x="581" y="511"/>
                      <a:pt x="578" y="496"/>
                      <a:pt x="571" y="481"/>
                    </a:cubicBezTo>
                    <a:cubicBezTo>
                      <a:pt x="565" y="467"/>
                      <a:pt x="556" y="454"/>
                      <a:pt x="545" y="443"/>
                    </a:cubicBezTo>
                    <a:cubicBezTo>
                      <a:pt x="534" y="432"/>
                      <a:pt x="520" y="424"/>
                      <a:pt x="506" y="417"/>
                    </a:cubicBezTo>
                    <a:cubicBezTo>
                      <a:pt x="491" y="411"/>
                      <a:pt x="475" y="408"/>
                      <a:pt x="458" y="408"/>
                    </a:cubicBezTo>
                    <a:cubicBezTo>
                      <a:pt x="442" y="408"/>
                      <a:pt x="426" y="411"/>
                      <a:pt x="411" y="417"/>
                    </a:cubicBezTo>
                    <a:cubicBezTo>
                      <a:pt x="397" y="424"/>
                      <a:pt x="384" y="432"/>
                      <a:pt x="373" y="443"/>
                    </a:cubicBezTo>
                    <a:cubicBezTo>
                      <a:pt x="362" y="454"/>
                      <a:pt x="353" y="467"/>
                      <a:pt x="347" y="481"/>
                    </a:cubicBezTo>
                    <a:cubicBezTo>
                      <a:pt x="341" y="496"/>
                      <a:pt x="337" y="511"/>
                      <a:pt x="337" y="528"/>
                    </a:cubicBezTo>
                    <a:cubicBezTo>
                      <a:pt x="337" y="536"/>
                      <a:pt x="338" y="543"/>
                      <a:pt x="340" y="550"/>
                    </a:cubicBezTo>
                    <a:cubicBezTo>
                      <a:pt x="341" y="558"/>
                      <a:pt x="343" y="565"/>
                      <a:pt x="346" y="571"/>
                    </a:cubicBezTo>
                    <a:cubicBezTo>
                      <a:pt x="348" y="578"/>
                      <a:pt x="352" y="584"/>
                      <a:pt x="356" y="591"/>
                    </a:cubicBezTo>
                    <a:cubicBezTo>
                      <a:pt x="359" y="597"/>
                      <a:pt x="364" y="602"/>
                      <a:pt x="368" y="608"/>
                    </a:cubicBezTo>
                    <a:cubicBezTo>
                      <a:pt x="158" y="670"/>
                      <a:pt x="158" y="670"/>
                      <a:pt x="158" y="670"/>
                    </a:cubicBezTo>
                    <a:cubicBezTo>
                      <a:pt x="171" y="644"/>
                      <a:pt x="182" y="619"/>
                      <a:pt x="192" y="595"/>
                    </a:cubicBezTo>
                    <a:cubicBezTo>
                      <a:pt x="201" y="572"/>
                      <a:pt x="210" y="550"/>
                      <a:pt x="216" y="530"/>
                    </a:cubicBezTo>
                    <a:cubicBezTo>
                      <a:pt x="222" y="510"/>
                      <a:pt x="227" y="491"/>
                      <a:pt x="231" y="474"/>
                    </a:cubicBezTo>
                    <a:cubicBezTo>
                      <a:pt x="234" y="457"/>
                      <a:pt x="235" y="441"/>
                      <a:pt x="235" y="427"/>
                    </a:cubicBezTo>
                    <a:cubicBezTo>
                      <a:pt x="235" y="417"/>
                      <a:pt x="235" y="408"/>
                      <a:pt x="234" y="400"/>
                    </a:cubicBezTo>
                    <a:cubicBezTo>
                      <a:pt x="233" y="391"/>
                      <a:pt x="232" y="383"/>
                      <a:pt x="231" y="376"/>
                    </a:cubicBezTo>
                    <a:cubicBezTo>
                      <a:pt x="229" y="369"/>
                      <a:pt x="227" y="362"/>
                      <a:pt x="225" y="356"/>
                    </a:cubicBezTo>
                    <a:cubicBezTo>
                      <a:pt x="222" y="350"/>
                      <a:pt x="220" y="345"/>
                      <a:pt x="217" y="341"/>
                    </a:cubicBezTo>
                    <a:cubicBezTo>
                      <a:pt x="215" y="339"/>
                      <a:pt x="213" y="336"/>
                      <a:pt x="211" y="334"/>
                    </a:cubicBezTo>
                    <a:cubicBezTo>
                      <a:pt x="208" y="331"/>
                      <a:pt x="205" y="329"/>
                      <a:pt x="201" y="327"/>
                    </a:cubicBezTo>
                    <a:cubicBezTo>
                      <a:pt x="198" y="325"/>
                      <a:pt x="193" y="323"/>
                      <a:pt x="188" y="322"/>
                    </a:cubicBezTo>
                    <a:cubicBezTo>
                      <a:pt x="183" y="321"/>
                      <a:pt x="176" y="320"/>
                      <a:pt x="169" y="320"/>
                    </a:cubicBezTo>
                    <a:cubicBezTo>
                      <a:pt x="168" y="320"/>
                      <a:pt x="166" y="320"/>
                      <a:pt x="165" y="320"/>
                    </a:cubicBezTo>
                    <a:cubicBezTo>
                      <a:pt x="163" y="320"/>
                      <a:pt x="162" y="320"/>
                      <a:pt x="161" y="320"/>
                    </a:cubicBezTo>
                    <a:cubicBezTo>
                      <a:pt x="160" y="320"/>
                      <a:pt x="158" y="321"/>
                      <a:pt x="157" y="321"/>
                    </a:cubicBezTo>
                    <a:cubicBezTo>
                      <a:pt x="156" y="321"/>
                      <a:pt x="155" y="321"/>
                      <a:pt x="154" y="321"/>
                    </a:cubicBezTo>
                    <a:cubicBezTo>
                      <a:pt x="163" y="260"/>
                      <a:pt x="163" y="260"/>
                      <a:pt x="163" y="260"/>
                    </a:cubicBezTo>
                    <a:cubicBezTo>
                      <a:pt x="164" y="249"/>
                      <a:pt x="164" y="249"/>
                      <a:pt x="164" y="249"/>
                    </a:cubicBezTo>
                    <a:cubicBezTo>
                      <a:pt x="166" y="236"/>
                      <a:pt x="166" y="236"/>
                      <a:pt x="166" y="236"/>
                    </a:cubicBezTo>
                    <a:cubicBezTo>
                      <a:pt x="165" y="238"/>
                      <a:pt x="163" y="239"/>
                      <a:pt x="161" y="240"/>
                    </a:cubicBezTo>
                    <a:cubicBezTo>
                      <a:pt x="159" y="241"/>
                      <a:pt x="157" y="243"/>
                      <a:pt x="156" y="244"/>
                    </a:cubicBezTo>
                    <a:cubicBezTo>
                      <a:pt x="154" y="245"/>
                      <a:pt x="152" y="246"/>
                      <a:pt x="150" y="247"/>
                    </a:cubicBezTo>
                    <a:cubicBezTo>
                      <a:pt x="148" y="248"/>
                      <a:pt x="146" y="249"/>
                      <a:pt x="144" y="250"/>
                    </a:cubicBezTo>
                    <a:cubicBezTo>
                      <a:pt x="141" y="251"/>
                      <a:pt x="137" y="252"/>
                      <a:pt x="134" y="254"/>
                    </a:cubicBezTo>
                    <a:cubicBezTo>
                      <a:pt x="131" y="255"/>
                      <a:pt x="127" y="255"/>
                      <a:pt x="124" y="256"/>
                    </a:cubicBezTo>
                    <a:cubicBezTo>
                      <a:pt x="120" y="257"/>
                      <a:pt x="117" y="258"/>
                      <a:pt x="113" y="258"/>
                    </a:cubicBezTo>
                    <a:cubicBezTo>
                      <a:pt x="110" y="258"/>
                      <a:pt x="106" y="258"/>
                      <a:pt x="102" y="258"/>
                    </a:cubicBezTo>
                    <a:cubicBezTo>
                      <a:pt x="88" y="258"/>
                      <a:pt x="74" y="256"/>
                      <a:pt x="62" y="251"/>
                    </a:cubicBezTo>
                    <a:cubicBezTo>
                      <a:pt x="50" y="245"/>
                      <a:pt x="39" y="238"/>
                      <a:pt x="29" y="229"/>
                    </a:cubicBezTo>
                    <a:cubicBezTo>
                      <a:pt x="20" y="220"/>
                      <a:pt x="13" y="209"/>
                      <a:pt x="8" y="197"/>
                    </a:cubicBezTo>
                    <a:cubicBezTo>
                      <a:pt x="2" y="185"/>
                      <a:pt x="0" y="172"/>
                      <a:pt x="0" y="158"/>
                    </a:cubicBezTo>
                    <a:cubicBezTo>
                      <a:pt x="0" y="144"/>
                      <a:pt x="3" y="131"/>
                      <a:pt x="8" y="119"/>
                    </a:cubicBezTo>
                    <a:cubicBezTo>
                      <a:pt x="13" y="107"/>
                      <a:pt x="21" y="96"/>
                      <a:pt x="30" y="87"/>
                    </a:cubicBezTo>
                    <a:cubicBezTo>
                      <a:pt x="39" y="78"/>
                      <a:pt x="50" y="71"/>
                      <a:pt x="63" y="65"/>
                    </a:cubicBezTo>
                    <a:cubicBezTo>
                      <a:pt x="75" y="60"/>
                      <a:pt x="88" y="58"/>
                      <a:pt x="103" y="58"/>
                    </a:cubicBezTo>
                    <a:cubicBezTo>
                      <a:pt x="109" y="58"/>
                      <a:pt x="115" y="58"/>
                      <a:pt x="121" y="59"/>
                    </a:cubicBezTo>
                    <a:cubicBezTo>
                      <a:pt x="127" y="60"/>
                      <a:pt x="133" y="62"/>
                      <a:pt x="139" y="64"/>
                    </a:cubicBezTo>
                    <a:cubicBezTo>
                      <a:pt x="144" y="66"/>
                      <a:pt x="150" y="69"/>
                      <a:pt x="155" y="72"/>
                    </a:cubicBezTo>
                    <a:cubicBezTo>
                      <a:pt x="160" y="75"/>
                      <a:pt x="165" y="78"/>
                      <a:pt x="169" y="82"/>
                    </a:cubicBezTo>
                    <a:cubicBezTo>
                      <a:pt x="171" y="83"/>
                      <a:pt x="172" y="84"/>
                      <a:pt x="174" y="86"/>
                    </a:cubicBezTo>
                    <a:cubicBezTo>
                      <a:pt x="175" y="87"/>
                      <a:pt x="177" y="89"/>
                      <a:pt x="178" y="91"/>
                    </a:cubicBezTo>
                    <a:cubicBezTo>
                      <a:pt x="180" y="92"/>
                      <a:pt x="181" y="94"/>
                      <a:pt x="183" y="95"/>
                    </a:cubicBezTo>
                    <a:cubicBezTo>
                      <a:pt x="184" y="97"/>
                      <a:pt x="185" y="99"/>
                      <a:pt x="187" y="101"/>
                    </a:cubicBezTo>
                    <a:cubicBezTo>
                      <a:pt x="189" y="88"/>
                      <a:pt x="189" y="88"/>
                      <a:pt x="189" y="88"/>
                    </a:cubicBezTo>
                    <a:cubicBezTo>
                      <a:pt x="190" y="77"/>
                      <a:pt x="190" y="77"/>
                      <a:pt x="190" y="77"/>
                    </a:cubicBez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44"/>
              <p:cNvSpPr>
                <a:spLocks/>
              </p:cNvSpPr>
              <p:nvPr/>
            </p:nvSpPr>
            <p:spPr bwMode="auto">
              <a:xfrm>
                <a:off x="5751195" y="1379927"/>
                <a:ext cx="1455738" cy="1357313"/>
              </a:xfrm>
              <a:custGeom>
                <a:avLst/>
                <a:gdLst>
                  <a:gd name="T0" fmla="*/ 191 w 676"/>
                  <a:gd name="T1" fmla="*/ 584 h 627"/>
                  <a:gd name="T2" fmla="*/ 231 w 676"/>
                  <a:gd name="T3" fmla="*/ 459 h 627"/>
                  <a:gd name="T4" fmla="*/ 234 w 676"/>
                  <a:gd name="T5" fmla="*/ 381 h 627"/>
                  <a:gd name="T6" fmla="*/ 224 w 676"/>
                  <a:gd name="T7" fmla="*/ 333 h 627"/>
                  <a:gd name="T8" fmla="*/ 206 w 676"/>
                  <a:gd name="T9" fmla="*/ 305 h 627"/>
                  <a:gd name="T10" fmla="*/ 176 w 676"/>
                  <a:gd name="T11" fmla="*/ 289 h 627"/>
                  <a:gd name="T12" fmla="*/ 163 w 676"/>
                  <a:gd name="T13" fmla="*/ 245 h 627"/>
                  <a:gd name="T14" fmla="*/ 167 w 676"/>
                  <a:gd name="T15" fmla="*/ 221 h 627"/>
                  <a:gd name="T16" fmla="*/ 140 w 676"/>
                  <a:gd name="T17" fmla="*/ 206 h 627"/>
                  <a:gd name="T18" fmla="*/ 131 w 676"/>
                  <a:gd name="T19" fmla="*/ 212 h 627"/>
                  <a:gd name="T20" fmla="*/ 121 w 676"/>
                  <a:gd name="T21" fmla="*/ 217 h 627"/>
                  <a:gd name="T22" fmla="*/ 104 w 676"/>
                  <a:gd name="T23" fmla="*/ 223 h 627"/>
                  <a:gd name="T24" fmla="*/ 86 w 676"/>
                  <a:gd name="T25" fmla="*/ 225 h 627"/>
                  <a:gd name="T26" fmla="*/ 25 w 676"/>
                  <a:gd name="T27" fmla="*/ 200 h 627"/>
                  <a:gd name="T28" fmla="*/ 0 w 676"/>
                  <a:gd name="T29" fmla="*/ 140 h 627"/>
                  <a:gd name="T30" fmla="*/ 25 w 676"/>
                  <a:gd name="T31" fmla="*/ 81 h 627"/>
                  <a:gd name="T32" fmla="*/ 87 w 676"/>
                  <a:gd name="T33" fmla="*/ 56 h 627"/>
                  <a:gd name="T34" fmla="*/ 117 w 676"/>
                  <a:gd name="T35" fmla="*/ 62 h 627"/>
                  <a:gd name="T36" fmla="*/ 143 w 676"/>
                  <a:gd name="T37" fmla="*/ 77 h 627"/>
                  <a:gd name="T38" fmla="*/ 151 w 676"/>
                  <a:gd name="T39" fmla="*/ 84 h 627"/>
                  <a:gd name="T40" fmla="*/ 157 w 676"/>
                  <a:gd name="T41" fmla="*/ 93 h 627"/>
                  <a:gd name="T42" fmla="*/ 187 w 676"/>
                  <a:gd name="T43" fmla="*/ 86 h 627"/>
                  <a:gd name="T44" fmla="*/ 190 w 676"/>
                  <a:gd name="T45" fmla="*/ 62 h 627"/>
                  <a:gd name="T46" fmla="*/ 292 w 676"/>
                  <a:gd name="T47" fmla="*/ 11 h 627"/>
                  <a:gd name="T48" fmla="*/ 468 w 676"/>
                  <a:gd name="T49" fmla="*/ 75 h 627"/>
                  <a:gd name="T50" fmla="*/ 596 w 676"/>
                  <a:gd name="T51" fmla="*/ 195 h 627"/>
                  <a:gd name="T52" fmla="*/ 666 w 676"/>
                  <a:gd name="T53" fmla="*/ 359 h 627"/>
                  <a:gd name="T54" fmla="*/ 676 w 676"/>
                  <a:gd name="T55" fmla="*/ 463 h 627"/>
                  <a:gd name="T56" fmla="*/ 676 w 676"/>
                  <a:gd name="T57" fmla="*/ 472 h 627"/>
                  <a:gd name="T58" fmla="*/ 676 w 676"/>
                  <a:gd name="T59" fmla="*/ 477 h 627"/>
                  <a:gd name="T60" fmla="*/ 570 w 676"/>
                  <a:gd name="T61" fmla="*/ 457 h 627"/>
                  <a:gd name="T62" fmla="*/ 496 w 676"/>
                  <a:gd name="T63" fmla="*/ 385 h 627"/>
                  <a:gd name="T64" fmla="*/ 389 w 676"/>
                  <a:gd name="T65" fmla="*/ 385 h 627"/>
                  <a:gd name="T66" fmla="*/ 316 w 676"/>
                  <a:gd name="T67" fmla="*/ 457 h 627"/>
                  <a:gd name="T68" fmla="*/ 308 w 676"/>
                  <a:gd name="T69" fmla="*/ 536 h 627"/>
                  <a:gd name="T70" fmla="*/ 325 w 676"/>
                  <a:gd name="T71" fmla="*/ 581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76" h="627">
                    <a:moveTo>
                      <a:pt x="172" y="627"/>
                    </a:moveTo>
                    <a:cubicBezTo>
                      <a:pt x="179" y="612"/>
                      <a:pt x="185" y="598"/>
                      <a:pt x="191" y="584"/>
                    </a:cubicBezTo>
                    <a:cubicBezTo>
                      <a:pt x="201" y="561"/>
                      <a:pt x="209" y="538"/>
                      <a:pt x="216" y="517"/>
                    </a:cubicBezTo>
                    <a:cubicBezTo>
                      <a:pt x="222" y="496"/>
                      <a:pt x="227" y="477"/>
                      <a:pt x="231" y="459"/>
                    </a:cubicBezTo>
                    <a:cubicBezTo>
                      <a:pt x="234" y="441"/>
                      <a:pt x="236" y="425"/>
                      <a:pt x="236" y="410"/>
                    </a:cubicBezTo>
                    <a:cubicBezTo>
                      <a:pt x="236" y="399"/>
                      <a:pt x="235" y="390"/>
                      <a:pt x="234" y="381"/>
                    </a:cubicBezTo>
                    <a:cubicBezTo>
                      <a:pt x="234" y="372"/>
                      <a:pt x="232" y="363"/>
                      <a:pt x="230" y="355"/>
                    </a:cubicBezTo>
                    <a:cubicBezTo>
                      <a:pt x="229" y="347"/>
                      <a:pt x="227" y="339"/>
                      <a:pt x="224" y="333"/>
                    </a:cubicBezTo>
                    <a:cubicBezTo>
                      <a:pt x="221" y="326"/>
                      <a:pt x="218" y="319"/>
                      <a:pt x="214" y="314"/>
                    </a:cubicBezTo>
                    <a:cubicBezTo>
                      <a:pt x="212" y="311"/>
                      <a:pt x="209" y="307"/>
                      <a:pt x="206" y="305"/>
                    </a:cubicBezTo>
                    <a:cubicBezTo>
                      <a:pt x="202" y="301"/>
                      <a:pt x="198" y="298"/>
                      <a:pt x="193" y="295"/>
                    </a:cubicBezTo>
                    <a:cubicBezTo>
                      <a:pt x="188" y="292"/>
                      <a:pt x="182" y="290"/>
                      <a:pt x="176" y="289"/>
                    </a:cubicBezTo>
                    <a:cubicBezTo>
                      <a:pt x="170" y="287"/>
                      <a:pt x="163" y="286"/>
                      <a:pt x="157" y="286"/>
                    </a:cubicBezTo>
                    <a:cubicBezTo>
                      <a:pt x="163" y="245"/>
                      <a:pt x="163" y="245"/>
                      <a:pt x="163" y="245"/>
                    </a:cubicBezTo>
                    <a:cubicBezTo>
                      <a:pt x="165" y="234"/>
                      <a:pt x="165" y="234"/>
                      <a:pt x="165" y="234"/>
                    </a:cubicBezTo>
                    <a:cubicBezTo>
                      <a:pt x="167" y="221"/>
                      <a:pt x="167" y="221"/>
                      <a:pt x="167" y="221"/>
                    </a:cubicBezTo>
                    <a:cubicBezTo>
                      <a:pt x="173" y="180"/>
                      <a:pt x="173" y="180"/>
                      <a:pt x="173" y="180"/>
                    </a:cubicBezTo>
                    <a:cubicBezTo>
                      <a:pt x="140" y="206"/>
                      <a:pt x="140" y="206"/>
                      <a:pt x="140" y="206"/>
                    </a:cubicBezTo>
                    <a:cubicBezTo>
                      <a:pt x="139" y="207"/>
                      <a:pt x="137" y="208"/>
                      <a:pt x="136" y="209"/>
                    </a:cubicBezTo>
                    <a:cubicBezTo>
                      <a:pt x="134" y="210"/>
                      <a:pt x="133" y="211"/>
                      <a:pt x="131" y="212"/>
                    </a:cubicBezTo>
                    <a:cubicBezTo>
                      <a:pt x="130" y="213"/>
                      <a:pt x="128" y="214"/>
                      <a:pt x="126" y="215"/>
                    </a:cubicBezTo>
                    <a:cubicBezTo>
                      <a:pt x="125" y="216"/>
                      <a:pt x="123" y="217"/>
                      <a:pt x="121" y="217"/>
                    </a:cubicBezTo>
                    <a:cubicBezTo>
                      <a:pt x="119" y="218"/>
                      <a:pt x="116" y="219"/>
                      <a:pt x="113" y="220"/>
                    </a:cubicBezTo>
                    <a:cubicBezTo>
                      <a:pt x="110" y="221"/>
                      <a:pt x="107" y="222"/>
                      <a:pt x="104" y="223"/>
                    </a:cubicBezTo>
                    <a:cubicBezTo>
                      <a:pt x="101" y="223"/>
                      <a:pt x="99" y="224"/>
                      <a:pt x="96" y="224"/>
                    </a:cubicBezTo>
                    <a:cubicBezTo>
                      <a:pt x="92" y="224"/>
                      <a:pt x="89" y="225"/>
                      <a:pt x="86" y="225"/>
                    </a:cubicBezTo>
                    <a:cubicBezTo>
                      <a:pt x="74" y="225"/>
                      <a:pt x="63" y="222"/>
                      <a:pt x="52" y="218"/>
                    </a:cubicBezTo>
                    <a:cubicBezTo>
                      <a:pt x="42" y="214"/>
                      <a:pt x="33" y="208"/>
                      <a:pt x="25" y="200"/>
                    </a:cubicBezTo>
                    <a:cubicBezTo>
                      <a:pt x="17" y="192"/>
                      <a:pt x="11" y="183"/>
                      <a:pt x="7" y="173"/>
                    </a:cubicBezTo>
                    <a:cubicBezTo>
                      <a:pt x="2" y="163"/>
                      <a:pt x="0" y="152"/>
                      <a:pt x="0" y="140"/>
                    </a:cubicBezTo>
                    <a:cubicBezTo>
                      <a:pt x="0" y="129"/>
                      <a:pt x="2" y="118"/>
                      <a:pt x="7" y="108"/>
                    </a:cubicBezTo>
                    <a:cubicBezTo>
                      <a:pt x="11" y="98"/>
                      <a:pt x="17" y="89"/>
                      <a:pt x="25" y="81"/>
                    </a:cubicBezTo>
                    <a:cubicBezTo>
                      <a:pt x="33" y="73"/>
                      <a:pt x="43" y="67"/>
                      <a:pt x="53" y="63"/>
                    </a:cubicBezTo>
                    <a:cubicBezTo>
                      <a:pt x="64" y="59"/>
                      <a:pt x="75" y="56"/>
                      <a:pt x="87" y="56"/>
                    </a:cubicBezTo>
                    <a:cubicBezTo>
                      <a:pt x="92" y="56"/>
                      <a:pt x="97" y="57"/>
                      <a:pt x="102" y="58"/>
                    </a:cubicBezTo>
                    <a:cubicBezTo>
                      <a:pt x="107" y="59"/>
                      <a:pt x="112" y="60"/>
                      <a:pt x="117" y="62"/>
                    </a:cubicBezTo>
                    <a:cubicBezTo>
                      <a:pt x="122" y="63"/>
                      <a:pt x="126" y="66"/>
                      <a:pt x="131" y="68"/>
                    </a:cubicBezTo>
                    <a:cubicBezTo>
                      <a:pt x="135" y="71"/>
                      <a:pt x="139" y="73"/>
                      <a:pt x="143" y="77"/>
                    </a:cubicBezTo>
                    <a:cubicBezTo>
                      <a:pt x="144" y="78"/>
                      <a:pt x="145" y="79"/>
                      <a:pt x="147" y="80"/>
                    </a:cubicBezTo>
                    <a:cubicBezTo>
                      <a:pt x="148" y="81"/>
                      <a:pt x="149" y="83"/>
                      <a:pt x="151" y="84"/>
                    </a:cubicBezTo>
                    <a:cubicBezTo>
                      <a:pt x="152" y="85"/>
                      <a:pt x="153" y="87"/>
                      <a:pt x="154" y="88"/>
                    </a:cubicBezTo>
                    <a:cubicBezTo>
                      <a:pt x="155" y="90"/>
                      <a:pt x="156" y="91"/>
                      <a:pt x="157" y="93"/>
                    </a:cubicBezTo>
                    <a:cubicBezTo>
                      <a:pt x="181" y="125"/>
                      <a:pt x="181" y="125"/>
                      <a:pt x="181" y="125"/>
                    </a:cubicBezTo>
                    <a:cubicBezTo>
                      <a:pt x="187" y="86"/>
                      <a:pt x="187" y="86"/>
                      <a:pt x="187" y="86"/>
                    </a:cubicBezTo>
                    <a:cubicBezTo>
                      <a:pt x="189" y="73"/>
                      <a:pt x="189" y="73"/>
                      <a:pt x="189" y="73"/>
                    </a:cubicBezTo>
                    <a:cubicBezTo>
                      <a:pt x="190" y="62"/>
                      <a:pt x="190" y="62"/>
                      <a:pt x="190" y="62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32" y="2"/>
                      <a:pt x="263" y="6"/>
                      <a:pt x="292" y="11"/>
                    </a:cubicBezTo>
                    <a:cubicBezTo>
                      <a:pt x="326" y="17"/>
                      <a:pt x="357" y="26"/>
                      <a:pt x="386" y="36"/>
                    </a:cubicBezTo>
                    <a:cubicBezTo>
                      <a:pt x="416" y="47"/>
                      <a:pt x="443" y="60"/>
                      <a:pt x="468" y="75"/>
                    </a:cubicBezTo>
                    <a:cubicBezTo>
                      <a:pt x="492" y="89"/>
                      <a:pt x="515" y="107"/>
                      <a:pt x="535" y="126"/>
                    </a:cubicBezTo>
                    <a:cubicBezTo>
                      <a:pt x="558" y="147"/>
                      <a:pt x="578" y="170"/>
                      <a:pt x="596" y="195"/>
                    </a:cubicBezTo>
                    <a:cubicBezTo>
                      <a:pt x="613" y="219"/>
                      <a:pt x="628" y="245"/>
                      <a:pt x="639" y="272"/>
                    </a:cubicBezTo>
                    <a:cubicBezTo>
                      <a:pt x="651" y="299"/>
                      <a:pt x="660" y="329"/>
                      <a:pt x="666" y="359"/>
                    </a:cubicBezTo>
                    <a:cubicBezTo>
                      <a:pt x="673" y="389"/>
                      <a:pt x="676" y="421"/>
                      <a:pt x="676" y="454"/>
                    </a:cubicBezTo>
                    <a:cubicBezTo>
                      <a:pt x="676" y="463"/>
                      <a:pt x="676" y="463"/>
                      <a:pt x="676" y="463"/>
                    </a:cubicBezTo>
                    <a:cubicBezTo>
                      <a:pt x="676" y="469"/>
                      <a:pt x="676" y="469"/>
                      <a:pt x="676" y="469"/>
                    </a:cubicBezTo>
                    <a:cubicBezTo>
                      <a:pt x="676" y="472"/>
                      <a:pt x="676" y="472"/>
                      <a:pt x="676" y="472"/>
                    </a:cubicBezTo>
                    <a:cubicBezTo>
                      <a:pt x="676" y="476"/>
                      <a:pt x="676" y="476"/>
                      <a:pt x="676" y="476"/>
                    </a:cubicBezTo>
                    <a:cubicBezTo>
                      <a:pt x="676" y="477"/>
                      <a:pt x="676" y="477"/>
                      <a:pt x="676" y="477"/>
                    </a:cubicBezTo>
                    <a:cubicBezTo>
                      <a:pt x="581" y="505"/>
                      <a:pt x="581" y="505"/>
                      <a:pt x="581" y="505"/>
                    </a:cubicBezTo>
                    <a:cubicBezTo>
                      <a:pt x="581" y="489"/>
                      <a:pt x="577" y="472"/>
                      <a:pt x="570" y="457"/>
                    </a:cubicBezTo>
                    <a:cubicBezTo>
                      <a:pt x="563" y="441"/>
                      <a:pt x="553" y="426"/>
                      <a:pt x="540" y="414"/>
                    </a:cubicBezTo>
                    <a:cubicBezTo>
                      <a:pt x="527" y="401"/>
                      <a:pt x="512" y="392"/>
                      <a:pt x="496" y="385"/>
                    </a:cubicBezTo>
                    <a:cubicBezTo>
                      <a:pt x="479" y="378"/>
                      <a:pt x="461" y="374"/>
                      <a:pt x="442" y="374"/>
                    </a:cubicBezTo>
                    <a:cubicBezTo>
                      <a:pt x="424" y="374"/>
                      <a:pt x="406" y="378"/>
                      <a:pt x="389" y="385"/>
                    </a:cubicBezTo>
                    <a:cubicBezTo>
                      <a:pt x="372" y="392"/>
                      <a:pt x="358" y="402"/>
                      <a:pt x="345" y="414"/>
                    </a:cubicBezTo>
                    <a:cubicBezTo>
                      <a:pt x="333" y="427"/>
                      <a:pt x="323" y="441"/>
                      <a:pt x="316" y="457"/>
                    </a:cubicBezTo>
                    <a:cubicBezTo>
                      <a:pt x="309" y="474"/>
                      <a:pt x="305" y="492"/>
                      <a:pt x="305" y="511"/>
                    </a:cubicBezTo>
                    <a:cubicBezTo>
                      <a:pt x="305" y="519"/>
                      <a:pt x="306" y="528"/>
                      <a:pt x="308" y="536"/>
                    </a:cubicBezTo>
                    <a:cubicBezTo>
                      <a:pt x="309" y="544"/>
                      <a:pt x="312" y="552"/>
                      <a:pt x="315" y="560"/>
                    </a:cubicBezTo>
                    <a:cubicBezTo>
                      <a:pt x="318" y="567"/>
                      <a:pt x="321" y="574"/>
                      <a:pt x="325" y="581"/>
                    </a:cubicBezTo>
                    <a:cubicBezTo>
                      <a:pt x="172" y="627"/>
                      <a:pt x="172" y="627"/>
                      <a:pt x="172" y="62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56"/>
              <p:cNvSpPr>
                <a:spLocks/>
              </p:cNvSpPr>
              <p:nvPr/>
            </p:nvSpPr>
            <p:spPr bwMode="auto">
              <a:xfrm>
                <a:off x="4957895" y="1325654"/>
                <a:ext cx="1152525" cy="1463675"/>
              </a:xfrm>
              <a:custGeom>
                <a:avLst/>
                <a:gdLst>
                  <a:gd name="T0" fmla="*/ 506 w 535"/>
                  <a:gd name="T1" fmla="*/ 0 h 676"/>
                  <a:gd name="T2" fmla="*/ 513 w 535"/>
                  <a:gd name="T3" fmla="*/ 0 h 676"/>
                  <a:gd name="T4" fmla="*/ 521 w 535"/>
                  <a:gd name="T5" fmla="*/ 0 h 676"/>
                  <a:gd name="T6" fmla="*/ 528 w 535"/>
                  <a:gd name="T7" fmla="*/ 1 h 676"/>
                  <a:gd name="T8" fmla="*/ 535 w 535"/>
                  <a:gd name="T9" fmla="*/ 1 h 676"/>
                  <a:gd name="T10" fmla="*/ 526 w 535"/>
                  <a:gd name="T11" fmla="*/ 63 h 676"/>
                  <a:gd name="T12" fmla="*/ 511 w 535"/>
                  <a:gd name="T13" fmla="*/ 54 h 676"/>
                  <a:gd name="T14" fmla="*/ 494 w 535"/>
                  <a:gd name="T15" fmla="*/ 47 h 676"/>
                  <a:gd name="T16" fmla="*/ 476 w 535"/>
                  <a:gd name="T17" fmla="*/ 43 h 676"/>
                  <a:gd name="T18" fmla="*/ 457 w 535"/>
                  <a:gd name="T19" fmla="*/ 42 h 676"/>
                  <a:gd name="T20" fmla="*/ 410 w 535"/>
                  <a:gd name="T21" fmla="*/ 51 h 676"/>
                  <a:gd name="T22" fmla="*/ 371 w 535"/>
                  <a:gd name="T23" fmla="*/ 76 h 676"/>
                  <a:gd name="T24" fmla="*/ 345 w 535"/>
                  <a:gd name="T25" fmla="*/ 114 h 676"/>
                  <a:gd name="T26" fmla="*/ 336 w 535"/>
                  <a:gd name="T27" fmla="*/ 159 h 676"/>
                  <a:gd name="T28" fmla="*/ 345 w 535"/>
                  <a:gd name="T29" fmla="*/ 205 h 676"/>
                  <a:gd name="T30" fmla="*/ 371 w 535"/>
                  <a:gd name="T31" fmla="*/ 243 h 676"/>
                  <a:gd name="T32" fmla="*/ 409 w 535"/>
                  <a:gd name="T33" fmla="*/ 269 h 676"/>
                  <a:gd name="T34" fmla="*/ 456 w 535"/>
                  <a:gd name="T35" fmla="*/ 278 h 676"/>
                  <a:gd name="T36" fmla="*/ 466 w 535"/>
                  <a:gd name="T37" fmla="*/ 277 h 676"/>
                  <a:gd name="T38" fmla="*/ 476 w 535"/>
                  <a:gd name="T39" fmla="*/ 276 h 676"/>
                  <a:gd name="T40" fmla="*/ 485 w 535"/>
                  <a:gd name="T41" fmla="*/ 274 h 676"/>
                  <a:gd name="T42" fmla="*/ 495 w 535"/>
                  <a:gd name="T43" fmla="*/ 272 h 676"/>
                  <a:gd name="T44" fmla="*/ 485 w 535"/>
                  <a:gd name="T45" fmla="*/ 334 h 676"/>
                  <a:gd name="T46" fmla="*/ 483 w 535"/>
                  <a:gd name="T47" fmla="*/ 336 h 676"/>
                  <a:gd name="T48" fmla="*/ 480 w 535"/>
                  <a:gd name="T49" fmla="*/ 339 h 676"/>
                  <a:gd name="T50" fmla="*/ 478 w 535"/>
                  <a:gd name="T51" fmla="*/ 342 h 676"/>
                  <a:gd name="T52" fmla="*/ 476 w 535"/>
                  <a:gd name="T53" fmla="*/ 345 h 676"/>
                  <a:gd name="T54" fmla="*/ 470 w 535"/>
                  <a:gd name="T55" fmla="*/ 358 h 676"/>
                  <a:gd name="T56" fmla="*/ 463 w 535"/>
                  <a:gd name="T57" fmla="*/ 383 h 676"/>
                  <a:gd name="T58" fmla="*/ 458 w 535"/>
                  <a:gd name="T59" fmla="*/ 422 h 676"/>
                  <a:gd name="T60" fmla="*/ 456 w 535"/>
                  <a:gd name="T61" fmla="*/ 480 h 676"/>
                  <a:gd name="T62" fmla="*/ 456 w 535"/>
                  <a:gd name="T63" fmla="*/ 644 h 676"/>
                  <a:gd name="T64" fmla="*/ 456 w 535"/>
                  <a:gd name="T65" fmla="*/ 676 h 676"/>
                  <a:gd name="T66" fmla="*/ 424 w 535"/>
                  <a:gd name="T67" fmla="*/ 676 h 676"/>
                  <a:gd name="T68" fmla="*/ 32 w 535"/>
                  <a:gd name="T69" fmla="*/ 676 h 676"/>
                  <a:gd name="T70" fmla="*/ 0 w 535"/>
                  <a:gd name="T71" fmla="*/ 676 h 676"/>
                  <a:gd name="T72" fmla="*/ 1 w 535"/>
                  <a:gd name="T73" fmla="*/ 644 h 676"/>
                  <a:gd name="T74" fmla="*/ 2 w 535"/>
                  <a:gd name="T75" fmla="*/ 581 h 676"/>
                  <a:gd name="T76" fmla="*/ 4 w 535"/>
                  <a:gd name="T77" fmla="*/ 511 h 676"/>
                  <a:gd name="T78" fmla="*/ 7 w 535"/>
                  <a:gd name="T79" fmla="*/ 449 h 676"/>
                  <a:gd name="T80" fmla="*/ 13 w 535"/>
                  <a:gd name="T81" fmla="*/ 395 h 676"/>
                  <a:gd name="T82" fmla="*/ 20 w 535"/>
                  <a:gd name="T83" fmla="*/ 348 h 676"/>
                  <a:gd name="T84" fmla="*/ 32 w 535"/>
                  <a:gd name="T85" fmla="*/ 303 h 676"/>
                  <a:gd name="T86" fmla="*/ 50 w 535"/>
                  <a:gd name="T87" fmla="*/ 259 h 676"/>
                  <a:gd name="T88" fmla="*/ 73 w 535"/>
                  <a:gd name="T89" fmla="*/ 216 h 676"/>
                  <a:gd name="T90" fmla="*/ 102 w 535"/>
                  <a:gd name="T91" fmla="*/ 173 h 676"/>
                  <a:gd name="T92" fmla="*/ 137 w 535"/>
                  <a:gd name="T93" fmla="*/ 133 h 676"/>
                  <a:gd name="T94" fmla="*/ 176 w 535"/>
                  <a:gd name="T95" fmla="*/ 98 h 676"/>
                  <a:gd name="T96" fmla="*/ 220 w 535"/>
                  <a:gd name="T97" fmla="*/ 68 h 676"/>
                  <a:gd name="T98" fmla="*/ 268 w 535"/>
                  <a:gd name="T99" fmla="*/ 43 h 676"/>
                  <a:gd name="T100" fmla="*/ 321 w 535"/>
                  <a:gd name="T101" fmla="*/ 25 h 676"/>
                  <a:gd name="T102" fmla="*/ 378 w 535"/>
                  <a:gd name="T103" fmla="*/ 11 h 676"/>
                  <a:gd name="T104" fmla="*/ 439 w 535"/>
                  <a:gd name="T105" fmla="*/ 3 h 676"/>
                  <a:gd name="T106" fmla="*/ 506 w 535"/>
                  <a:gd name="T107" fmla="*/ 0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35" h="676">
                    <a:moveTo>
                      <a:pt x="506" y="0"/>
                    </a:moveTo>
                    <a:cubicBezTo>
                      <a:pt x="508" y="0"/>
                      <a:pt x="511" y="0"/>
                      <a:pt x="513" y="0"/>
                    </a:cubicBezTo>
                    <a:cubicBezTo>
                      <a:pt x="516" y="0"/>
                      <a:pt x="518" y="0"/>
                      <a:pt x="521" y="0"/>
                    </a:cubicBezTo>
                    <a:cubicBezTo>
                      <a:pt x="523" y="0"/>
                      <a:pt x="526" y="1"/>
                      <a:pt x="528" y="1"/>
                    </a:cubicBezTo>
                    <a:cubicBezTo>
                      <a:pt x="531" y="1"/>
                      <a:pt x="533" y="1"/>
                      <a:pt x="535" y="1"/>
                    </a:cubicBezTo>
                    <a:cubicBezTo>
                      <a:pt x="526" y="63"/>
                      <a:pt x="526" y="63"/>
                      <a:pt x="526" y="63"/>
                    </a:cubicBezTo>
                    <a:cubicBezTo>
                      <a:pt x="521" y="60"/>
                      <a:pt x="516" y="57"/>
                      <a:pt x="511" y="54"/>
                    </a:cubicBezTo>
                    <a:cubicBezTo>
                      <a:pt x="505" y="52"/>
                      <a:pt x="499" y="49"/>
                      <a:pt x="494" y="47"/>
                    </a:cubicBezTo>
                    <a:cubicBezTo>
                      <a:pt x="488" y="46"/>
                      <a:pt x="482" y="44"/>
                      <a:pt x="476" y="43"/>
                    </a:cubicBezTo>
                    <a:cubicBezTo>
                      <a:pt x="469" y="42"/>
                      <a:pt x="463" y="42"/>
                      <a:pt x="457" y="42"/>
                    </a:cubicBezTo>
                    <a:cubicBezTo>
                      <a:pt x="440" y="42"/>
                      <a:pt x="424" y="45"/>
                      <a:pt x="410" y="51"/>
                    </a:cubicBezTo>
                    <a:cubicBezTo>
                      <a:pt x="395" y="57"/>
                      <a:pt x="382" y="66"/>
                      <a:pt x="371" y="76"/>
                    </a:cubicBezTo>
                    <a:cubicBezTo>
                      <a:pt x="360" y="87"/>
                      <a:pt x="352" y="99"/>
                      <a:pt x="345" y="114"/>
                    </a:cubicBezTo>
                    <a:cubicBezTo>
                      <a:pt x="339" y="128"/>
                      <a:pt x="336" y="143"/>
                      <a:pt x="336" y="159"/>
                    </a:cubicBezTo>
                    <a:cubicBezTo>
                      <a:pt x="336" y="176"/>
                      <a:pt x="339" y="191"/>
                      <a:pt x="345" y="205"/>
                    </a:cubicBezTo>
                    <a:cubicBezTo>
                      <a:pt x="351" y="220"/>
                      <a:pt x="360" y="232"/>
                      <a:pt x="371" y="243"/>
                    </a:cubicBezTo>
                    <a:cubicBezTo>
                      <a:pt x="382" y="254"/>
                      <a:pt x="395" y="263"/>
                      <a:pt x="409" y="269"/>
                    </a:cubicBezTo>
                    <a:cubicBezTo>
                      <a:pt x="424" y="275"/>
                      <a:pt x="439" y="278"/>
                      <a:pt x="456" y="278"/>
                    </a:cubicBezTo>
                    <a:cubicBezTo>
                      <a:pt x="460" y="278"/>
                      <a:pt x="463" y="278"/>
                      <a:pt x="466" y="277"/>
                    </a:cubicBezTo>
                    <a:cubicBezTo>
                      <a:pt x="469" y="277"/>
                      <a:pt x="473" y="277"/>
                      <a:pt x="476" y="276"/>
                    </a:cubicBezTo>
                    <a:cubicBezTo>
                      <a:pt x="479" y="276"/>
                      <a:pt x="482" y="275"/>
                      <a:pt x="485" y="274"/>
                    </a:cubicBezTo>
                    <a:cubicBezTo>
                      <a:pt x="489" y="273"/>
                      <a:pt x="492" y="273"/>
                      <a:pt x="495" y="272"/>
                    </a:cubicBezTo>
                    <a:cubicBezTo>
                      <a:pt x="485" y="334"/>
                      <a:pt x="485" y="334"/>
                      <a:pt x="485" y="334"/>
                    </a:cubicBezTo>
                    <a:cubicBezTo>
                      <a:pt x="484" y="335"/>
                      <a:pt x="484" y="335"/>
                      <a:pt x="483" y="336"/>
                    </a:cubicBezTo>
                    <a:cubicBezTo>
                      <a:pt x="482" y="337"/>
                      <a:pt x="481" y="338"/>
                      <a:pt x="480" y="339"/>
                    </a:cubicBezTo>
                    <a:cubicBezTo>
                      <a:pt x="480" y="340"/>
                      <a:pt x="479" y="341"/>
                      <a:pt x="478" y="342"/>
                    </a:cubicBezTo>
                    <a:cubicBezTo>
                      <a:pt x="477" y="343"/>
                      <a:pt x="477" y="344"/>
                      <a:pt x="476" y="345"/>
                    </a:cubicBezTo>
                    <a:cubicBezTo>
                      <a:pt x="474" y="348"/>
                      <a:pt x="472" y="352"/>
                      <a:pt x="470" y="358"/>
                    </a:cubicBezTo>
                    <a:cubicBezTo>
                      <a:pt x="467" y="364"/>
                      <a:pt x="465" y="372"/>
                      <a:pt x="463" y="383"/>
                    </a:cubicBezTo>
                    <a:cubicBezTo>
                      <a:pt x="461" y="393"/>
                      <a:pt x="459" y="406"/>
                      <a:pt x="458" y="422"/>
                    </a:cubicBezTo>
                    <a:cubicBezTo>
                      <a:pt x="457" y="438"/>
                      <a:pt x="456" y="457"/>
                      <a:pt x="456" y="480"/>
                    </a:cubicBezTo>
                    <a:cubicBezTo>
                      <a:pt x="456" y="644"/>
                      <a:pt x="456" y="644"/>
                      <a:pt x="456" y="644"/>
                    </a:cubicBezTo>
                    <a:cubicBezTo>
                      <a:pt x="456" y="676"/>
                      <a:pt x="456" y="676"/>
                      <a:pt x="456" y="676"/>
                    </a:cubicBezTo>
                    <a:cubicBezTo>
                      <a:pt x="424" y="676"/>
                      <a:pt x="424" y="676"/>
                      <a:pt x="424" y="676"/>
                    </a:cubicBezTo>
                    <a:cubicBezTo>
                      <a:pt x="32" y="676"/>
                      <a:pt x="32" y="676"/>
                      <a:pt x="32" y="676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1" y="644"/>
                      <a:pt x="1" y="644"/>
                      <a:pt x="1" y="644"/>
                    </a:cubicBezTo>
                    <a:cubicBezTo>
                      <a:pt x="2" y="581"/>
                      <a:pt x="2" y="581"/>
                      <a:pt x="2" y="581"/>
                    </a:cubicBezTo>
                    <a:cubicBezTo>
                      <a:pt x="2" y="557"/>
                      <a:pt x="3" y="533"/>
                      <a:pt x="4" y="511"/>
                    </a:cubicBezTo>
                    <a:cubicBezTo>
                      <a:pt x="5" y="489"/>
                      <a:pt x="6" y="468"/>
                      <a:pt x="7" y="449"/>
                    </a:cubicBezTo>
                    <a:cubicBezTo>
                      <a:pt x="9" y="430"/>
                      <a:pt x="11" y="411"/>
                      <a:pt x="13" y="395"/>
                    </a:cubicBezTo>
                    <a:cubicBezTo>
                      <a:pt x="15" y="378"/>
                      <a:pt x="18" y="362"/>
                      <a:pt x="20" y="348"/>
                    </a:cubicBezTo>
                    <a:cubicBezTo>
                      <a:pt x="23" y="333"/>
                      <a:pt x="27" y="318"/>
                      <a:pt x="32" y="303"/>
                    </a:cubicBezTo>
                    <a:cubicBezTo>
                      <a:pt x="37" y="289"/>
                      <a:pt x="43" y="274"/>
                      <a:pt x="50" y="259"/>
                    </a:cubicBezTo>
                    <a:cubicBezTo>
                      <a:pt x="56" y="245"/>
                      <a:pt x="64" y="230"/>
                      <a:pt x="73" y="216"/>
                    </a:cubicBezTo>
                    <a:cubicBezTo>
                      <a:pt x="82" y="202"/>
                      <a:pt x="91" y="187"/>
                      <a:pt x="102" y="173"/>
                    </a:cubicBezTo>
                    <a:cubicBezTo>
                      <a:pt x="113" y="159"/>
                      <a:pt x="124" y="145"/>
                      <a:pt x="137" y="133"/>
                    </a:cubicBezTo>
                    <a:cubicBezTo>
                      <a:pt x="149" y="120"/>
                      <a:pt x="162" y="109"/>
                      <a:pt x="176" y="98"/>
                    </a:cubicBezTo>
                    <a:cubicBezTo>
                      <a:pt x="190" y="87"/>
                      <a:pt x="205" y="77"/>
                      <a:pt x="220" y="68"/>
                    </a:cubicBezTo>
                    <a:cubicBezTo>
                      <a:pt x="235" y="59"/>
                      <a:pt x="251" y="51"/>
                      <a:pt x="268" y="43"/>
                    </a:cubicBezTo>
                    <a:cubicBezTo>
                      <a:pt x="285" y="36"/>
                      <a:pt x="302" y="30"/>
                      <a:pt x="321" y="25"/>
                    </a:cubicBezTo>
                    <a:cubicBezTo>
                      <a:pt x="339" y="19"/>
                      <a:pt x="358" y="15"/>
                      <a:pt x="378" y="11"/>
                    </a:cubicBezTo>
                    <a:cubicBezTo>
                      <a:pt x="398" y="8"/>
                      <a:pt x="418" y="5"/>
                      <a:pt x="439" y="3"/>
                    </a:cubicBezTo>
                    <a:cubicBezTo>
                      <a:pt x="461" y="1"/>
                      <a:pt x="483" y="0"/>
                      <a:pt x="50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57"/>
              <p:cNvSpPr>
                <a:spLocks/>
              </p:cNvSpPr>
              <p:nvPr/>
            </p:nvSpPr>
            <p:spPr bwMode="auto">
              <a:xfrm>
                <a:off x="4995201" y="1361372"/>
                <a:ext cx="1077913" cy="1392238"/>
              </a:xfrm>
              <a:custGeom>
                <a:avLst/>
                <a:gdLst>
                  <a:gd name="T0" fmla="*/ 423 w 500"/>
                  <a:gd name="T1" fmla="*/ 643 h 643"/>
                  <a:gd name="T2" fmla="*/ 407 w 500"/>
                  <a:gd name="T3" fmla="*/ 643 h 643"/>
                  <a:gd name="T4" fmla="*/ 16 w 500"/>
                  <a:gd name="T5" fmla="*/ 643 h 643"/>
                  <a:gd name="T6" fmla="*/ 0 w 500"/>
                  <a:gd name="T7" fmla="*/ 643 h 643"/>
                  <a:gd name="T8" fmla="*/ 0 w 500"/>
                  <a:gd name="T9" fmla="*/ 628 h 643"/>
                  <a:gd name="T10" fmla="*/ 1 w 500"/>
                  <a:gd name="T11" fmla="*/ 565 h 643"/>
                  <a:gd name="T12" fmla="*/ 3 w 500"/>
                  <a:gd name="T13" fmla="*/ 495 h 643"/>
                  <a:gd name="T14" fmla="*/ 7 w 500"/>
                  <a:gd name="T15" fmla="*/ 434 h 643"/>
                  <a:gd name="T16" fmla="*/ 12 w 500"/>
                  <a:gd name="T17" fmla="*/ 380 h 643"/>
                  <a:gd name="T18" fmla="*/ 20 w 500"/>
                  <a:gd name="T19" fmla="*/ 334 h 643"/>
                  <a:gd name="T20" fmla="*/ 31 w 500"/>
                  <a:gd name="T21" fmla="*/ 292 h 643"/>
                  <a:gd name="T22" fmla="*/ 48 w 500"/>
                  <a:gd name="T23" fmla="*/ 250 h 643"/>
                  <a:gd name="T24" fmla="*/ 70 w 500"/>
                  <a:gd name="T25" fmla="*/ 208 h 643"/>
                  <a:gd name="T26" fmla="*/ 98 w 500"/>
                  <a:gd name="T27" fmla="*/ 166 h 643"/>
                  <a:gd name="T28" fmla="*/ 132 w 500"/>
                  <a:gd name="T29" fmla="*/ 128 h 643"/>
                  <a:gd name="T30" fmla="*/ 169 w 500"/>
                  <a:gd name="T31" fmla="*/ 94 h 643"/>
                  <a:gd name="T32" fmla="*/ 212 w 500"/>
                  <a:gd name="T33" fmla="*/ 65 h 643"/>
                  <a:gd name="T34" fmla="*/ 258 w 500"/>
                  <a:gd name="T35" fmla="*/ 42 h 643"/>
                  <a:gd name="T36" fmla="*/ 309 w 500"/>
                  <a:gd name="T37" fmla="*/ 24 h 643"/>
                  <a:gd name="T38" fmla="*/ 364 w 500"/>
                  <a:gd name="T39" fmla="*/ 11 h 643"/>
                  <a:gd name="T40" fmla="*/ 424 w 500"/>
                  <a:gd name="T41" fmla="*/ 3 h 643"/>
                  <a:gd name="T42" fmla="*/ 489 w 500"/>
                  <a:gd name="T43" fmla="*/ 0 h 643"/>
                  <a:gd name="T44" fmla="*/ 497 w 500"/>
                  <a:gd name="T45" fmla="*/ 0 h 643"/>
                  <a:gd name="T46" fmla="*/ 500 w 500"/>
                  <a:gd name="T47" fmla="*/ 0 h 643"/>
                  <a:gd name="T48" fmla="*/ 497 w 500"/>
                  <a:gd name="T49" fmla="*/ 21 h 643"/>
                  <a:gd name="T50" fmla="*/ 482 w 500"/>
                  <a:gd name="T51" fmla="*/ 15 h 643"/>
                  <a:gd name="T52" fmla="*/ 462 w 500"/>
                  <a:gd name="T53" fmla="*/ 11 h 643"/>
                  <a:gd name="T54" fmla="*/ 440 w 500"/>
                  <a:gd name="T55" fmla="*/ 9 h 643"/>
                  <a:gd name="T56" fmla="*/ 387 w 500"/>
                  <a:gd name="T57" fmla="*/ 19 h 643"/>
                  <a:gd name="T58" fmla="*/ 343 w 500"/>
                  <a:gd name="T59" fmla="*/ 48 h 643"/>
                  <a:gd name="T60" fmla="*/ 314 w 500"/>
                  <a:gd name="T61" fmla="*/ 90 h 643"/>
                  <a:gd name="T62" fmla="*/ 303 w 500"/>
                  <a:gd name="T63" fmla="*/ 143 h 643"/>
                  <a:gd name="T64" fmla="*/ 313 w 500"/>
                  <a:gd name="T65" fmla="*/ 195 h 643"/>
                  <a:gd name="T66" fmla="*/ 343 w 500"/>
                  <a:gd name="T67" fmla="*/ 238 h 643"/>
                  <a:gd name="T68" fmla="*/ 386 w 500"/>
                  <a:gd name="T69" fmla="*/ 267 h 643"/>
                  <a:gd name="T70" fmla="*/ 439 w 500"/>
                  <a:gd name="T71" fmla="*/ 277 h 643"/>
                  <a:gd name="T72" fmla="*/ 451 w 500"/>
                  <a:gd name="T73" fmla="*/ 277 h 643"/>
                  <a:gd name="T74" fmla="*/ 458 w 500"/>
                  <a:gd name="T75" fmla="*/ 276 h 643"/>
                  <a:gd name="T76" fmla="*/ 453 w 500"/>
                  <a:gd name="T77" fmla="*/ 309 h 643"/>
                  <a:gd name="T78" fmla="*/ 451 w 500"/>
                  <a:gd name="T79" fmla="*/ 312 h 643"/>
                  <a:gd name="T80" fmla="*/ 448 w 500"/>
                  <a:gd name="T81" fmla="*/ 316 h 643"/>
                  <a:gd name="T82" fmla="*/ 445 w 500"/>
                  <a:gd name="T83" fmla="*/ 320 h 643"/>
                  <a:gd name="T84" fmla="*/ 438 w 500"/>
                  <a:gd name="T85" fmla="*/ 336 h 643"/>
                  <a:gd name="T86" fmla="*/ 431 w 500"/>
                  <a:gd name="T87" fmla="*/ 363 h 643"/>
                  <a:gd name="T88" fmla="*/ 425 w 500"/>
                  <a:gd name="T89" fmla="*/ 404 h 643"/>
                  <a:gd name="T90" fmla="*/ 423 w 500"/>
                  <a:gd name="T91" fmla="*/ 463 h 643"/>
                  <a:gd name="T92" fmla="*/ 423 w 500"/>
                  <a:gd name="T93" fmla="*/ 628 h 643"/>
                  <a:gd name="T94" fmla="*/ 423 w 500"/>
                  <a:gd name="T95" fmla="*/ 643 h 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00" h="643">
                    <a:moveTo>
                      <a:pt x="423" y="643"/>
                    </a:moveTo>
                    <a:cubicBezTo>
                      <a:pt x="407" y="643"/>
                      <a:pt x="407" y="643"/>
                      <a:pt x="407" y="643"/>
                    </a:cubicBezTo>
                    <a:cubicBezTo>
                      <a:pt x="16" y="643"/>
                      <a:pt x="16" y="643"/>
                      <a:pt x="16" y="643"/>
                    </a:cubicBezTo>
                    <a:cubicBezTo>
                      <a:pt x="0" y="643"/>
                      <a:pt x="0" y="643"/>
                      <a:pt x="0" y="643"/>
                    </a:cubicBezTo>
                    <a:cubicBezTo>
                      <a:pt x="0" y="628"/>
                      <a:pt x="0" y="628"/>
                      <a:pt x="0" y="628"/>
                    </a:cubicBezTo>
                    <a:cubicBezTo>
                      <a:pt x="1" y="565"/>
                      <a:pt x="1" y="565"/>
                      <a:pt x="1" y="565"/>
                    </a:cubicBezTo>
                    <a:cubicBezTo>
                      <a:pt x="2" y="540"/>
                      <a:pt x="2" y="517"/>
                      <a:pt x="3" y="495"/>
                    </a:cubicBezTo>
                    <a:cubicBezTo>
                      <a:pt x="4" y="473"/>
                      <a:pt x="5" y="453"/>
                      <a:pt x="7" y="434"/>
                    </a:cubicBezTo>
                    <a:cubicBezTo>
                      <a:pt x="9" y="414"/>
                      <a:pt x="10" y="396"/>
                      <a:pt x="12" y="380"/>
                    </a:cubicBezTo>
                    <a:cubicBezTo>
                      <a:pt x="15" y="364"/>
                      <a:pt x="17" y="349"/>
                      <a:pt x="20" y="334"/>
                    </a:cubicBezTo>
                    <a:cubicBezTo>
                      <a:pt x="22" y="320"/>
                      <a:pt x="26" y="306"/>
                      <a:pt x="31" y="292"/>
                    </a:cubicBezTo>
                    <a:cubicBezTo>
                      <a:pt x="36" y="278"/>
                      <a:pt x="41" y="263"/>
                      <a:pt x="48" y="250"/>
                    </a:cubicBezTo>
                    <a:cubicBezTo>
                      <a:pt x="54" y="236"/>
                      <a:pt x="62" y="222"/>
                      <a:pt x="70" y="208"/>
                    </a:cubicBezTo>
                    <a:cubicBezTo>
                      <a:pt x="79" y="194"/>
                      <a:pt x="88" y="180"/>
                      <a:pt x="98" y="166"/>
                    </a:cubicBezTo>
                    <a:cubicBezTo>
                      <a:pt x="109" y="153"/>
                      <a:pt x="120" y="140"/>
                      <a:pt x="132" y="128"/>
                    </a:cubicBezTo>
                    <a:cubicBezTo>
                      <a:pt x="143" y="116"/>
                      <a:pt x="156" y="104"/>
                      <a:pt x="169" y="94"/>
                    </a:cubicBezTo>
                    <a:cubicBezTo>
                      <a:pt x="182" y="84"/>
                      <a:pt x="197" y="74"/>
                      <a:pt x="212" y="65"/>
                    </a:cubicBezTo>
                    <a:cubicBezTo>
                      <a:pt x="226" y="57"/>
                      <a:pt x="242" y="49"/>
                      <a:pt x="258" y="42"/>
                    </a:cubicBezTo>
                    <a:cubicBezTo>
                      <a:pt x="274" y="35"/>
                      <a:pt x="291" y="29"/>
                      <a:pt x="309" y="24"/>
                    </a:cubicBezTo>
                    <a:cubicBezTo>
                      <a:pt x="326" y="18"/>
                      <a:pt x="345" y="14"/>
                      <a:pt x="364" y="11"/>
                    </a:cubicBezTo>
                    <a:cubicBezTo>
                      <a:pt x="383" y="7"/>
                      <a:pt x="404" y="4"/>
                      <a:pt x="424" y="3"/>
                    </a:cubicBezTo>
                    <a:cubicBezTo>
                      <a:pt x="445" y="1"/>
                      <a:pt x="467" y="0"/>
                      <a:pt x="489" y="0"/>
                    </a:cubicBezTo>
                    <a:cubicBezTo>
                      <a:pt x="497" y="0"/>
                      <a:pt x="497" y="0"/>
                      <a:pt x="497" y="0"/>
                    </a:cubicBezTo>
                    <a:cubicBezTo>
                      <a:pt x="500" y="0"/>
                      <a:pt x="500" y="0"/>
                      <a:pt x="500" y="0"/>
                    </a:cubicBezTo>
                    <a:cubicBezTo>
                      <a:pt x="497" y="21"/>
                      <a:pt x="497" y="21"/>
                      <a:pt x="497" y="21"/>
                    </a:cubicBezTo>
                    <a:cubicBezTo>
                      <a:pt x="492" y="19"/>
                      <a:pt x="487" y="17"/>
                      <a:pt x="482" y="15"/>
                    </a:cubicBezTo>
                    <a:cubicBezTo>
                      <a:pt x="475" y="13"/>
                      <a:pt x="469" y="12"/>
                      <a:pt x="462" y="11"/>
                    </a:cubicBezTo>
                    <a:cubicBezTo>
                      <a:pt x="454" y="9"/>
                      <a:pt x="447" y="9"/>
                      <a:pt x="440" y="9"/>
                    </a:cubicBezTo>
                    <a:cubicBezTo>
                      <a:pt x="422" y="9"/>
                      <a:pt x="404" y="12"/>
                      <a:pt x="387" y="19"/>
                    </a:cubicBezTo>
                    <a:cubicBezTo>
                      <a:pt x="371" y="26"/>
                      <a:pt x="356" y="36"/>
                      <a:pt x="343" y="48"/>
                    </a:cubicBezTo>
                    <a:cubicBezTo>
                      <a:pt x="331" y="60"/>
                      <a:pt x="321" y="75"/>
                      <a:pt x="314" y="90"/>
                    </a:cubicBezTo>
                    <a:cubicBezTo>
                      <a:pt x="307" y="107"/>
                      <a:pt x="303" y="125"/>
                      <a:pt x="303" y="143"/>
                    </a:cubicBezTo>
                    <a:cubicBezTo>
                      <a:pt x="303" y="161"/>
                      <a:pt x="306" y="179"/>
                      <a:pt x="313" y="195"/>
                    </a:cubicBezTo>
                    <a:cubicBezTo>
                      <a:pt x="320" y="211"/>
                      <a:pt x="330" y="226"/>
                      <a:pt x="343" y="238"/>
                    </a:cubicBezTo>
                    <a:cubicBezTo>
                      <a:pt x="355" y="250"/>
                      <a:pt x="370" y="260"/>
                      <a:pt x="386" y="267"/>
                    </a:cubicBezTo>
                    <a:cubicBezTo>
                      <a:pt x="403" y="274"/>
                      <a:pt x="421" y="277"/>
                      <a:pt x="439" y="277"/>
                    </a:cubicBezTo>
                    <a:cubicBezTo>
                      <a:pt x="443" y="277"/>
                      <a:pt x="447" y="277"/>
                      <a:pt x="451" y="277"/>
                    </a:cubicBezTo>
                    <a:cubicBezTo>
                      <a:pt x="453" y="277"/>
                      <a:pt x="456" y="277"/>
                      <a:pt x="458" y="276"/>
                    </a:cubicBezTo>
                    <a:cubicBezTo>
                      <a:pt x="453" y="309"/>
                      <a:pt x="453" y="309"/>
                      <a:pt x="453" y="309"/>
                    </a:cubicBezTo>
                    <a:cubicBezTo>
                      <a:pt x="453" y="310"/>
                      <a:pt x="452" y="311"/>
                      <a:pt x="451" y="312"/>
                    </a:cubicBezTo>
                    <a:cubicBezTo>
                      <a:pt x="450" y="313"/>
                      <a:pt x="449" y="314"/>
                      <a:pt x="448" y="316"/>
                    </a:cubicBezTo>
                    <a:cubicBezTo>
                      <a:pt x="447" y="317"/>
                      <a:pt x="446" y="318"/>
                      <a:pt x="445" y="320"/>
                    </a:cubicBezTo>
                    <a:cubicBezTo>
                      <a:pt x="442" y="324"/>
                      <a:pt x="440" y="330"/>
                      <a:pt x="438" y="336"/>
                    </a:cubicBezTo>
                    <a:cubicBezTo>
                      <a:pt x="435" y="343"/>
                      <a:pt x="433" y="353"/>
                      <a:pt x="431" y="363"/>
                    </a:cubicBezTo>
                    <a:cubicBezTo>
                      <a:pt x="428" y="375"/>
                      <a:pt x="427" y="389"/>
                      <a:pt x="425" y="404"/>
                    </a:cubicBezTo>
                    <a:cubicBezTo>
                      <a:pt x="424" y="422"/>
                      <a:pt x="423" y="442"/>
                      <a:pt x="423" y="463"/>
                    </a:cubicBezTo>
                    <a:cubicBezTo>
                      <a:pt x="423" y="628"/>
                      <a:pt x="423" y="628"/>
                      <a:pt x="423" y="628"/>
                    </a:cubicBezTo>
                    <a:cubicBezTo>
                      <a:pt x="423" y="643"/>
                      <a:pt x="423" y="643"/>
                      <a:pt x="423" y="64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6" name="文本框 55"/>
            <p:cNvSpPr txBox="1"/>
            <p:nvPr/>
          </p:nvSpPr>
          <p:spPr>
            <a:xfrm>
              <a:off x="5329279" y="2295517"/>
              <a:ext cx="300443" cy="39394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6375622" y="2092285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6305272" y="3341578"/>
              <a:ext cx="38311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5478550" y="4574930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6375621" y="5184765"/>
              <a:ext cx="384721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93" name="矩形 92"/>
          <p:cNvSpPr/>
          <p:nvPr/>
        </p:nvSpPr>
        <p:spPr>
          <a:xfrm>
            <a:off x="4623043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567377" y="51518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</a:p>
        </p:txBody>
      </p:sp>
      <p:cxnSp>
        <p:nvCxnSpPr>
          <p:cNvPr id="68" name="直接连接符 67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1315488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71" name="直接连接符 70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73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5" name="矩形 74"/>
          <p:cNvSpPr/>
          <p:nvPr/>
        </p:nvSpPr>
        <p:spPr>
          <a:xfrm>
            <a:off x="7661570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661570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77" name="直接连接符 76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1315488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81" name="直接连接符 80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7661570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84" name="直接连接符 83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37592"/>
      </p:ext>
    </p:extLst>
  </p:cSld>
  <p:clrMapOvr>
    <a:masterClrMapping/>
  </p:clrMapOvr>
  <p:transition spd="slow">
    <p:pull dir="l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椭圆 81"/>
          <p:cNvSpPr/>
          <p:nvPr/>
        </p:nvSpPr>
        <p:spPr>
          <a:xfrm flipV="1">
            <a:off x="4781550" y="5438301"/>
            <a:ext cx="2545776" cy="96266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432315" y="2240902"/>
            <a:ext cx="3614405" cy="3260341"/>
            <a:chOff x="3873499" y="1808163"/>
            <a:chExt cx="4278314" cy="3859214"/>
          </a:xfrm>
        </p:grpSpPr>
        <p:grpSp>
          <p:nvGrpSpPr>
            <p:cNvPr id="73" name="组合 72"/>
            <p:cNvGrpSpPr/>
            <p:nvPr/>
          </p:nvGrpSpPr>
          <p:grpSpPr>
            <a:xfrm>
              <a:off x="5935662" y="1808163"/>
              <a:ext cx="2216151" cy="2219325"/>
              <a:chOff x="4987925" y="2319338"/>
              <a:chExt cx="2216151" cy="2219325"/>
            </a:xfrm>
          </p:grpSpPr>
          <p:sp>
            <p:nvSpPr>
              <p:cNvPr id="59" name="Freeform 56"/>
              <p:cNvSpPr>
                <a:spLocks/>
              </p:cNvSpPr>
              <p:nvPr/>
            </p:nvSpPr>
            <p:spPr bwMode="auto">
              <a:xfrm>
                <a:off x="5421313" y="4389438"/>
                <a:ext cx="374650" cy="144463"/>
              </a:xfrm>
              <a:custGeom>
                <a:avLst/>
                <a:gdLst>
                  <a:gd name="T0" fmla="*/ 236 w 236"/>
                  <a:gd name="T1" fmla="*/ 91 h 91"/>
                  <a:gd name="T2" fmla="*/ 141 w 236"/>
                  <a:gd name="T3" fmla="*/ 59 h 91"/>
                  <a:gd name="T4" fmla="*/ 0 w 236"/>
                  <a:gd name="T5" fmla="*/ 0 h 91"/>
                  <a:gd name="T6" fmla="*/ 58 w 236"/>
                  <a:gd name="T7" fmla="*/ 15 h 91"/>
                  <a:gd name="T8" fmla="*/ 236 w 236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91">
                    <a:moveTo>
                      <a:pt x="236" y="91"/>
                    </a:moveTo>
                    <a:lnTo>
                      <a:pt x="141" y="59"/>
                    </a:lnTo>
                    <a:lnTo>
                      <a:pt x="0" y="0"/>
                    </a:lnTo>
                    <a:lnTo>
                      <a:pt x="58" y="15"/>
                    </a:lnTo>
                    <a:lnTo>
                      <a:pt x="236" y="91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59"/>
              <p:cNvSpPr>
                <a:spLocks/>
              </p:cNvSpPr>
              <p:nvPr/>
            </p:nvSpPr>
            <p:spPr bwMode="auto">
              <a:xfrm>
                <a:off x="5964238" y="4232276"/>
                <a:ext cx="414338" cy="304800"/>
              </a:xfrm>
              <a:custGeom>
                <a:avLst/>
                <a:gdLst>
                  <a:gd name="T0" fmla="*/ 261 w 261"/>
                  <a:gd name="T1" fmla="*/ 192 h 192"/>
                  <a:gd name="T2" fmla="*/ 90 w 261"/>
                  <a:gd name="T3" fmla="*/ 160 h 192"/>
                  <a:gd name="T4" fmla="*/ 0 w 261"/>
                  <a:gd name="T5" fmla="*/ 8 h 192"/>
                  <a:gd name="T6" fmla="*/ 148 w 261"/>
                  <a:gd name="T7" fmla="*/ 0 h 192"/>
                  <a:gd name="T8" fmla="*/ 261 w 261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1" h="192">
                    <a:moveTo>
                      <a:pt x="261" y="192"/>
                    </a:moveTo>
                    <a:lnTo>
                      <a:pt x="90" y="160"/>
                    </a:lnTo>
                    <a:lnTo>
                      <a:pt x="0" y="8"/>
                    </a:lnTo>
                    <a:lnTo>
                      <a:pt x="148" y="0"/>
                    </a:lnTo>
                    <a:lnTo>
                      <a:pt x="261" y="192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51"/>
              <p:cNvSpPr>
                <a:spLocks noEditPoints="1"/>
              </p:cNvSpPr>
              <p:nvPr/>
            </p:nvSpPr>
            <p:spPr bwMode="auto">
              <a:xfrm>
                <a:off x="4987926" y="2319338"/>
                <a:ext cx="2216150" cy="2219325"/>
              </a:xfrm>
              <a:custGeom>
                <a:avLst/>
                <a:gdLst>
                  <a:gd name="T0" fmla="*/ 886 w 1027"/>
                  <a:gd name="T1" fmla="*/ 563 h 1026"/>
                  <a:gd name="T2" fmla="*/ 1026 w 1027"/>
                  <a:gd name="T3" fmla="*/ 651 h 1026"/>
                  <a:gd name="T4" fmla="*/ 970 w 1027"/>
                  <a:gd name="T5" fmla="*/ 782 h 1026"/>
                  <a:gd name="T6" fmla="*/ 812 w 1027"/>
                  <a:gd name="T7" fmla="*/ 742 h 1026"/>
                  <a:gd name="T8" fmla="*/ 740 w 1027"/>
                  <a:gd name="T9" fmla="*/ 813 h 1026"/>
                  <a:gd name="T10" fmla="*/ 777 w 1027"/>
                  <a:gd name="T11" fmla="*/ 972 h 1026"/>
                  <a:gd name="T12" fmla="*/ 645 w 1027"/>
                  <a:gd name="T13" fmla="*/ 1026 h 1026"/>
                  <a:gd name="T14" fmla="*/ 562 w 1027"/>
                  <a:gd name="T15" fmla="*/ 885 h 1026"/>
                  <a:gd name="T16" fmla="*/ 463 w 1027"/>
                  <a:gd name="T17" fmla="*/ 884 h 1026"/>
                  <a:gd name="T18" fmla="*/ 375 w 1027"/>
                  <a:gd name="T19" fmla="*/ 1024 h 1026"/>
                  <a:gd name="T20" fmla="*/ 244 w 1027"/>
                  <a:gd name="T21" fmla="*/ 969 h 1026"/>
                  <a:gd name="T22" fmla="*/ 285 w 1027"/>
                  <a:gd name="T23" fmla="*/ 809 h 1026"/>
                  <a:gd name="T24" fmla="*/ 214 w 1027"/>
                  <a:gd name="T25" fmla="*/ 738 h 1026"/>
                  <a:gd name="T26" fmla="*/ 55 w 1027"/>
                  <a:gd name="T27" fmla="*/ 776 h 1026"/>
                  <a:gd name="T28" fmla="*/ 0 w 1027"/>
                  <a:gd name="T29" fmla="*/ 645 h 1026"/>
                  <a:gd name="T30" fmla="*/ 143 w 1027"/>
                  <a:gd name="T31" fmla="*/ 560 h 1026"/>
                  <a:gd name="T32" fmla="*/ 143 w 1027"/>
                  <a:gd name="T33" fmla="*/ 464 h 1026"/>
                  <a:gd name="T34" fmla="*/ 1 w 1027"/>
                  <a:gd name="T35" fmla="*/ 375 h 1026"/>
                  <a:gd name="T36" fmla="*/ 57 w 1027"/>
                  <a:gd name="T37" fmla="*/ 244 h 1026"/>
                  <a:gd name="T38" fmla="*/ 218 w 1027"/>
                  <a:gd name="T39" fmla="*/ 285 h 1026"/>
                  <a:gd name="T40" fmla="*/ 287 w 1027"/>
                  <a:gd name="T41" fmla="*/ 216 h 1026"/>
                  <a:gd name="T42" fmla="*/ 250 w 1027"/>
                  <a:gd name="T43" fmla="*/ 53 h 1026"/>
                  <a:gd name="T44" fmla="*/ 381 w 1027"/>
                  <a:gd name="T45" fmla="*/ 0 h 1026"/>
                  <a:gd name="T46" fmla="*/ 465 w 1027"/>
                  <a:gd name="T47" fmla="*/ 142 h 1026"/>
                  <a:gd name="T48" fmla="*/ 563 w 1027"/>
                  <a:gd name="T49" fmla="*/ 142 h 1026"/>
                  <a:gd name="T50" fmla="*/ 652 w 1027"/>
                  <a:gd name="T51" fmla="*/ 1 h 1026"/>
                  <a:gd name="T52" fmla="*/ 783 w 1027"/>
                  <a:gd name="T53" fmla="*/ 56 h 1026"/>
                  <a:gd name="T54" fmla="*/ 742 w 1027"/>
                  <a:gd name="T55" fmla="*/ 216 h 1026"/>
                  <a:gd name="T56" fmla="*/ 813 w 1027"/>
                  <a:gd name="T57" fmla="*/ 288 h 1026"/>
                  <a:gd name="T58" fmla="*/ 972 w 1027"/>
                  <a:gd name="T59" fmla="*/ 249 h 1026"/>
                  <a:gd name="T60" fmla="*/ 1027 w 1027"/>
                  <a:gd name="T61" fmla="*/ 380 h 1026"/>
                  <a:gd name="T62" fmla="*/ 886 w 1027"/>
                  <a:gd name="T63" fmla="*/ 464 h 1026"/>
                  <a:gd name="T64" fmla="*/ 886 w 1027"/>
                  <a:gd name="T65" fmla="*/ 563 h 1026"/>
                  <a:gd name="T66" fmla="*/ 886 w 1027"/>
                  <a:gd name="T67" fmla="*/ 563 h 1026"/>
                  <a:gd name="T68" fmla="*/ 569 w 1027"/>
                  <a:gd name="T69" fmla="*/ 648 h 1026"/>
                  <a:gd name="T70" fmla="*/ 617 w 1027"/>
                  <a:gd name="T71" fmla="*/ 616 h 1026"/>
                  <a:gd name="T72" fmla="*/ 649 w 1027"/>
                  <a:gd name="T73" fmla="*/ 570 h 1026"/>
                  <a:gd name="T74" fmla="*/ 659 w 1027"/>
                  <a:gd name="T75" fmla="*/ 515 h 1026"/>
                  <a:gd name="T76" fmla="*/ 649 w 1027"/>
                  <a:gd name="T77" fmla="*/ 458 h 1026"/>
                  <a:gd name="T78" fmla="*/ 626 w 1027"/>
                  <a:gd name="T79" fmla="*/ 421 h 1026"/>
                  <a:gd name="T80" fmla="*/ 594 w 1027"/>
                  <a:gd name="T81" fmla="*/ 392 h 1026"/>
                  <a:gd name="T82" fmla="*/ 555 w 1027"/>
                  <a:gd name="T83" fmla="*/ 375 h 1026"/>
                  <a:gd name="T84" fmla="*/ 514 w 1027"/>
                  <a:gd name="T85" fmla="*/ 368 h 1026"/>
                  <a:gd name="T86" fmla="*/ 459 w 1027"/>
                  <a:gd name="T87" fmla="*/ 379 h 1026"/>
                  <a:gd name="T88" fmla="*/ 412 w 1027"/>
                  <a:gd name="T89" fmla="*/ 411 h 1026"/>
                  <a:gd name="T90" fmla="*/ 381 w 1027"/>
                  <a:gd name="T91" fmla="*/ 457 h 1026"/>
                  <a:gd name="T92" fmla="*/ 369 w 1027"/>
                  <a:gd name="T93" fmla="*/ 511 h 1026"/>
                  <a:gd name="T94" fmla="*/ 380 w 1027"/>
                  <a:gd name="T95" fmla="*/ 568 h 1026"/>
                  <a:gd name="T96" fmla="*/ 404 w 1027"/>
                  <a:gd name="T97" fmla="*/ 605 h 1026"/>
                  <a:gd name="T98" fmla="*/ 434 w 1027"/>
                  <a:gd name="T99" fmla="*/ 634 h 1026"/>
                  <a:gd name="T100" fmla="*/ 472 w 1027"/>
                  <a:gd name="T101" fmla="*/ 652 h 1026"/>
                  <a:gd name="T102" fmla="*/ 514 w 1027"/>
                  <a:gd name="T103" fmla="*/ 658 h 1026"/>
                  <a:gd name="T104" fmla="*/ 569 w 1027"/>
                  <a:gd name="T105" fmla="*/ 648 h 10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27" h="1026">
                    <a:moveTo>
                      <a:pt x="886" y="563"/>
                    </a:moveTo>
                    <a:cubicBezTo>
                      <a:pt x="1026" y="651"/>
                      <a:pt x="1026" y="651"/>
                      <a:pt x="1026" y="651"/>
                    </a:cubicBezTo>
                    <a:cubicBezTo>
                      <a:pt x="970" y="782"/>
                      <a:pt x="970" y="782"/>
                      <a:pt x="970" y="782"/>
                    </a:cubicBezTo>
                    <a:cubicBezTo>
                      <a:pt x="812" y="742"/>
                      <a:pt x="812" y="742"/>
                      <a:pt x="812" y="742"/>
                    </a:cubicBezTo>
                    <a:cubicBezTo>
                      <a:pt x="790" y="768"/>
                      <a:pt x="767" y="792"/>
                      <a:pt x="740" y="813"/>
                    </a:cubicBezTo>
                    <a:cubicBezTo>
                      <a:pt x="777" y="972"/>
                      <a:pt x="777" y="972"/>
                      <a:pt x="777" y="972"/>
                    </a:cubicBezTo>
                    <a:cubicBezTo>
                      <a:pt x="645" y="1026"/>
                      <a:pt x="645" y="1026"/>
                      <a:pt x="645" y="1026"/>
                    </a:cubicBezTo>
                    <a:cubicBezTo>
                      <a:pt x="562" y="885"/>
                      <a:pt x="562" y="885"/>
                      <a:pt x="562" y="885"/>
                    </a:cubicBezTo>
                    <a:cubicBezTo>
                      <a:pt x="530" y="889"/>
                      <a:pt x="496" y="889"/>
                      <a:pt x="463" y="884"/>
                    </a:cubicBezTo>
                    <a:cubicBezTo>
                      <a:pt x="375" y="1024"/>
                      <a:pt x="375" y="1024"/>
                      <a:pt x="375" y="1024"/>
                    </a:cubicBezTo>
                    <a:cubicBezTo>
                      <a:pt x="244" y="969"/>
                      <a:pt x="244" y="969"/>
                      <a:pt x="244" y="969"/>
                    </a:cubicBezTo>
                    <a:cubicBezTo>
                      <a:pt x="285" y="809"/>
                      <a:pt x="285" y="809"/>
                      <a:pt x="285" y="809"/>
                    </a:cubicBezTo>
                    <a:cubicBezTo>
                      <a:pt x="259" y="788"/>
                      <a:pt x="235" y="766"/>
                      <a:pt x="214" y="738"/>
                    </a:cubicBezTo>
                    <a:cubicBezTo>
                      <a:pt x="55" y="776"/>
                      <a:pt x="55" y="776"/>
                      <a:pt x="55" y="776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43" y="560"/>
                      <a:pt x="143" y="560"/>
                      <a:pt x="143" y="560"/>
                    </a:cubicBezTo>
                    <a:cubicBezTo>
                      <a:pt x="139" y="529"/>
                      <a:pt x="139" y="496"/>
                      <a:pt x="143" y="464"/>
                    </a:cubicBezTo>
                    <a:cubicBezTo>
                      <a:pt x="1" y="375"/>
                      <a:pt x="1" y="375"/>
                      <a:pt x="1" y="375"/>
                    </a:cubicBezTo>
                    <a:cubicBezTo>
                      <a:pt x="57" y="244"/>
                      <a:pt x="57" y="244"/>
                      <a:pt x="57" y="244"/>
                    </a:cubicBezTo>
                    <a:cubicBezTo>
                      <a:pt x="218" y="285"/>
                      <a:pt x="218" y="285"/>
                      <a:pt x="218" y="285"/>
                    </a:cubicBezTo>
                    <a:cubicBezTo>
                      <a:pt x="238" y="259"/>
                      <a:pt x="261" y="236"/>
                      <a:pt x="287" y="216"/>
                    </a:cubicBezTo>
                    <a:cubicBezTo>
                      <a:pt x="250" y="53"/>
                      <a:pt x="250" y="53"/>
                      <a:pt x="250" y="53"/>
                    </a:cubicBezTo>
                    <a:cubicBezTo>
                      <a:pt x="381" y="0"/>
                      <a:pt x="381" y="0"/>
                      <a:pt x="381" y="0"/>
                    </a:cubicBezTo>
                    <a:cubicBezTo>
                      <a:pt x="465" y="142"/>
                      <a:pt x="465" y="142"/>
                      <a:pt x="465" y="142"/>
                    </a:cubicBezTo>
                    <a:cubicBezTo>
                      <a:pt x="498" y="138"/>
                      <a:pt x="530" y="138"/>
                      <a:pt x="563" y="142"/>
                    </a:cubicBezTo>
                    <a:cubicBezTo>
                      <a:pt x="652" y="1"/>
                      <a:pt x="652" y="1"/>
                      <a:pt x="652" y="1"/>
                    </a:cubicBezTo>
                    <a:cubicBezTo>
                      <a:pt x="783" y="56"/>
                      <a:pt x="783" y="56"/>
                      <a:pt x="783" y="56"/>
                    </a:cubicBezTo>
                    <a:cubicBezTo>
                      <a:pt x="742" y="216"/>
                      <a:pt x="742" y="216"/>
                      <a:pt x="742" y="216"/>
                    </a:cubicBezTo>
                    <a:cubicBezTo>
                      <a:pt x="768" y="237"/>
                      <a:pt x="792" y="261"/>
                      <a:pt x="813" y="288"/>
                    </a:cubicBezTo>
                    <a:cubicBezTo>
                      <a:pt x="972" y="249"/>
                      <a:pt x="972" y="249"/>
                      <a:pt x="972" y="249"/>
                    </a:cubicBezTo>
                    <a:cubicBezTo>
                      <a:pt x="1027" y="380"/>
                      <a:pt x="1027" y="380"/>
                      <a:pt x="1027" y="380"/>
                    </a:cubicBezTo>
                    <a:cubicBezTo>
                      <a:pt x="886" y="464"/>
                      <a:pt x="886" y="464"/>
                      <a:pt x="886" y="464"/>
                    </a:cubicBezTo>
                    <a:cubicBezTo>
                      <a:pt x="889" y="497"/>
                      <a:pt x="889" y="530"/>
                      <a:pt x="886" y="563"/>
                    </a:cubicBezTo>
                    <a:cubicBezTo>
                      <a:pt x="886" y="563"/>
                      <a:pt x="886" y="562"/>
                      <a:pt x="886" y="563"/>
                    </a:cubicBezTo>
                    <a:close/>
                    <a:moveTo>
                      <a:pt x="569" y="648"/>
                    </a:moveTo>
                    <a:cubicBezTo>
                      <a:pt x="587" y="640"/>
                      <a:pt x="603" y="629"/>
                      <a:pt x="617" y="616"/>
                    </a:cubicBezTo>
                    <a:cubicBezTo>
                      <a:pt x="629" y="603"/>
                      <a:pt x="641" y="587"/>
                      <a:pt x="649" y="570"/>
                    </a:cubicBezTo>
                    <a:cubicBezTo>
                      <a:pt x="654" y="552"/>
                      <a:pt x="659" y="534"/>
                      <a:pt x="659" y="515"/>
                    </a:cubicBezTo>
                    <a:cubicBezTo>
                      <a:pt x="659" y="497"/>
                      <a:pt x="655" y="477"/>
                      <a:pt x="649" y="458"/>
                    </a:cubicBezTo>
                    <a:cubicBezTo>
                      <a:pt x="643" y="445"/>
                      <a:pt x="635" y="432"/>
                      <a:pt x="626" y="421"/>
                    </a:cubicBezTo>
                    <a:cubicBezTo>
                      <a:pt x="617" y="409"/>
                      <a:pt x="605" y="400"/>
                      <a:pt x="594" y="392"/>
                    </a:cubicBezTo>
                    <a:cubicBezTo>
                      <a:pt x="583" y="384"/>
                      <a:pt x="569" y="379"/>
                      <a:pt x="555" y="375"/>
                    </a:cubicBezTo>
                    <a:cubicBezTo>
                      <a:pt x="543" y="371"/>
                      <a:pt x="529" y="368"/>
                      <a:pt x="514" y="368"/>
                    </a:cubicBezTo>
                    <a:cubicBezTo>
                      <a:pt x="496" y="368"/>
                      <a:pt x="477" y="372"/>
                      <a:pt x="459" y="379"/>
                    </a:cubicBezTo>
                    <a:cubicBezTo>
                      <a:pt x="441" y="387"/>
                      <a:pt x="425" y="397"/>
                      <a:pt x="412" y="411"/>
                    </a:cubicBezTo>
                    <a:cubicBezTo>
                      <a:pt x="399" y="424"/>
                      <a:pt x="388" y="440"/>
                      <a:pt x="381" y="457"/>
                    </a:cubicBezTo>
                    <a:cubicBezTo>
                      <a:pt x="373" y="474"/>
                      <a:pt x="370" y="493"/>
                      <a:pt x="369" y="511"/>
                    </a:cubicBezTo>
                    <a:cubicBezTo>
                      <a:pt x="369" y="530"/>
                      <a:pt x="373" y="550"/>
                      <a:pt x="380" y="568"/>
                    </a:cubicBezTo>
                    <a:cubicBezTo>
                      <a:pt x="385" y="582"/>
                      <a:pt x="393" y="595"/>
                      <a:pt x="404" y="605"/>
                    </a:cubicBezTo>
                    <a:cubicBezTo>
                      <a:pt x="412" y="617"/>
                      <a:pt x="422" y="626"/>
                      <a:pt x="434" y="634"/>
                    </a:cubicBezTo>
                    <a:cubicBezTo>
                      <a:pt x="447" y="642"/>
                      <a:pt x="458" y="648"/>
                      <a:pt x="472" y="652"/>
                    </a:cubicBezTo>
                    <a:cubicBezTo>
                      <a:pt x="486" y="656"/>
                      <a:pt x="499" y="658"/>
                      <a:pt x="514" y="658"/>
                    </a:cubicBezTo>
                    <a:cubicBezTo>
                      <a:pt x="533" y="658"/>
                      <a:pt x="552" y="654"/>
                      <a:pt x="569" y="6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72" name="组合 71"/>
              <p:cNvGrpSpPr/>
              <p:nvPr/>
            </p:nvGrpSpPr>
            <p:grpSpPr>
              <a:xfrm>
                <a:off x="4987925" y="2347913"/>
                <a:ext cx="2185988" cy="2160588"/>
                <a:chOff x="4987925" y="2347913"/>
                <a:chExt cx="2185988" cy="2160588"/>
              </a:xfrm>
            </p:grpSpPr>
            <p:sp>
              <p:nvSpPr>
                <p:cNvPr id="60" name="Freeform 57"/>
                <p:cNvSpPr>
                  <a:spLocks/>
                </p:cNvSpPr>
                <p:nvPr/>
              </p:nvSpPr>
              <p:spPr bwMode="auto">
                <a:xfrm>
                  <a:off x="5421313" y="4068763"/>
                  <a:ext cx="180975" cy="344488"/>
                </a:xfrm>
                <a:custGeom>
                  <a:avLst/>
                  <a:gdLst>
                    <a:gd name="T0" fmla="*/ 58 w 114"/>
                    <a:gd name="T1" fmla="*/ 217 h 217"/>
                    <a:gd name="T2" fmla="*/ 0 w 114"/>
                    <a:gd name="T3" fmla="*/ 202 h 217"/>
                    <a:gd name="T4" fmla="*/ 44 w 114"/>
                    <a:gd name="T5" fmla="*/ 30 h 217"/>
                    <a:gd name="T6" fmla="*/ 114 w 114"/>
                    <a:gd name="T7" fmla="*/ 0 h 217"/>
                    <a:gd name="T8" fmla="*/ 58 w 114"/>
                    <a:gd name="T9" fmla="*/ 217 h 2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217">
                      <a:moveTo>
                        <a:pt x="58" y="217"/>
                      </a:moveTo>
                      <a:lnTo>
                        <a:pt x="0" y="202"/>
                      </a:lnTo>
                      <a:lnTo>
                        <a:pt x="44" y="30"/>
                      </a:lnTo>
                      <a:lnTo>
                        <a:pt x="114" y="0"/>
                      </a:lnTo>
                      <a:lnTo>
                        <a:pt x="58" y="217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" name="Freeform 58"/>
                <p:cNvSpPr>
                  <a:spLocks/>
                </p:cNvSpPr>
                <p:nvPr/>
              </p:nvSpPr>
              <p:spPr bwMode="auto">
                <a:xfrm>
                  <a:off x="6389688" y="3922713"/>
                  <a:ext cx="688975" cy="144463"/>
                </a:xfrm>
                <a:custGeom>
                  <a:avLst/>
                  <a:gdLst>
                    <a:gd name="T0" fmla="*/ 434 w 434"/>
                    <a:gd name="T1" fmla="*/ 56 h 91"/>
                    <a:gd name="T2" fmla="*/ 170 w 434"/>
                    <a:gd name="T3" fmla="*/ 91 h 91"/>
                    <a:gd name="T4" fmla="*/ 0 w 434"/>
                    <a:gd name="T5" fmla="*/ 47 h 91"/>
                    <a:gd name="T6" fmla="*/ 220 w 434"/>
                    <a:gd name="T7" fmla="*/ 0 h 91"/>
                    <a:gd name="T8" fmla="*/ 434 w 434"/>
                    <a:gd name="T9" fmla="*/ 56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4" h="91">
                      <a:moveTo>
                        <a:pt x="434" y="56"/>
                      </a:moveTo>
                      <a:lnTo>
                        <a:pt x="170" y="91"/>
                      </a:lnTo>
                      <a:lnTo>
                        <a:pt x="0" y="47"/>
                      </a:lnTo>
                      <a:lnTo>
                        <a:pt x="220" y="0"/>
                      </a:lnTo>
                      <a:lnTo>
                        <a:pt x="434" y="56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" name="Freeform 60"/>
                <p:cNvSpPr>
                  <a:spLocks/>
                </p:cNvSpPr>
                <p:nvPr/>
              </p:nvSpPr>
              <p:spPr bwMode="auto">
                <a:xfrm>
                  <a:off x="5794375" y="4232276"/>
                  <a:ext cx="338138" cy="19050"/>
                </a:xfrm>
                <a:custGeom>
                  <a:avLst/>
                  <a:gdLst>
                    <a:gd name="T0" fmla="*/ 153 w 157"/>
                    <a:gd name="T1" fmla="*/ 3 h 9"/>
                    <a:gd name="T2" fmla="*/ 113 w 157"/>
                    <a:gd name="T3" fmla="*/ 2 h 9"/>
                    <a:gd name="T4" fmla="*/ 89 w 157"/>
                    <a:gd name="T5" fmla="*/ 0 h 9"/>
                    <a:gd name="T6" fmla="*/ 0 w 157"/>
                    <a:gd name="T7" fmla="*/ 5 h 9"/>
                    <a:gd name="T8" fmla="*/ 17 w 157"/>
                    <a:gd name="T9" fmla="*/ 7 h 9"/>
                    <a:gd name="T10" fmla="*/ 18 w 157"/>
                    <a:gd name="T11" fmla="*/ 8 h 9"/>
                    <a:gd name="T12" fmla="*/ 55 w 157"/>
                    <a:gd name="T13" fmla="*/ 8 h 9"/>
                    <a:gd name="T14" fmla="*/ 157 w 157"/>
                    <a:gd name="T15" fmla="*/ 2 h 9"/>
                    <a:gd name="T16" fmla="*/ 153 w 157"/>
                    <a:gd name="T17" fmla="*/ 3 h 9"/>
                    <a:gd name="T18" fmla="*/ 153 w 157"/>
                    <a:gd name="T19" fmla="*/ 3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7" h="9">
                      <a:moveTo>
                        <a:pt x="153" y="3"/>
                      </a:moveTo>
                      <a:cubicBezTo>
                        <a:pt x="139" y="4"/>
                        <a:pt x="127" y="3"/>
                        <a:pt x="113" y="2"/>
                      </a:cubicBezTo>
                      <a:cubicBezTo>
                        <a:pt x="105" y="1"/>
                        <a:pt x="97" y="1"/>
                        <a:pt x="89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6" y="6"/>
                        <a:pt x="11" y="6"/>
                        <a:pt x="17" y="7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31" y="9"/>
                        <a:pt x="42" y="9"/>
                        <a:pt x="55" y="8"/>
                      </a:cubicBezTo>
                      <a:cubicBezTo>
                        <a:pt x="157" y="2"/>
                        <a:pt x="157" y="2"/>
                        <a:pt x="157" y="2"/>
                      </a:cubicBezTo>
                      <a:cubicBezTo>
                        <a:pt x="156" y="2"/>
                        <a:pt x="155" y="3"/>
                        <a:pt x="153" y="3"/>
                      </a:cubicBezTo>
                      <a:cubicBezTo>
                        <a:pt x="152" y="3"/>
                        <a:pt x="155" y="3"/>
                        <a:pt x="153" y="3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" name="Freeform 61"/>
                <p:cNvSpPr>
                  <a:spLocks/>
                </p:cNvSpPr>
                <p:nvPr/>
              </p:nvSpPr>
              <p:spPr bwMode="auto">
                <a:xfrm>
                  <a:off x="5372100" y="3916363"/>
                  <a:ext cx="230188" cy="200025"/>
                </a:xfrm>
                <a:custGeom>
                  <a:avLst/>
                  <a:gdLst>
                    <a:gd name="T0" fmla="*/ 101 w 107"/>
                    <a:gd name="T1" fmla="*/ 66 h 93"/>
                    <a:gd name="T2" fmla="*/ 70 w 107"/>
                    <a:gd name="T3" fmla="*/ 38 h 93"/>
                    <a:gd name="T4" fmla="*/ 36 w 107"/>
                    <a:gd name="T5" fmla="*/ 0 h 93"/>
                    <a:gd name="T6" fmla="*/ 0 w 107"/>
                    <a:gd name="T7" fmla="*/ 36 h 93"/>
                    <a:gd name="T8" fmla="*/ 24 w 107"/>
                    <a:gd name="T9" fmla="*/ 65 h 93"/>
                    <a:gd name="T10" fmla="*/ 55 w 107"/>
                    <a:gd name="T11" fmla="*/ 93 h 93"/>
                    <a:gd name="T12" fmla="*/ 107 w 107"/>
                    <a:gd name="T13" fmla="*/ 71 h 93"/>
                    <a:gd name="T14" fmla="*/ 101 w 107"/>
                    <a:gd name="T15" fmla="*/ 66 h 93"/>
                    <a:gd name="T16" fmla="*/ 101 w 107"/>
                    <a:gd name="T17" fmla="*/ 66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7" h="93">
                      <a:moveTo>
                        <a:pt x="101" y="66"/>
                      </a:moveTo>
                      <a:cubicBezTo>
                        <a:pt x="90" y="58"/>
                        <a:pt x="80" y="48"/>
                        <a:pt x="70" y="38"/>
                      </a:cubicBezTo>
                      <a:cubicBezTo>
                        <a:pt x="58" y="27"/>
                        <a:pt x="47" y="13"/>
                        <a:pt x="36" y="0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7" y="46"/>
                        <a:pt x="16" y="56"/>
                        <a:pt x="24" y="65"/>
                      </a:cubicBezTo>
                      <a:cubicBezTo>
                        <a:pt x="33" y="74"/>
                        <a:pt x="44" y="84"/>
                        <a:pt x="55" y="93"/>
                      </a:cubicBezTo>
                      <a:cubicBezTo>
                        <a:pt x="107" y="71"/>
                        <a:pt x="107" y="71"/>
                        <a:pt x="107" y="71"/>
                      </a:cubicBezTo>
                      <a:cubicBezTo>
                        <a:pt x="105" y="69"/>
                        <a:pt x="104" y="68"/>
                        <a:pt x="101" y="66"/>
                      </a:cubicBezTo>
                      <a:cubicBezTo>
                        <a:pt x="100" y="65"/>
                        <a:pt x="104" y="68"/>
                        <a:pt x="101" y="66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" name="Freeform 62"/>
                <p:cNvSpPr>
                  <a:spLocks/>
                </p:cNvSpPr>
                <p:nvPr/>
              </p:nvSpPr>
              <p:spPr bwMode="auto">
                <a:xfrm>
                  <a:off x="5095875" y="3916363"/>
                  <a:ext cx="354013" cy="142875"/>
                </a:xfrm>
                <a:custGeom>
                  <a:avLst/>
                  <a:gdLst>
                    <a:gd name="T0" fmla="*/ 223 w 223"/>
                    <a:gd name="T1" fmla="*/ 0 h 90"/>
                    <a:gd name="T2" fmla="*/ 174 w 223"/>
                    <a:gd name="T3" fmla="*/ 49 h 90"/>
                    <a:gd name="T4" fmla="*/ 0 w 223"/>
                    <a:gd name="T5" fmla="*/ 90 h 90"/>
                    <a:gd name="T6" fmla="*/ 5 w 223"/>
                    <a:gd name="T7" fmla="*/ 51 h 90"/>
                    <a:gd name="T8" fmla="*/ 223 w 223"/>
                    <a:gd name="T9" fmla="*/ 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3" h="90">
                      <a:moveTo>
                        <a:pt x="223" y="0"/>
                      </a:moveTo>
                      <a:lnTo>
                        <a:pt x="174" y="49"/>
                      </a:lnTo>
                      <a:lnTo>
                        <a:pt x="0" y="90"/>
                      </a:lnTo>
                      <a:lnTo>
                        <a:pt x="5" y="51"/>
                      </a:lnTo>
                      <a:lnTo>
                        <a:pt x="223" y="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Freeform 63"/>
                <p:cNvSpPr>
                  <a:spLocks/>
                </p:cNvSpPr>
                <p:nvPr/>
              </p:nvSpPr>
              <p:spPr bwMode="auto">
                <a:xfrm>
                  <a:off x="4987925" y="3713163"/>
                  <a:ext cx="115888" cy="346075"/>
                </a:xfrm>
                <a:custGeom>
                  <a:avLst/>
                  <a:gdLst>
                    <a:gd name="T0" fmla="*/ 73 w 73"/>
                    <a:gd name="T1" fmla="*/ 179 h 218"/>
                    <a:gd name="T2" fmla="*/ 68 w 73"/>
                    <a:gd name="T3" fmla="*/ 218 h 218"/>
                    <a:gd name="T4" fmla="*/ 11 w 73"/>
                    <a:gd name="T5" fmla="*/ 77 h 218"/>
                    <a:gd name="T6" fmla="*/ 0 w 73"/>
                    <a:gd name="T7" fmla="*/ 0 h 218"/>
                    <a:gd name="T8" fmla="*/ 73 w 73"/>
                    <a:gd name="T9" fmla="*/ 179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218">
                      <a:moveTo>
                        <a:pt x="73" y="179"/>
                      </a:moveTo>
                      <a:lnTo>
                        <a:pt x="68" y="218"/>
                      </a:lnTo>
                      <a:lnTo>
                        <a:pt x="11" y="77"/>
                      </a:lnTo>
                      <a:lnTo>
                        <a:pt x="0" y="0"/>
                      </a:lnTo>
                      <a:lnTo>
                        <a:pt x="73" y="179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Freeform 64"/>
                <p:cNvSpPr>
                  <a:spLocks/>
                </p:cNvSpPr>
                <p:nvPr/>
              </p:nvSpPr>
              <p:spPr bwMode="auto">
                <a:xfrm>
                  <a:off x="5684838" y="3113088"/>
                  <a:ext cx="723900" cy="715963"/>
                </a:xfrm>
                <a:custGeom>
                  <a:avLst/>
                  <a:gdLst>
                    <a:gd name="T0" fmla="*/ 256 w 336"/>
                    <a:gd name="T1" fmla="*/ 276 h 331"/>
                    <a:gd name="T2" fmla="*/ 192 w 336"/>
                    <a:gd name="T3" fmla="*/ 307 h 331"/>
                    <a:gd name="T4" fmla="*/ 142 w 336"/>
                    <a:gd name="T5" fmla="*/ 331 h 331"/>
                    <a:gd name="T6" fmla="*/ 176 w 336"/>
                    <a:gd name="T7" fmla="*/ 306 h 331"/>
                    <a:gd name="T8" fmla="*/ 198 w 336"/>
                    <a:gd name="T9" fmla="*/ 269 h 331"/>
                    <a:gd name="T10" fmla="*/ 206 w 336"/>
                    <a:gd name="T11" fmla="*/ 228 h 331"/>
                    <a:gd name="T12" fmla="*/ 197 w 336"/>
                    <a:gd name="T13" fmla="*/ 186 h 331"/>
                    <a:gd name="T14" fmla="*/ 180 w 336"/>
                    <a:gd name="T15" fmla="*/ 156 h 331"/>
                    <a:gd name="T16" fmla="*/ 155 w 336"/>
                    <a:gd name="T17" fmla="*/ 134 h 331"/>
                    <a:gd name="T18" fmla="*/ 124 w 336"/>
                    <a:gd name="T19" fmla="*/ 119 h 331"/>
                    <a:gd name="T20" fmla="*/ 91 w 336"/>
                    <a:gd name="T21" fmla="*/ 114 h 331"/>
                    <a:gd name="T22" fmla="*/ 81 w 336"/>
                    <a:gd name="T23" fmla="*/ 115 h 331"/>
                    <a:gd name="T24" fmla="*/ 69 w 336"/>
                    <a:gd name="T25" fmla="*/ 117 h 331"/>
                    <a:gd name="T26" fmla="*/ 59 w 336"/>
                    <a:gd name="T27" fmla="*/ 119 h 331"/>
                    <a:gd name="T28" fmla="*/ 49 w 336"/>
                    <a:gd name="T29" fmla="*/ 123 h 331"/>
                    <a:gd name="T30" fmla="*/ 34 w 336"/>
                    <a:gd name="T31" fmla="*/ 130 h 331"/>
                    <a:gd name="T32" fmla="*/ 20 w 336"/>
                    <a:gd name="T33" fmla="*/ 139 h 331"/>
                    <a:gd name="T34" fmla="*/ 10 w 336"/>
                    <a:gd name="T35" fmla="*/ 149 h 331"/>
                    <a:gd name="T36" fmla="*/ 0 w 336"/>
                    <a:gd name="T37" fmla="*/ 160 h 331"/>
                    <a:gd name="T38" fmla="*/ 75 w 336"/>
                    <a:gd name="T39" fmla="*/ 59 h 331"/>
                    <a:gd name="T40" fmla="*/ 86 w 336"/>
                    <a:gd name="T41" fmla="*/ 44 h 331"/>
                    <a:gd name="T42" fmla="*/ 102 w 336"/>
                    <a:gd name="T43" fmla="*/ 32 h 331"/>
                    <a:gd name="T44" fmla="*/ 118 w 336"/>
                    <a:gd name="T45" fmla="*/ 20 h 331"/>
                    <a:gd name="T46" fmla="*/ 136 w 336"/>
                    <a:gd name="T47" fmla="*/ 12 h 331"/>
                    <a:gd name="T48" fmla="*/ 150 w 336"/>
                    <a:gd name="T49" fmla="*/ 7 h 331"/>
                    <a:gd name="T50" fmla="*/ 164 w 336"/>
                    <a:gd name="T51" fmla="*/ 3 h 331"/>
                    <a:gd name="T52" fmla="*/ 178 w 336"/>
                    <a:gd name="T53" fmla="*/ 1 h 331"/>
                    <a:gd name="T54" fmla="*/ 190 w 336"/>
                    <a:gd name="T55" fmla="*/ 0 h 331"/>
                    <a:gd name="T56" fmla="*/ 232 w 336"/>
                    <a:gd name="T57" fmla="*/ 7 h 331"/>
                    <a:gd name="T58" fmla="*/ 271 w 336"/>
                    <a:gd name="T59" fmla="*/ 25 h 331"/>
                    <a:gd name="T60" fmla="*/ 303 w 336"/>
                    <a:gd name="T61" fmla="*/ 53 h 331"/>
                    <a:gd name="T62" fmla="*/ 326 w 336"/>
                    <a:gd name="T63" fmla="*/ 91 h 331"/>
                    <a:gd name="T64" fmla="*/ 336 w 336"/>
                    <a:gd name="T65" fmla="*/ 145 h 331"/>
                    <a:gd name="T66" fmla="*/ 327 w 336"/>
                    <a:gd name="T67" fmla="*/ 197 h 331"/>
                    <a:gd name="T68" fmla="*/ 298 w 336"/>
                    <a:gd name="T69" fmla="*/ 242 h 331"/>
                    <a:gd name="T70" fmla="*/ 256 w 336"/>
                    <a:gd name="T71" fmla="*/ 276 h 3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36" h="331">
                      <a:moveTo>
                        <a:pt x="256" y="276"/>
                      </a:moveTo>
                      <a:cubicBezTo>
                        <a:pt x="234" y="286"/>
                        <a:pt x="214" y="296"/>
                        <a:pt x="192" y="307"/>
                      </a:cubicBezTo>
                      <a:cubicBezTo>
                        <a:pt x="175" y="315"/>
                        <a:pt x="159" y="323"/>
                        <a:pt x="142" y="331"/>
                      </a:cubicBezTo>
                      <a:cubicBezTo>
                        <a:pt x="156" y="325"/>
                        <a:pt x="167" y="316"/>
                        <a:pt x="176" y="306"/>
                      </a:cubicBezTo>
                      <a:cubicBezTo>
                        <a:pt x="187" y="295"/>
                        <a:pt x="194" y="282"/>
                        <a:pt x="198" y="269"/>
                      </a:cubicBezTo>
                      <a:cubicBezTo>
                        <a:pt x="204" y="257"/>
                        <a:pt x="206" y="243"/>
                        <a:pt x="206" y="228"/>
                      </a:cubicBezTo>
                      <a:cubicBezTo>
                        <a:pt x="206" y="215"/>
                        <a:pt x="204" y="200"/>
                        <a:pt x="197" y="186"/>
                      </a:cubicBezTo>
                      <a:cubicBezTo>
                        <a:pt x="192" y="175"/>
                        <a:pt x="187" y="164"/>
                        <a:pt x="180" y="156"/>
                      </a:cubicBezTo>
                      <a:cubicBezTo>
                        <a:pt x="173" y="147"/>
                        <a:pt x="164" y="139"/>
                        <a:pt x="155" y="134"/>
                      </a:cubicBezTo>
                      <a:cubicBezTo>
                        <a:pt x="146" y="127"/>
                        <a:pt x="134" y="122"/>
                        <a:pt x="124" y="119"/>
                      </a:cubicBezTo>
                      <a:cubicBezTo>
                        <a:pt x="114" y="117"/>
                        <a:pt x="102" y="114"/>
                        <a:pt x="91" y="114"/>
                      </a:cubicBezTo>
                      <a:cubicBezTo>
                        <a:pt x="87" y="114"/>
                        <a:pt x="84" y="114"/>
                        <a:pt x="81" y="115"/>
                      </a:cubicBezTo>
                      <a:cubicBezTo>
                        <a:pt x="76" y="115"/>
                        <a:pt x="74" y="116"/>
                        <a:pt x="69" y="117"/>
                      </a:cubicBezTo>
                      <a:cubicBezTo>
                        <a:pt x="66" y="117"/>
                        <a:pt x="62" y="118"/>
                        <a:pt x="59" y="119"/>
                      </a:cubicBezTo>
                      <a:cubicBezTo>
                        <a:pt x="55" y="121"/>
                        <a:pt x="52" y="122"/>
                        <a:pt x="49" y="123"/>
                      </a:cubicBezTo>
                      <a:cubicBezTo>
                        <a:pt x="43" y="125"/>
                        <a:pt x="38" y="127"/>
                        <a:pt x="34" y="130"/>
                      </a:cubicBezTo>
                      <a:cubicBezTo>
                        <a:pt x="29" y="133"/>
                        <a:pt x="25" y="135"/>
                        <a:pt x="20" y="139"/>
                      </a:cubicBezTo>
                      <a:cubicBezTo>
                        <a:pt x="17" y="142"/>
                        <a:pt x="12" y="146"/>
                        <a:pt x="10" y="149"/>
                      </a:cubicBezTo>
                      <a:cubicBezTo>
                        <a:pt x="5" y="153"/>
                        <a:pt x="2" y="156"/>
                        <a:pt x="0" y="160"/>
                      </a:cubicBezTo>
                      <a:cubicBezTo>
                        <a:pt x="25" y="127"/>
                        <a:pt x="50" y="93"/>
                        <a:pt x="75" y="59"/>
                      </a:cubicBezTo>
                      <a:cubicBezTo>
                        <a:pt x="78" y="54"/>
                        <a:pt x="83" y="49"/>
                        <a:pt x="86" y="44"/>
                      </a:cubicBezTo>
                      <a:cubicBezTo>
                        <a:pt x="92" y="40"/>
                        <a:pt x="97" y="36"/>
                        <a:pt x="102" y="32"/>
                      </a:cubicBezTo>
                      <a:cubicBezTo>
                        <a:pt x="107" y="28"/>
                        <a:pt x="113" y="24"/>
                        <a:pt x="118" y="20"/>
                      </a:cubicBezTo>
                      <a:cubicBezTo>
                        <a:pt x="124" y="17"/>
                        <a:pt x="131" y="14"/>
                        <a:pt x="136" y="12"/>
                      </a:cubicBezTo>
                      <a:cubicBezTo>
                        <a:pt x="141" y="10"/>
                        <a:pt x="146" y="8"/>
                        <a:pt x="150" y="7"/>
                      </a:cubicBezTo>
                      <a:cubicBezTo>
                        <a:pt x="155" y="5"/>
                        <a:pt x="159" y="4"/>
                        <a:pt x="164" y="3"/>
                      </a:cubicBezTo>
                      <a:cubicBezTo>
                        <a:pt x="167" y="3"/>
                        <a:pt x="173" y="2"/>
                        <a:pt x="178" y="1"/>
                      </a:cubicBezTo>
                      <a:cubicBezTo>
                        <a:pt x="182" y="1"/>
                        <a:pt x="187" y="0"/>
                        <a:pt x="190" y="0"/>
                      </a:cubicBezTo>
                      <a:cubicBezTo>
                        <a:pt x="206" y="0"/>
                        <a:pt x="220" y="3"/>
                        <a:pt x="232" y="7"/>
                      </a:cubicBezTo>
                      <a:cubicBezTo>
                        <a:pt x="246" y="11"/>
                        <a:pt x="260" y="17"/>
                        <a:pt x="271" y="25"/>
                      </a:cubicBezTo>
                      <a:cubicBezTo>
                        <a:pt x="282" y="33"/>
                        <a:pt x="294" y="42"/>
                        <a:pt x="303" y="53"/>
                      </a:cubicBezTo>
                      <a:cubicBezTo>
                        <a:pt x="312" y="64"/>
                        <a:pt x="320" y="77"/>
                        <a:pt x="326" y="91"/>
                      </a:cubicBezTo>
                      <a:cubicBezTo>
                        <a:pt x="332" y="109"/>
                        <a:pt x="336" y="127"/>
                        <a:pt x="336" y="145"/>
                      </a:cubicBezTo>
                      <a:cubicBezTo>
                        <a:pt x="336" y="163"/>
                        <a:pt x="332" y="180"/>
                        <a:pt x="327" y="197"/>
                      </a:cubicBezTo>
                      <a:cubicBezTo>
                        <a:pt x="320" y="213"/>
                        <a:pt x="311" y="229"/>
                        <a:pt x="298" y="242"/>
                      </a:cubicBezTo>
                      <a:cubicBezTo>
                        <a:pt x="287" y="256"/>
                        <a:pt x="272" y="267"/>
                        <a:pt x="256" y="276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Freeform 65"/>
                <p:cNvSpPr>
                  <a:spLocks/>
                </p:cNvSpPr>
                <p:nvPr/>
              </p:nvSpPr>
              <p:spPr bwMode="auto">
                <a:xfrm>
                  <a:off x="5684838" y="3082926"/>
                  <a:ext cx="723900" cy="746125"/>
                </a:xfrm>
                <a:custGeom>
                  <a:avLst/>
                  <a:gdLst>
                    <a:gd name="T0" fmla="*/ 256 w 336"/>
                    <a:gd name="T1" fmla="*/ 290 h 345"/>
                    <a:gd name="T2" fmla="*/ 142 w 336"/>
                    <a:gd name="T3" fmla="*/ 345 h 345"/>
                    <a:gd name="T4" fmla="*/ 206 w 336"/>
                    <a:gd name="T5" fmla="*/ 242 h 345"/>
                    <a:gd name="T6" fmla="*/ 197 w 336"/>
                    <a:gd name="T7" fmla="*/ 200 h 345"/>
                    <a:gd name="T8" fmla="*/ 107 w 336"/>
                    <a:gd name="T9" fmla="*/ 129 h 345"/>
                    <a:gd name="T10" fmla="*/ 0 w 336"/>
                    <a:gd name="T11" fmla="*/ 174 h 345"/>
                    <a:gd name="T12" fmla="*/ 61 w 336"/>
                    <a:gd name="T13" fmla="*/ 91 h 345"/>
                    <a:gd name="T14" fmla="*/ 131 w 336"/>
                    <a:gd name="T15" fmla="*/ 28 h 345"/>
                    <a:gd name="T16" fmla="*/ 306 w 336"/>
                    <a:gd name="T17" fmla="*/ 71 h 345"/>
                    <a:gd name="T18" fmla="*/ 326 w 336"/>
                    <a:gd name="T19" fmla="*/ 105 h 345"/>
                    <a:gd name="T20" fmla="*/ 336 w 336"/>
                    <a:gd name="T21" fmla="*/ 159 h 345"/>
                    <a:gd name="T22" fmla="*/ 327 w 336"/>
                    <a:gd name="T23" fmla="*/ 211 h 345"/>
                    <a:gd name="T24" fmla="*/ 298 w 336"/>
                    <a:gd name="T25" fmla="*/ 256 h 345"/>
                    <a:gd name="T26" fmla="*/ 256 w 336"/>
                    <a:gd name="T27" fmla="*/ 290 h 345"/>
                    <a:gd name="T28" fmla="*/ 256 w 336"/>
                    <a:gd name="T29" fmla="*/ 290 h 345"/>
                    <a:gd name="T30" fmla="*/ 256 w 336"/>
                    <a:gd name="T31" fmla="*/ 290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36" h="345">
                      <a:moveTo>
                        <a:pt x="256" y="290"/>
                      </a:moveTo>
                      <a:cubicBezTo>
                        <a:pt x="217" y="308"/>
                        <a:pt x="180" y="327"/>
                        <a:pt x="142" y="345"/>
                      </a:cubicBezTo>
                      <a:cubicBezTo>
                        <a:pt x="181" y="327"/>
                        <a:pt x="206" y="286"/>
                        <a:pt x="206" y="242"/>
                      </a:cubicBezTo>
                      <a:cubicBezTo>
                        <a:pt x="206" y="229"/>
                        <a:pt x="204" y="214"/>
                        <a:pt x="197" y="200"/>
                      </a:cubicBezTo>
                      <a:cubicBezTo>
                        <a:pt x="182" y="162"/>
                        <a:pt x="147" y="135"/>
                        <a:pt x="107" y="129"/>
                      </a:cubicBezTo>
                      <a:cubicBezTo>
                        <a:pt x="67" y="124"/>
                        <a:pt x="25" y="141"/>
                        <a:pt x="0" y="174"/>
                      </a:cubicBezTo>
                      <a:cubicBezTo>
                        <a:pt x="20" y="147"/>
                        <a:pt x="41" y="119"/>
                        <a:pt x="61" y="91"/>
                      </a:cubicBezTo>
                      <a:cubicBezTo>
                        <a:pt x="81" y="65"/>
                        <a:pt x="100" y="42"/>
                        <a:pt x="131" y="28"/>
                      </a:cubicBezTo>
                      <a:cubicBezTo>
                        <a:pt x="191" y="0"/>
                        <a:pt x="265" y="19"/>
                        <a:pt x="306" y="71"/>
                      </a:cubicBezTo>
                      <a:cubicBezTo>
                        <a:pt x="313" y="82"/>
                        <a:pt x="320" y="93"/>
                        <a:pt x="326" y="105"/>
                      </a:cubicBezTo>
                      <a:cubicBezTo>
                        <a:pt x="332" y="123"/>
                        <a:pt x="336" y="141"/>
                        <a:pt x="336" y="159"/>
                      </a:cubicBezTo>
                      <a:cubicBezTo>
                        <a:pt x="336" y="177"/>
                        <a:pt x="332" y="194"/>
                        <a:pt x="327" y="211"/>
                      </a:cubicBezTo>
                      <a:cubicBezTo>
                        <a:pt x="320" y="227"/>
                        <a:pt x="311" y="243"/>
                        <a:pt x="298" y="256"/>
                      </a:cubicBezTo>
                      <a:cubicBezTo>
                        <a:pt x="287" y="270"/>
                        <a:pt x="272" y="281"/>
                        <a:pt x="256" y="290"/>
                      </a:cubicBezTo>
                      <a:cubicBezTo>
                        <a:pt x="256" y="290"/>
                        <a:pt x="256" y="290"/>
                        <a:pt x="256" y="290"/>
                      </a:cubicBezTo>
                      <a:cubicBezTo>
                        <a:pt x="217" y="308"/>
                        <a:pt x="256" y="290"/>
                        <a:pt x="256" y="290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" name="Freeform 66"/>
                <p:cNvSpPr>
                  <a:spLocks/>
                </p:cNvSpPr>
                <p:nvPr/>
              </p:nvSpPr>
              <p:spPr bwMode="auto">
                <a:xfrm>
                  <a:off x="5427663" y="2435226"/>
                  <a:ext cx="179388" cy="665163"/>
                </a:xfrm>
                <a:custGeom>
                  <a:avLst/>
                  <a:gdLst>
                    <a:gd name="T0" fmla="*/ 113 w 113"/>
                    <a:gd name="T1" fmla="*/ 220 h 419"/>
                    <a:gd name="T2" fmla="*/ 42 w 113"/>
                    <a:gd name="T3" fmla="*/ 419 h 419"/>
                    <a:gd name="T4" fmla="*/ 0 w 113"/>
                    <a:gd name="T5" fmla="*/ 243 h 419"/>
                    <a:gd name="T6" fmla="*/ 63 w 113"/>
                    <a:gd name="T7" fmla="*/ 0 h 419"/>
                    <a:gd name="T8" fmla="*/ 113 w 113"/>
                    <a:gd name="T9" fmla="*/ 220 h 4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3" h="419">
                      <a:moveTo>
                        <a:pt x="113" y="220"/>
                      </a:moveTo>
                      <a:lnTo>
                        <a:pt x="42" y="419"/>
                      </a:lnTo>
                      <a:lnTo>
                        <a:pt x="0" y="243"/>
                      </a:lnTo>
                      <a:lnTo>
                        <a:pt x="63" y="0"/>
                      </a:lnTo>
                      <a:lnTo>
                        <a:pt x="113" y="22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" name="Freeform 67"/>
                <p:cNvSpPr>
                  <a:spLocks/>
                </p:cNvSpPr>
                <p:nvPr/>
              </p:nvSpPr>
              <p:spPr bwMode="auto">
                <a:xfrm>
                  <a:off x="4989513" y="3128963"/>
                  <a:ext cx="306388" cy="395288"/>
                </a:xfrm>
                <a:custGeom>
                  <a:avLst/>
                  <a:gdLst>
                    <a:gd name="T0" fmla="*/ 193 w 193"/>
                    <a:gd name="T1" fmla="*/ 121 h 249"/>
                    <a:gd name="T2" fmla="*/ 163 w 193"/>
                    <a:gd name="T3" fmla="*/ 249 h 249"/>
                    <a:gd name="T4" fmla="*/ 11 w 193"/>
                    <a:gd name="T5" fmla="*/ 152 h 249"/>
                    <a:gd name="T6" fmla="*/ 0 w 193"/>
                    <a:gd name="T7" fmla="*/ 0 h 249"/>
                    <a:gd name="T8" fmla="*/ 193 w 193"/>
                    <a:gd name="T9" fmla="*/ 121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3" h="249">
                      <a:moveTo>
                        <a:pt x="193" y="121"/>
                      </a:moveTo>
                      <a:lnTo>
                        <a:pt x="163" y="249"/>
                      </a:lnTo>
                      <a:lnTo>
                        <a:pt x="11" y="152"/>
                      </a:lnTo>
                      <a:lnTo>
                        <a:pt x="0" y="0"/>
                      </a:lnTo>
                      <a:lnTo>
                        <a:pt x="193" y="121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" name="Freeform 68"/>
                <p:cNvSpPr>
                  <a:spLocks/>
                </p:cNvSpPr>
                <p:nvPr/>
              </p:nvSpPr>
              <p:spPr bwMode="auto">
                <a:xfrm>
                  <a:off x="5241925" y="3321051"/>
                  <a:ext cx="53975" cy="368300"/>
                </a:xfrm>
                <a:custGeom>
                  <a:avLst/>
                  <a:gdLst>
                    <a:gd name="T0" fmla="*/ 24 w 25"/>
                    <a:gd name="T1" fmla="*/ 85 h 170"/>
                    <a:gd name="T2" fmla="*/ 25 w 25"/>
                    <a:gd name="T3" fmla="*/ 0 h 170"/>
                    <a:gd name="T4" fmla="*/ 3 w 25"/>
                    <a:gd name="T5" fmla="*/ 94 h 170"/>
                    <a:gd name="T6" fmla="*/ 3 w 25"/>
                    <a:gd name="T7" fmla="*/ 170 h 170"/>
                    <a:gd name="T8" fmla="*/ 25 w 25"/>
                    <a:gd name="T9" fmla="*/ 97 h 170"/>
                    <a:gd name="T10" fmla="*/ 24 w 25"/>
                    <a:gd name="T11" fmla="*/ 85 h 170"/>
                    <a:gd name="T12" fmla="*/ 24 w 25"/>
                    <a:gd name="T13" fmla="*/ 85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5" h="170">
                      <a:moveTo>
                        <a:pt x="24" y="85"/>
                      </a:moveTo>
                      <a:cubicBezTo>
                        <a:pt x="20" y="57"/>
                        <a:pt x="21" y="29"/>
                        <a:pt x="25" y="0"/>
                      </a:cubicBezTo>
                      <a:cubicBezTo>
                        <a:pt x="3" y="94"/>
                        <a:pt x="3" y="94"/>
                        <a:pt x="3" y="94"/>
                      </a:cubicBezTo>
                      <a:cubicBezTo>
                        <a:pt x="0" y="119"/>
                        <a:pt x="0" y="145"/>
                        <a:pt x="3" y="170"/>
                      </a:cubicBezTo>
                      <a:cubicBezTo>
                        <a:pt x="25" y="97"/>
                        <a:pt x="25" y="97"/>
                        <a:pt x="25" y="97"/>
                      </a:cubicBezTo>
                      <a:cubicBezTo>
                        <a:pt x="24" y="93"/>
                        <a:pt x="24" y="89"/>
                        <a:pt x="24" y="85"/>
                      </a:cubicBezTo>
                      <a:cubicBezTo>
                        <a:pt x="24" y="83"/>
                        <a:pt x="24" y="87"/>
                        <a:pt x="24" y="85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" name="Freeform 52"/>
                <p:cNvSpPr>
                  <a:spLocks noEditPoints="1"/>
                </p:cNvSpPr>
                <p:nvPr/>
              </p:nvSpPr>
              <p:spPr bwMode="auto">
                <a:xfrm>
                  <a:off x="5018088" y="2347913"/>
                  <a:ext cx="2155825" cy="2160588"/>
                </a:xfrm>
                <a:custGeom>
                  <a:avLst/>
                  <a:gdLst>
                    <a:gd name="T0" fmla="*/ 558 w 999"/>
                    <a:gd name="T1" fmla="*/ 866 h 999"/>
                    <a:gd name="T2" fmla="*/ 547 w 999"/>
                    <a:gd name="T3" fmla="*/ 861 h 999"/>
                    <a:gd name="T4" fmla="*/ 450 w 999"/>
                    <a:gd name="T5" fmla="*/ 860 h 999"/>
                    <a:gd name="T6" fmla="*/ 440 w 999"/>
                    <a:gd name="T7" fmla="*/ 865 h 999"/>
                    <a:gd name="T8" fmla="*/ 244 w 999"/>
                    <a:gd name="T9" fmla="*/ 950 h 999"/>
                    <a:gd name="T10" fmla="*/ 284 w 999"/>
                    <a:gd name="T11" fmla="*/ 792 h 999"/>
                    <a:gd name="T12" fmla="*/ 210 w 999"/>
                    <a:gd name="T13" fmla="*/ 718 h 999"/>
                    <a:gd name="T14" fmla="*/ 198 w 999"/>
                    <a:gd name="T15" fmla="*/ 714 h 999"/>
                    <a:gd name="T16" fmla="*/ 0 w 999"/>
                    <a:gd name="T17" fmla="*/ 637 h 999"/>
                    <a:gd name="T18" fmla="*/ 140 w 999"/>
                    <a:gd name="T19" fmla="*/ 554 h 999"/>
                    <a:gd name="T20" fmla="*/ 140 w 999"/>
                    <a:gd name="T21" fmla="*/ 452 h 999"/>
                    <a:gd name="T22" fmla="*/ 134 w 999"/>
                    <a:gd name="T23" fmla="*/ 441 h 999"/>
                    <a:gd name="T24" fmla="*/ 50 w 999"/>
                    <a:gd name="T25" fmla="*/ 244 h 999"/>
                    <a:gd name="T26" fmla="*/ 207 w 999"/>
                    <a:gd name="T27" fmla="*/ 284 h 999"/>
                    <a:gd name="T28" fmla="*/ 280 w 999"/>
                    <a:gd name="T29" fmla="*/ 211 h 999"/>
                    <a:gd name="T30" fmla="*/ 285 w 999"/>
                    <a:gd name="T31" fmla="*/ 200 h 999"/>
                    <a:gd name="T32" fmla="*/ 362 w 999"/>
                    <a:gd name="T33" fmla="*/ 0 h 999"/>
                    <a:gd name="T34" fmla="*/ 445 w 999"/>
                    <a:gd name="T35" fmla="*/ 141 h 999"/>
                    <a:gd name="T36" fmla="*/ 500 w 999"/>
                    <a:gd name="T37" fmla="*/ 137 h 999"/>
                    <a:gd name="T38" fmla="*/ 555 w 999"/>
                    <a:gd name="T39" fmla="*/ 141 h 999"/>
                    <a:gd name="T40" fmla="*/ 643 w 999"/>
                    <a:gd name="T41" fmla="*/ 2 h 999"/>
                    <a:gd name="T42" fmla="*/ 718 w 999"/>
                    <a:gd name="T43" fmla="*/ 200 h 999"/>
                    <a:gd name="T44" fmla="*/ 721 w 999"/>
                    <a:gd name="T45" fmla="*/ 211 h 999"/>
                    <a:gd name="T46" fmla="*/ 795 w 999"/>
                    <a:gd name="T47" fmla="*/ 287 h 999"/>
                    <a:gd name="T48" fmla="*/ 953 w 999"/>
                    <a:gd name="T49" fmla="*/ 249 h 999"/>
                    <a:gd name="T50" fmla="*/ 866 w 999"/>
                    <a:gd name="T51" fmla="*/ 441 h 999"/>
                    <a:gd name="T52" fmla="*/ 860 w 999"/>
                    <a:gd name="T53" fmla="*/ 452 h 999"/>
                    <a:gd name="T54" fmla="*/ 860 w 999"/>
                    <a:gd name="T55" fmla="*/ 548 h 999"/>
                    <a:gd name="T56" fmla="*/ 860 w 999"/>
                    <a:gd name="T57" fmla="*/ 549 h 999"/>
                    <a:gd name="T58" fmla="*/ 866 w 999"/>
                    <a:gd name="T59" fmla="*/ 559 h 999"/>
                    <a:gd name="T60" fmla="*/ 949 w 999"/>
                    <a:gd name="T61" fmla="*/ 756 h 999"/>
                    <a:gd name="T62" fmla="*/ 793 w 999"/>
                    <a:gd name="T63" fmla="*/ 716 h 999"/>
                    <a:gd name="T64" fmla="*/ 719 w 999"/>
                    <a:gd name="T65" fmla="*/ 791 h 999"/>
                    <a:gd name="T66" fmla="*/ 714 w 999"/>
                    <a:gd name="T67" fmla="*/ 802 h 999"/>
                    <a:gd name="T68" fmla="*/ 637 w 999"/>
                    <a:gd name="T69" fmla="*/ 999 h 999"/>
                    <a:gd name="T70" fmla="*/ 441 w 999"/>
                    <a:gd name="T71" fmla="*/ 356 h 999"/>
                    <a:gd name="T72" fmla="*/ 357 w 999"/>
                    <a:gd name="T73" fmla="*/ 440 h 999"/>
                    <a:gd name="T74" fmla="*/ 357 w 999"/>
                    <a:gd name="T75" fmla="*/ 559 h 999"/>
                    <a:gd name="T76" fmla="*/ 415 w 999"/>
                    <a:gd name="T77" fmla="*/ 630 h 999"/>
                    <a:gd name="T78" fmla="*/ 500 w 999"/>
                    <a:gd name="T79" fmla="*/ 656 h 999"/>
                    <a:gd name="T80" fmla="*/ 611 w 999"/>
                    <a:gd name="T81" fmla="*/ 610 h 999"/>
                    <a:gd name="T82" fmla="*/ 656 w 999"/>
                    <a:gd name="T83" fmla="*/ 502 h 999"/>
                    <a:gd name="T84" fmla="*/ 621 w 999"/>
                    <a:gd name="T85" fmla="*/ 400 h 999"/>
                    <a:gd name="T86" fmla="*/ 546 w 999"/>
                    <a:gd name="T87" fmla="*/ 351 h 9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99" h="999">
                      <a:moveTo>
                        <a:pt x="637" y="999"/>
                      </a:moveTo>
                      <a:cubicBezTo>
                        <a:pt x="558" y="866"/>
                        <a:pt x="558" y="866"/>
                        <a:pt x="558" y="866"/>
                      </a:cubicBezTo>
                      <a:cubicBezTo>
                        <a:pt x="554" y="860"/>
                        <a:pt x="554" y="860"/>
                        <a:pt x="554" y="860"/>
                      </a:cubicBezTo>
                      <a:cubicBezTo>
                        <a:pt x="547" y="861"/>
                        <a:pt x="547" y="861"/>
                        <a:pt x="547" y="861"/>
                      </a:cubicBezTo>
                      <a:cubicBezTo>
                        <a:pt x="531" y="863"/>
                        <a:pt x="515" y="864"/>
                        <a:pt x="499" y="864"/>
                      </a:cubicBezTo>
                      <a:cubicBezTo>
                        <a:pt x="483" y="864"/>
                        <a:pt x="467" y="863"/>
                        <a:pt x="450" y="860"/>
                      </a:cubicBezTo>
                      <a:cubicBezTo>
                        <a:pt x="443" y="860"/>
                        <a:pt x="443" y="860"/>
                        <a:pt x="443" y="860"/>
                      </a:cubicBezTo>
                      <a:cubicBezTo>
                        <a:pt x="440" y="865"/>
                        <a:pt x="440" y="865"/>
                        <a:pt x="440" y="865"/>
                      </a:cubicBezTo>
                      <a:cubicBezTo>
                        <a:pt x="357" y="998"/>
                        <a:pt x="357" y="998"/>
                        <a:pt x="357" y="998"/>
                      </a:cubicBezTo>
                      <a:cubicBezTo>
                        <a:pt x="244" y="950"/>
                        <a:pt x="244" y="950"/>
                        <a:pt x="244" y="950"/>
                      </a:cubicBezTo>
                      <a:cubicBezTo>
                        <a:pt x="281" y="799"/>
                        <a:pt x="281" y="799"/>
                        <a:pt x="281" y="799"/>
                      </a:cubicBezTo>
                      <a:cubicBezTo>
                        <a:pt x="284" y="792"/>
                        <a:pt x="284" y="792"/>
                        <a:pt x="284" y="792"/>
                      </a:cubicBezTo>
                      <a:cubicBezTo>
                        <a:pt x="278" y="788"/>
                        <a:pt x="278" y="788"/>
                        <a:pt x="278" y="788"/>
                      </a:cubicBezTo>
                      <a:cubicBezTo>
                        <a:pt x="250" y="766"/>
                        <a:pt x="228" y="743"/>
                        <a:pt x="210" y="718"/>
                      </a:cubicBezTo>
                      <a:cubicBezTo>
                        <a:pt x="205" y="713"/>
                        <a:pt x="205" y="713"/>
                        <a:pt x="205" y="713"/>
                      </a:cubicBezTo>
                      <a:cubicBezTo>
                        <a:pt x="198" y="714"/>
                        <a:pt x="198" y="714"/>
                        <a:pt x="198" y="714"/>
                      </a:cubicBezTo>
                      <a:cubicBezTo>
                        <a:pt x="47" y="751"/>
                        <a:pt x="47" y="751"/>
                        <a:pt x="47" y="751"/>
                      </a:cubicBezTo>
                      <a:cubicBezTo>
                        <a:pt x="0" y="637"/>
                        <a:pt x="0" y="637"/>
                        <a:pt x="0" y="637"/>
                      </a:cubicBezTo>
                      <a:cubicBezTo>
                        <a:pt x="134" y="557"/>
                        <a:pt x="134" y="557"/>
                        <a:pt x="134" y="557"/>
                      </a:cubicBezTo>
                      <a:cubicBezTo>
                        <a:pt x="140" y="554"/>
                        <a:pt x="140" y="554"/>
                        <a:pt x="140" y="554"/>
                      </a:cubicBezTo>
                      <a:cubicBezTo>
                        <a:pt x="140" y="546"/>
                        <a:pt x="140" y="546"/>
                        <a:pt x="140" y="546"/>
                      </a:cubicBezTo>
                      <a:cubicBezTo>
                        <a:pt x="135" y="514"/>
                        <a:pt x="136" y="482"/>
                        <a:pt x="140" y="452"/>
                      </a:cubicBezTo>
                      <a:cubicBezTo>
                        <a:pt x="141" y="445"/>
                        <a:pt x="141" y="445"/>
                        <a:pt x="141" y="445"/>
                      </a:cubicBezTo>
                      <a:cubicBezTo>
                        <a:pt x="134" y="441"/>
                        <a:pt x="134" y="441"/>
                        <a:pt x="134" y="441"/>
                      </a:cubicBezTo>
                      <a:cubicBezTo>
                        <a:pt x="1" y="357"/>
                        <a:pt x="1" y="357"/>
                        <a:pt x="1" y="357"/>
                      </a:cubicBezTo>
                      <a:cubicBezTo>
                        <a:pt x="50" y="244"/>
                        <a:pt x="50" y="244"/>
                        <a:pt x="50" y="244"/>
                      </a:cubicBezTo>
                      <a:cubicBezTo>
                        <a:pt x="200" y="282"/>
                        <a:pt x="200" y="282"/>
                        <a:pt x="200" y="282"/>
                      </a:cubicBezTo>
                      <a:cubicBezTo>
                        <a:pt x="207" y="284"/>
                        <a:pt x="207" y="284"/>
                        <a:pt x="207" y="284"/>
                      </a:cubicBezTo>
                      <a:cubicBezTo>
                        <a:pt x="212" y="278"/>
                        <a:pt x="212" y="278"/>
                        <a:pt x="212" y="278"/>
                      </a:cubicBezTo>
                      <a:cubicBezTo>
                        <a:pt x="233" y="252"/>
                        <a:pt x="255" y="229"/>
                        <a:pt x="280" y="211"/>
                      </a:cubicBezTo>
                      <a:cubicBezTo>
                        <a:pt x="286" y="207"/>
                        <a:pt x="286" y="207"/>
                        <a:pt x="286" y="207"/>
                      </a:cubicBezTo>
                      <a:cubicBezTo>
                        <a:pt x="285" y="200"/>
                        <a:pt x="285" y="200"/>
                        <a:pt x="285" y="200"/>
                      </a:cubicBezTo>
                      <a:cubicBezTo>
                        <a:pt x="248" y="47"/>
                        <a:pt x="248" y="47"/>
                        <a:pt x="248" y="47"/>
                      </a:cubicBezTo>
                      <a:cubicBezTo>
                        <a:pt x="362" y="0"/>
                        <a:pt x="362" y="0"/>
                        <a:pt x="362" y="0"/>
                      </a:cubicBezTo>
                      <a:cubicBezTo>
                        <a:pt x="442" y="134"/>
                        <a:pt x="442" y="134"/>
                        <a:pt x="442" y="134"/>
                      </a:cubicBezTo>
                      <a:cubicBezTo>
                        <a:pt x="445" y="141"/>
                        <a:pt x="445" y="141"/>
                        <a:pt x="445" y="141"/>
                      </a:cubicBezTo>
                      <a:cubicBezTo>
                        <a:pt x="452" y="140"/>
                        <a:pt x="452" y="140"/>
                        <a:pt x="452" y="140"/>
                      </a:cubicBezTo>
                      <a:cubicBezTo>
                        <a:pt x="468" y="138"/>
                        <a:pt x="484" y="137"/>
                        <a:pt x="500" y="137"/>
                      </a:cubicBezTo>
                      <a:cubicBezTo>
                        <a:pt x="516" y="137"/>
                        <a:pt x="532" y="138"/>
                        <a:pt x="548" y="140"/>
                      </a:cubicBezTo>
                      <a:cubicBezTo>
                        <a:pt x="555" y="141"/>
                        <a:pt x="555" y="141"/>
                        <a:pt x="555" y="141"/>
                      </a:cubicBezTo>
                      <a:cubicBezTo>
                        <a:pt x="558" y="135"/>
                        <a:pt x="558" y="135"/>
                        <a:pt x="558" y="135"/>
                      </a:cubicBezTo>
                      <a:cubicBezTo>
                        <a:pt x="643" y="2"/>
                        <a:pt x="643" y="2"/>
                        <a:pt x="643" y="2"/>
                      </a:cubicBezTo>
                      <a:cubicBezTo>
                        <a:pt x="755" y="49"/>
                        <a:pt x="755" y="49"/>
                        <a:pt x="755" y="49"/>
                      </a:cubicBezTo>
                      <a:cubicBezTo>
                        <a:pt x="718" y="200"/>
                        <a:pt x="718" y="200"/>
                        <a:pt x="718" y="200"/>
                      </a:cubicBezTo>
                      <a:cubicBezTo>
                        <a:pt x="716" y="207"/>
                        <a:pt x="716" y="207"/>
                        <a:pt x="716" y="207"/>
                      </a:cubicBezTo>
                      <a:cubicBezTo>
                        <a:pt x="721" y="211"/>
                        <a:pt x="721" y="211"/>
                        <a:pt x="721" y="211"/>
                      </a:cubicBezTo>
                      <a:cubicBezTo>
                        <a:pt x="749" y="233"/>
                        <a:pt x="770" y="256"/>
                        <a:pt x="791" y="281"/>
                      </a:cubicBezTo>
                      <a:cubicBezTo>
                        <a:pt x="795" y="287"/>
                        <a:pt x="795" y="287"/>
                        <a:pt x="795" y="287"/>
                      </a:cubicBezTo>
                      <a:cubicBezTo>
                        <a:pt x="802" y="285"/>
                        <a:pt x="802" y="285"/>
                        <a:pt x="802" y="285"/>
                      </a:cubicBezTo>
                      <a:cubicBezTo>
                        <a:pt x="953" y="249"/>
                        <a:pt x="953" y="249"/>
                        <a:pt x="953" y="249"/>
                      </a:cubicBezTo>
                      <a:cubicBezTo>
                        <a:pt x="999" y="363"/>
                        <a:pt x="999" y="363"/>
                        <a:pt x="999" y="363"/>
                      </a:cubicBezTo>
                      <a:cubicBezTo>
                        <a:pt x="866" y="441"/>
                        <a:pt x="866" y="441"/>
                        <a:pt x="866" y="441"/>
                      </a:cubicBezTo>
                      <a:cubicBezTo>
                        <a:pt x="860" y="445"/>
                        <a:pt x="860" y="445"/>
                        <a:pt x="860" y="445"/>
                      </a:cubicBezTo>
                      <a:cubicBezTo>
                        <a:pt x="860" y="452"/>
                        <a:pt x="860" y="452"/>
                        <a:pt x="860" y="452"/>
                      </a:cubicBezTo>
                      <a:cubicBezTo>
                        <a:pt x="865" y="484"/>
                        <a:pt x="865" y="516"/>
                        <a:pt x="860" y="547"/>
                      </a:cubicBezTo>
                      <a:cubicBezTo>
                        <a:pt x="860" y="547"/>
                        <a:pt x="860" y="547"/>
                        <a:pt x="860" y="548"/>
                      </a:cubicBezTo>
                      <a:cubicBezTo>
                        <a:pt x="860" y="548"/>
                        <a:pt x="860" y="548"/>
                        <a:pt x="860" y="548"/>
                      </a:cubicBezTo>
                      <a:cubicBezTo>
                        <a:pt x="860" y="549"/>
                        <a:pt x="860" y="549"/>
                        <a:pt x="860" y="549"/>
                      </a:cubicBezTo>
                      <a:cubicBezTo>
                        <a:pt x="859" y="555"/>
                        <a:pt x="859" y="555"/>
                        <a:pt x="859" y="555"/>
                      </a:cubicBezTo>
                      <a:cubicBezTo>
                        <a:pt x="866" y="559"/>
                        <a:pt x="866" y="559"/>
                        <a:pt x="866" y="559"/>
                      </a:cubicBezTo>
                      <a:cubicBezTo>
                        <a:pt x="997" y="643"/>
                        <a:pt x="997" y="643"/>
                        <a:pt x="997" y="643"/>
                      </a:cubicBezTo>
                      <a:cubicBezTo>
                        <a:pt x="949" y="756"/>
                        <a:pt x="949" y="756"/>
                        <a:pt x="949" y="756"/>
                      </a:cubicBezTo>
                      <a:cubicBezTo>
                        <a:pt x="800" y="718"/>
                        <a:pt x="800" y="718"/>
                        <a:pt x="800" y="718"/>
                      </a:cubicBezTo>
                      <a:cubicBezTo>
                        <a:pt x="793" y="716"/>
                        <a:pt x="793" y="716"/>
                        <a:pt x="793" y="716"/>
                      </a:cubicBezTo>
                      <a:cubicBezTo>
                        <a:pt x="788" y="722"/>
                        <a:pt x="788" y="722"/>
                        <a:pt x="788" y="722"/>
                      </a:cubicBezTo>
                      <a:cubicBezTo>
                        <a:pt x="767" y="749"/>
                        <a:pt x="743" y="772"/>
                        <a:pt x="719" y="791"/>
                      </a:cubicBezTo>
                      <a:cubicBezTo>
                        <a:pt x="713" y="795"/>
                        <a:pt x="713" y="795"/>
                        <a:pt x="713" y="795"/>
                      </a:cubicBezTo>
                      <a:cubicBezTo>
                        <a:pt x="714" y="802"/>
                        <a:pt x="714" y="802"/>
                        <a:pt x="714" y="802"/>
                      </a:cubicBezTo>
                      <a:cubicBezTo>
                        <a:pt x="751" y="953"/>
                        <a:pt x="751" y="953"/>
                        <a:pt x="751" y="953"/>
                      </a:cubicBezTo>
                      <a:cubicBezTo>
                        <a:pt x="637" y="999"/>
                        <a:pt x="637" y="999"/>
                        <a:pt x="637" y="999"/>
                      </a:cubicBezTo>
                      <a:close/>
                      <a:moveTo>
                        <a:pt x="500" y="345"/>
                      </a:moveTo>
                      <a:cubicBezTo>
                        <a:pt x="481" y="345"/>
                        <a:pt x="460" y="349"/>
                        <a:pt x="441" y="356"/>
                      </a:cubicBezTo>
                      <a:cubicBezTo>
                        <a:pt x="422" y="364"/>
                        <a:pt x="405" y="375"/>
                        <a:pt x="391" y="390"/>
                      </a:cubicBezTo>
                      <a:cubicBezTo>
                        <a:pt x="376" y="404"/>
                        <a:pt x="365" y="421"/>
                        <a:pt x="357" y="440"/>
                      </a:cubicBezTo>
                      <a:cubicBezTo>
                        <a:pt x="349" y="459"/>
                        <a:pt x="344" y="478"/>
                        <a:pt x="344" y="498"/>
                      </a:cubicBezTo>
                      <a:cubicBezTo>
                        <a:pt x="344" y="519"/>
                        <a:pt x="348" y="539"/>
                        <a:pt x="357" y="559"/>
                      </a:cubicBezTo>
                      <a:cubicBezTo>
                        <a:pt x="362" y="574"/>
                        <a:pt x="370" y="587"/>
                        <a:pt x="379" y="599"/>
                      </a:cubicBezTo>
                      <a:cubicBezTo>
                        <a:pt x="391" y="612"/>
                        <a:pt x="401" y="622"/>
                        <a:pt x="415" y="630"/>
                      </a:cubicBezTo>
                      <a:cubicBezTo>
                        <a:pt x="427" y="639"/>
                        <a:pt x="441" y="645"/>
                        <a:pt x="456" y="649"/>
                      </a:cubicBezTo>
                      <a:cubicBezTo>
                        <a:pt x="470" y="654"/>
                        <a:pt x="484" y="656"/>
                        <a:pt x="500" y="656"/>
                      </a:cubicBezTo>
                      <a:cubicBezTo>
                        <a:pt x="521" y="656"/>
                        <a:pt x="540" y="652"/>
                        <a:pt x="559" y="644"/>
                      </a:cubicBezTo>
                      <a:cubicBezTo>
                        <a:pt x="579" y="636"/>
                        <a:pt x="596" y="625"/>
                        <a:pt x="611" y="610"/>
                      </a:cubicBezTo>
                      <a:cubicBezTo>
                        <a:pt x="624" y="596"/>
                        <a:pt x="636" y="579"/>
                        <a:pt x="644" y="561"/>
                      </a:cubicBezTo>
                      <a:cubicBezTo>
                        <a:pt x="652" y="542"/>
                        <a:pt x="656" y="522"/>
                        <a:pt x="656" y="502"/>
                      </a:cubicBezTo>
                      <a:cubicBezTo>
                        <a:pt x="656" y="481"/>
                        <a:pt x="653" y="461"/>
                        <a:pt x="645" y="441"/>
                      </a:cubicBezTo>
                      <a:cubicBezTo>
                        <a:pt x="638" y="427"/>
                        <a:pt x="630" y="413"/>
                        <a:pt x="621" y="400"/>
                      </a:cubicBezTo>
                      <a:cubicBezTo>
                        <a:pt x="611" y="389"/>
                        <a:pt x="599" y="379"/>
                        <a:pt x="587" y="370"/>
                      </a:cubicBezTo>
                      <a:cubicBezTo>
                        <a:pt x="573" y="362"/>
                        <a:pt x="559" y="355"/>
                        <a:pt x="546" y="351"/>
                      </a:cubicBezTo>
                      <a:cubicBezTo>
                        <a:pt x="531" y="347"/>
                        <a:pt x="515" y="345"/>
                        <a:pt x="500" y="34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0" name="组合 49"/>
            <p:cNvGrpSpPr/>
            <p:nvPr/>
          </p:nvGrpSpPr>
          <p:grpSpPr>
            <a:xfrm>
              <a:off x="3873499" y="1847058"/>
              <a:ext cx="2051050" cy="2032000"/>
              <a:chOff x="5083175" y="2412207"/>
              <a:chExt cx="2051050" cy="2032000"/>
            </a:xfrm>
          </p:grpSpPr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6802438" y="3412332"/>
                <a:ext cx="103188" cy="327025"/>
              </a:xfrm>
              <a:custGeom>
                <a:avLst/>
                <a:gdLst>
                  <a:gd name="T0" fmla="*/ 48 w 48"/>
                  <a:gd name="T1" fmla="*/ 81 h 151"/>
                  <a:gd name="T2" fmla="*/ 11 w 48"/>
                  <a:gd name="T3" fmla="*/ 0 h 151"/>
                  <a:gd name="T4" fmla="*/ 8 w 48"/>
                  <a:gd name="T5" fmla="*/ 44 h 151"/>
                  <a:gd name="T6" fmla="*/ 8 w 48"/>
                  <a:gd name="T7" fmla="*/ 44 h 151"/>
                  <a:gd name="T8" fmla="*/ 8 w 48"/>
                  <a:gd name="T9" fmla="*/ 44 h 151"/>
                  <a:gd name="T10" fmla="*/ 8 w 48"/>
                  <a:gd name="T11" fmla="*/ 44 h 151"/>
                  <a:gd name="T12" fmla="*/ 8 w 48"/>
                  <a:gd name="T13" fmla="*/ 47 h 151"/>
                  <a:gd name="T14" fmla="*/ 8 w 48"/>
                  <a:gd name="T15" fmla="*/ 47 h 151"/>
                  <a:gd name="T16" fmla="*/ 8 w 48"/>
                  <a:gd name="T17" fmla="*/ 47 h 151"/>
                  <a:gd name="T18" fmla="*/ 6 w 48"/>
                  <a:gd name="T19" fmla="*/ 67 h 151"/>
                  <a:gd name="T20" fmla="*/ 0 w 48"/>
                  <a:gd name="T21" fmla="*/ 88 h 151"/>
                  <a:gd name="T22" fmla="*/ 40 w 48"/>
                  <a:gd name="T23" fmla="*/ 151 h 151"/>
                  <a:gd name="T24" fmla="*/ 47 w 48"/>
                  <a:gd name="T25" fmla="*/ 118 h 151"/>
                  <a:gd name="T26" fmla="*/ 47 w 48"/>
                  <a:gd name="T27" fmla="*/ 118 h 151"/>
                  <a:gd name="T28" fmla="*/ 47 w 48"/>
                  <a:gd name="T29" fmla="*/ 116 h 151"/>
                  <a:gd name="T30" fmla="*/ 47 w 48"/>
                  <a:gd name="T31" fmla="*/ 116 h 151"/>
                  <a:gd name="T32" fmla="*/ 47 w 48"/>
                  <a:gd name="T33" fmla="*/ 116 h 151"/>
                  <a:gd name="T34" fmla="*/ 48 w 48"/>
                  <a:gd name="T35" fmla="*/ 81 h 151"/>
                  <a:gd name="T36" fmla="*/ 48 w 48"/>
                  <a:gd name="T37" fmla="*/ 8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8" h="151">
                    <a:moveTo>
                      <a:pt x="48" y="81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2" y="15"/>
                      <a:pt x="11" y="30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45"/>
                      <a:pt x="8" y="46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53"/>
                      <a:pt x="6" y="60"/>
                      <a:pt x="6" y="67"/>
                    </a:cubicBezTo>
                    <a:cubicBezTo>
                      <a:pt x="4" y="73"/>
                      <a:pt x="3" y="81"/>
                      <a:pt x="0" y="88"/>
                    </a:cubicBezTo>
                    <a:cubicBezTo>
                      <a:pt x="40" y="151"/>
                      <a:pt x="40" y="151"/>
                      <a:pt x="40" y="151"/>
                    </a:cubicBezTo>
                    <a:cubicBezTo>
                      <a:pt x="44" y="141"/>
                      <a:pt x="46" y="129"/>
                      <a:pt x="47" y="118"/>
                    </a:cubicBezTo>
                    <a:cubicBezTo>
                      <a:pt x="47" y="118"/>
                      <a:pt x="47" y="118"/>
                      <a:pt x="47" y="118"/>
                    </a:cubicBezTo>
                    <a:cubicBezTo>
                      <a:pt x="47" y="117"/>
                      <a:pt x="47" y="117"/>
                      <a:pt x="47" y="116"/>
                    </a:cubicBezTo>
                    <a:cubicBezTo>
                      <a:pt x="47" y="116"/>
                      <a:pt x="47" y="116"/>
                      <a:pt x="47" y="116"/>
                    </a:cubicBezTo>
                    <a:cubicBezTo>
                      <a:pt x="47" y="116"/>
                      <a:pt x="47" y="116"/>
                      <a:pt x="47" y="116"/>
                    </a:cubicBezTo>
                    <a:cubicBezTo>
                      <a:pt x="48" y="105"/>
                      <a:pt x="48" y="93"/>
                      <a:pt x="48" y="81"/>
                    </a:cubicBezTo>
                    <a:cubicBezTo>
                      <a:pt x="48" y="81"/>
                      <a:pt x="48" y="83"/>
                      <a:pt x="48" y="8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6619875" y="3931444"/>
                <a:ext cx="363538" cy="157163"/>
              </a:xfrm>
              <a:custGeom>
                <a:avLst/>
                <a:gdLst>
                  <a:gd name="T0" fmla="*/ 188 w 229"/>
                  <a:gd name="T1" fmla="*/ 73 h 99"/>
                  <a:gd name="T2" fmla="*/ 229 w 229"/>
                  <a:gd name="T3" fmla="*/ 99 h 99"/>
                  <a:gd name="T4" fmla="*/ 79 w 229"/>
                  <a:gd name="T5" fmla="*/ 43 h 99"/>
                  <a:gd name="T6" fmla="*/ 0 w 229"/>
                  <a:gd name="T7" fmla="*/ 0 h 99"/>
                  <a:gd name="T8" fmla="*/ 188 w 229"/>
                  <a:gd name="T9" fmla="*/ 73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9" h="99">
                    <a:moveTo>
                      <a:pt x="188" y="73"/>
                    </a:moveTo>
                    <a:lnTo>
                      <a:pt x="229" y="99"/>
                    </a:lnTo>
                    <a:lnTo>
                      <a:pt x="79" y="43"/>
                    </a:lnTo>
                    <a:lnTo>
                      <a:pt x="0" y="0"/>
                    </a:lnTo>
                    <a:lnTo>
                      <a:pt x="188" y="73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34"/>
              <p:cNvSpPr>
                <a:spLocks/>
              </p:cNvSpPr>
              <p:nvPr/>
            </p:nvSpPr>
            <p:spPr bwMode="auto">
              <a:xfrm>
                <a:off x="6467475" y="3931444"/>
                <a:ext cx="277813" cy="165100"/>
              </a:xfrm>
              <a:custGeom>
                <a:avLst/>
                <a:gdLst>
                  <a:gd name="T0" fmla="*/ 71 w 129"/>
                  <a:gd name="T1" fmla="*/ 0 h 76"/>
                  <a:gd name="T2" fmla="*/ 0 w 129"/>
                  <a:gd name="T3" fmla="*/ 57 h 76"/>
                  <a:gd name="T4" fmla="*/ 72 w 129"/>
                  <a:gd name="T5" fmla="*/ 76 h 76"/>
                  <a:gd name="T6" fmla="*/ 117 w 129"/>
                  <a:gd name="T7" fmla="*/ 44 h 76"/>
                  <a:gd name="T8" fmla="*/ 129 w 129"/>
                  <a:gd name="T9" fmla="*/ 31 h 76"/>
                  <a:gd name="T10" fmla="*/ 71 w 129"/>
                  <a:gd name="T11" fmla="*/ 0 h 76"/>
                  <a:gd name="T12" fmla="*/ 71 w 129"/>
                  <a:gd name="T1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" h="76">
                    <a:moveTo>
                      <a:pt x="71" y="0"/>
                    </a:moveTo>
                    <a:cubicBezTo>
                      <a:pt x="50" y="22"/>
                      <a:pt x="27" y="41"/>
                      <a:pt x="0" y="57"/>
                    </a:cubicBezTo>
                    <a:cubicBezTo>
                      <a:pt x="72" y="76"/>
                      <a:pt x="72" y="76"/>
                      <a:pt x="72" y="76"/>
                    </a:cubicBezTo>
                    <a:cubicBezTo>
                      <a:pt x="88" y="66"/>
                      <a:pt x="103" y="56"/>
                      <a:pt x="117" y="44"/>
                    </a:cubicBezTo>
                    <a:cubicBezTo>
                      <a:pt x="121" y="39"/>
                      <a:pt x="126" y="36"/>
                      <a:pt x="129" y="31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0" y="2"/>
                      <a:pt x="71" y="0"/>
                      <a:pt x="71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35"/>
              <p:cNvSpPr>
                <a:spLocks/>
              </p:cNvSpPr>
              <p:nvPr/>
            </p:nvSpPr>
            <p:spPr bwMode="auto">
              <a:xfrm>
                <a:off x="6467475" y="4053364"/>
                <a:ext cx="187325" cy="315913"/>
              </a:xfrm>
              <a:custGeom>
                <a:avLst/>
                <a:gdLst>
                  <a:gd name="T0" fmla="*/ 0 w 118"/>
                  <a:gd name="T1" fmla="*/ 0 h 199"/>
                  <a:gd name="T2" fmla="*/ 98 w 118"/>
                  <a:gd name="T3" fmla="*/ 26 h 199"/>
                  <a:gd name="T4" fmla="*/ 118 w 118"/>
                  <a:gd name="T5" fmla="*/ 183 h 199"/>
                  <a:gd name="T6" fmla="*/ 26 w 118"/>
                  <a:gd name="T7" fmla="*/ 199 h 199"/>
                  <a:gd name="T8" fmla="*/ 0 w 118"/>
                  <a:gd name="T9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199">
                    <a:moveTo>
                      <a:pt x="0" y="0"/>
                    </a:moveTo>
                    <a:lnTo>
                      <a:pt x="98" y="26"/>
                    </a:lnTo>
                    <a:lnTo>
                      <a:pt x="118" y="183"/>
                    </a:lnTo>
                    <a:lnTo>
                      <a:pt x="26" y="1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3175">
                <a:solidFill>
                  <a:schemeClr val="accent2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36"/>
              <p:cNvSpPr>
                <a:spLocks/>
              </p:cNvSpPr>
              <p:nvPr/>
            </p:nvSpPr>
            <p:spPr bwMode="auto">
              <a:xfrm>
                <a:off x="6243638" y="4345782"/>
                <a:ext cx="411163" cy="98425"/>
              </a:xfrm>
              <a:custGeom>
                <a:avLst/>
                <a:gdLst>
                  <a:gd name="T0" fmla="*/ 167 w 259"/>
                  <a:gd name="T1" fmla="*/ 16 h 62"/>
                  <a:gd name="T2" fmla="*/ 259 w 259"/>
                  <a:gd name="T3" fmla="*/ 0 h 62"/>
                  <a:gd name="T4" fmla="*/ 127 w 259"/>
                  <a:gd name="T5" fmla="*/ 38 h 62"/>
                  <a:gd name="T6" fmla="*/ 0 w 259"/>
                  <a:gd name="T7" fmla="*/ 62 h 62"/>
                  <a:gd name="T8" fmla="*/ 167 w 259"/>
                  <a:gd name="T9" fmla="*/ 1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9" h="62">
                    <a:moveTo>
                      <a:pt x="167" y="16"/>
                    </a:moveTo>
                    <a:lnTo>
                      <a:pt x="259" y="0"/>
                    </a:lnTo>
                    <a:lnTo>
                      <a:pt x="127" y="38"/>
                    </a:lnTo>
                    <a:lnTo>
                      <a:pt x="0" y="62"/>
                    </a:lnTo>
                    <a:lnTo>
                      <a:pt x="167" y="16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37"/>
              <p:cNvSpPr>
                <a:spLocks/>
              </p:cNvSpPr>
              <p:nvPr/>
            </p:nvSpPr>
            <p:spPr bwMode="auto">
              <a:xfrm>
                <a:off x="5157788" y="3798094"/>
                <a:ext cx="684213" cy="123825"/>
              </a:xfrm>
              <a:custGeom>
                <a:avLst/>
                <a:gdLst>
                  <a:gd name="T0" fmla="*/ 200 w 431"/>
                  <a:gd name="T1" fmla="*/ 0 h 78"/>
                  <a:gd name="T2" fmla="*/ 431 w 431"/>
                  <a:gd name="T3" fmla="*/ 60 h 78"/>
                  <a:gd name="T4" fmla="*/ 270 w 431"/>
                  <a:gd name="T5" fmla="*/ 78 h 78"/>
                  <a:gd name="T6" fmla="*/ 0 w 431"/>
                  <a:gd name="T7" fmla="*/ 23 h 78"/>
                  <a:gd name="T8" fmla="*/ 200 w 431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1" h="78">
                    <a:moveTo>
                      <a:pt x="200" y="0"/>
                    </a:moveTo>
                    <a:lnTo>
                      <a:pt x="431" y="60"/>
                    </a:lnTo>
                    <a:lnTo>
                      <a:pt x="270" y="78"/>
                    </a:lnTo>
                    <a:lnTo>
                      <a:pt x="0" y="23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38"/>
              <p:cNvSpPr>
                <a:spLocks/>
              </p:cNvSpPr>
              <p:nvPr/>
            </p:nvSpPr>
            <p:spPr bwMode="auto">
              <a:xfrm>
                <a:off x="5721350" y="4133057"/>
                <a:ext cx="471488" cy="249238"/>
              </a:xfrm>
              <a:custGeom>
                <a:avLst/>
                <a:gdLst>
                  <a:gd name="T0" fmla="*/ 125 w 297"/>
                  <a:gd name="T1" fmla="*/ 0 h 157"/>
                  <a:gd name="T2" fmla="*/ 297 w 297"/>
                  <a:gd name="T3" fmla="*/ 15 h 157"/>
                  <a:gd name="T4" fmla="*/ 198 w 297"/>
                  <a:gd name="T5" fmla="*/ 141 h 157"/>
                  <a:gd name="T6" fmla="*/ 0 w 297"/>
                  <a:gd name="T7" fmla="*/ 157 h 157"/>
                  <a:gd name="T8" fmla="*/ 125 w 297"/>
                  <a:gd name="T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7" h="157">
                    <a:moveTo>
                      <a:pt x="125" y="0"/>
                    </a:moveTo>
                    <a:lnTo>
                      <a:pt x="297" y="15"/>
                    </a:lnTo>
                    <a:lnTo>
                      <a:pt x="198" y="141"/>
                    </a:lnTo>
                    <a:lnTo>
                      <a:pt x="0" y="157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39"/>
              <p:cNvSpPr>
                <a:spLocks/>
              </p:cNvSpPr>
              <p:nvPr/>
            </p:nvSpPr>
            <p:spPr bwMode="auto">
              <a:xfrm>
                <a:off x="6035675" y="4152107"/>
                <a:ext cx="265113" cy="22225"/>
              </a:xfrm>
              <a:custGeom>
                <a:avLst/>
                <a:gdLst>
                  <a:gd name="T0" fmla="*/ 115 w 123"/>
                  <a:gd name="T1" fmla="*/ 9 h 10"/>
                  <a:gd name="T2" fmla="*/ 0 w 123"/>
                  <a:gd name="T3" fmla="*/ 0 h 10"/>
                  <a:gd name="T4" fmla="*/ 2 w 123"/>
                  <a:gd name="T5" fmla="*/ 0 h 10"/>
                  <a:gd name="T6" fmla="*/ 4 w 123"/>
                  <a:gd name="T7" fmla="*/ 0 h 10"/>
                  <a:gd name="T8" fmla="*/ 8 w 123"/>
                  <a:gd name="T9" fmla="*/ 0 h 10"/>
                  <a:gd name="T10" fmla="*/ 10 w 123"/>
                  <a:gd name="T11" fmla="*/ 0 h 10"/>
                  <a:gd name="T12" fmla="*/ 123 w 123"/>
                  <a:gd name="T13" fmla="*/ 10 h 10"/>
                  <a:gd name="T14" fmla="*/ 121 w 123"/>
                  <a:gd name="T15" fmla="*/ 10 h 10"/>
                  <a:gd name="T16" fmla="*/ 118 w 123"/>
                  <a:gd name="T17" fmla="*/ 9 h 10"/>
                  <a:gd name="T18" fmla="*/ 117 w 123"/>
                  <a:gd name="T19" fmla="*/ 9 h 10"/>
                  <a:gd name="T20" fmla="*/ 115 w 123"/>
                  <a:gd name="T21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3" h="10">
                    <a:moveTo>
                      <a:pt x="115" y="9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7" y="0"/>
                      <a:pt x="7" y="0"/>
                      <a:pt x="8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23" y="10"/>
                      <a:pt x="123" y="10"/>
                      <a:pt x="123" y="10"/>
                    </a:cubicBezTo>
                    <a:cubicBezTo>
                      <a:pt x="122" y="10"/>
                      <a:pt x="121" y="10"/>
                      <a:pt x="121" y="10"/>
                    </a:cubicBezTo>
                    <a:cubicBezTo>
                      <a:pt x="119" y="9"/>
                      <a:pt x="118" y="9"/>
                      <a:pt x="118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6" y="9"/>
                      <a:pt x="116" y="9"/>
                      <a:pt x="115" y="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40"/>
              <p:cNvSpPr>
                <a:spLocks/>
              </p:cNvSpPr>
              <p:nvPr/>
            </p:nvSpPr>
            <p:spPr bwMode="auto">
              <a:xfrm>
                <a:off x="6035675" y="4152107"/>
                <a:ext cx="265113" cy="22225"/>
              </a:xfrm>
              <a:custGeom>
                <a:avLst/>
                <a:gdLst>
                  <a:gd name="T0" fmla="*/ 10 w 123"/>
                  <a:gd name="T1" fmla="*/ 0 h 10"/>
                  <a:gd name="T2" fmla="*/ 123 w 123"/>
                  <a:gd name="T3" fmla="*/ 10 h 10"/>
                  <a:gd name="T4" fmla="*/ 121 w 123"/>
                  <a:gd name="T5" fmla="*/ 10 h 10"/>
                  <a:gd name="T6" fmla="*/ 118 w 123"/>
                  <a:gd name="T7" fmla="*/ 9 h 10"/>
                  <a:gd name="T8" fmla="*/ 117 w 123"/>
                  <a:gd name="T9" fmla="*/ 9 h 10"/>
                  <a:gd name="T10" fmla="*/ 115 w 123"/>
                  <a:gd name="T11" fmla="*/ 9 h 10"/>
                  <a:gd name="T12" fmla="*/ 0 w 123"/>
                  <a:gd name="T13" fmla="*/ 0 h 10"/>
                  <a:gd name="T14" fmla="*/ 2 w 123"/>
                  <a:gd name="T15" fmla="*/ 0 h 10"/>
                  <a:gd name="T16" fmla="*/ 4 w 123"/>
                  <a:gd name="T17" fmla="*/ 0 h 10"/>
                  <a:gd name="T18" fmla="*/ 8 w 123"/>
                  <a:gd name="T19" fmla="*/ 0 h 10"/>
                  <a:gd name="T20" fmla="*/ 10 w 123"/>
                  <a:gd name="T2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3" h="10">
                    <a:moveTo>
                      <a:pt x="10" y="0"/>
                    </a:moveTo>
                    <a:cubicBezTo>
                      <a:pt x="123" y="10"/>
                      <a:pt x="123" y="10"/>
                      <a:pt x="123" y="10"/>
                    </a:cubicBezTo>
                    <a:cubicBezTo>
                      <a:pt x="122" y="10"/>
                      <a:pt x="121" y="10"/>
                      <a:pt x="121" y="10"/>
                    </a:cubicBezTo>
                    <a:cubicBezTo>
                      <a:pt x="119" y="9"/>
                      <a:pt x="118" y="9"/>
                      <a:pt x="118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6" y="9"/>
                      <a:pt x="116" y="9"/>
                      <a:pt x="115" y="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7" y="0"/>
                      <a:pt x="7" y="0"/>
                      <a:pt x="8" y="0"/>
                    </a:cubicBezTo>
                    <a:cubicBezTo>
                      <a:pt x="8" y="0"/>
                      <a:pt x="9" y="0"/>
                      <a:pt x="1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41"/>
              <p:cNvSpPr>
                <a:spLocks/>
              </p:cNvSpPr>
              <p:nvPr/>
            </p:nvSpPr>
            <p:spPr bwMode="auto">
              <a:xfrm>
                <a:off x="6057900" y="4152107"/>
                <a:ext cx="247650" cy="22225"/>
              </a:xfrm>
              <a:custGeom>
                <a:avLst/>
                <a:gdLst>
                  <a:gd name="T0" fmla="*/ 5 w 115"/>
                  <a:gd name="T1" fmla="*/ 0 h 10"/>
                  <a:gd name="T2" fmla="*/ 115 w 115"/>
                  <a:gd name="T3" fmla="*/ 10 h 10"/>
                  <a:gd name="T4" fmla="*/ 115 w 115"/>
                  <a:gd name="T5" fmla="*/ 10 h 10"/>
                  <a:gd name="T6" fmla="*/ 114 w 115"/>
                  <a:gd name="T7" fmla="*/ 10 h 10"/>
                  <a:gd name="T8" fmla="*/ 113 w 115"/>
                  <a:gd name="T9" fmla="*/ 10 h 10"/>
                  <a:gd name="T10" fmla="*/ 113 w 115"/>
                  <a:gd name="T11" fmla="*/ 10 h 10"/>
                  <a:gd name="T12" fmla="*/ 0 w 115"/>
                  <a:gd name="T13" fmla="*/ 0 h 10"/>
                  <a:gd name="T14" fmla="*/ 1 w 115"/>
                  <a:gd name="T15" fmla="*/ 0 h 10"/>
                  <a:gd name="T16" fmla="*/ 2 w 115"/>
                  <a:gd name="T17" fmla="*/ 0 h 10"/>
                  <a:gd name="T18" fmla="*/ 4 w 115"/>
                  <a:gd name="T19" fmla="*/ 0 h 10"/>
                  <a:gd name="T20" fmla="*/ 5 w 115"/>
                  <a:gd name="T2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5" h="10">
                    <a:moveTo>
                      <a:pt x="5" y="0"/>
                    </a:moveTo>
                    <a:cubicBezTo>
                      <a:pt x="115" y="10"/>
                      <a:pt x="115" y="10"/>
                      <a:pt x="115" y="10"/>
                    </a:cubicBezTo>
                    <a:cubicBezTo>
                      <a:pt x="115" y="10"/>
                      <a:pt x="115" y="10"/>
                      <a:pt x="115" y="10"/>
                    </a:cubicBezTo>
                    <a:cubicBezTo>
                      <a:pt x="115" y="10"/>
                      <a:pt x="114" y="10"/>
                      <a:pt x="114" y="10"/>
                    </a:cubicBezTo>
                    <a:cubicBezTo>
                      <a:pt x="114" y="10"/>
                      <a:pt x="114" y="10"/>
                      <a:pt x="113" y="10"/>
                    </a:cubicBezTo>
                    <a:cubicBezTo>
                      <a:pt x="113" y="10"/>
                      <a:pt x="113" y="10"/>
                      <a:pt x="113" y="1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4" y="0"/>
                    </a:cubicBezTo>
                    <a:cubicBezTo>
                      <a:pt x="4" y="0"/>
                      <a:pt x="5" y="0"/>
                      <a:pt x="5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42"/>
              <p:cNvSpPr>
                <a:spLocks/>
              </p:cNvSpPr>
              <p:nvPr/>
            </p:nvSpPr>
            <p:spPr bwMode="auto">
              <a:xfrm>
                <a:off x="6057900" y="4152107"/>
                <a:ext cx="247650" cy="22225"/>
              </a:xfrm>
              <a:custGeom>
                <a:avLst/>
                <a:gdLst>
                  <a:gd name="T0" fmla="*/ 5 w 115"/>
                  <a:gd name="T1" fmla="*/ 0 h 10"/>
                  <a:gd name="T2" fmla="*/ 115 w 115"/>
                  <a:gd name="T3" fmla="*/ 10 h 10"/>
                  <a:gd name="T4" fmla="*/ 115 w 115"/>
                  <a:gd name="T5" fmla="*/ 10 h 10"/>
                  <a:gd name="T6" fmla="*/ 114 w 115"/>
                  <a:gd name="T7" fmla="*/ 10 h 10"/>
                  <a:gd name="T8" fmla="*/ 113 w 115"/>
                  <a:gd name="T9" fmla="*/ 10 h 10"/>
                  <a:gd name="T10" fmla="*/ 113 w 115"/>
                  <a:gd name="T11" fmla="*/ 10 h 10"/>
                  <a:gd name="T12" fmla="*/ 0 w 115"/>
                  <a:gd name="T13" fmla="*/ 0 h 10"/>
                  <a:gd name="T14" fmla="*/ 1 w 115"/>
                  <a:gd name="T15" fmla="*/ 0 h 10"/>
                  <a:gd name="T16" fmla="*/ 2 w 115"/>
                  <a:gd name="T17" fmla="*/ 0 h 10"/>
                  <a:gd name="T18" fmla="*/ 4 w 115"/>
                  <a:gd name="T19" fmla="*/ 0 h 10"/>
                  <a:gd name="T20" fmla="*/ 5 w 115"/>
                  <a:gd name="T2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5" h="10">
                    <a:moveTo>
                      <a:pt x="5" y="0"/>
                    </a:moveTo>
                    <a:cubicBezTo>
                      <a:pt x="115" y="10"/>
                      <a:pt x="115" y="10"/>
                      <a:pt x="115" y="10"/>
                    </a:cubicBezTo>
                    <a:cubicBezTo>
                      <a:pt x="115" y="10"/>
                      <a:pt x="115" y="10"/>
                      <a:pt x="115" y="10"/>
                    </a:cubicBezTo>
                    <a:cubicBezTo>
                      <a:pt x="115" y="10"/>
                      <a:pt x="114" y="10"/>
                      <a:pt x="114" y="10"/>
                    </a:cubicBezTo>
                    <a:cubicBezTo>
                      <a:pt x="114" y="10"/>
                      <a:pt x="114" y="10"/>
                      <a:pt x="113" y="10"/>
                    </a:cubicBezTo>
                    <a:cubicBezTo>
                      <a:pt x="113" y="10"/>
                      <a:pt x="113" y="10"/>
                      <a:pt x="113" y="1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4" y="0"/>
                    </a:cubicBezTo>
                    <a:cubicBezTo>
                      <a:pt x="4" y="0"/>
                      <a:pt x="5" y="0"/>
                      <a:pt x="5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43"/>
              <p:cNvSpPr>
                <a:spLocks/>
              </p:cNvSpPr>
              <p:nvPr/>
            </p:nvSpPr>
            <p:spPr bwMode="auto">
              <a:xfrm>
                <a:off x="6067425" y="4152107"/>
                <a:ext cx="274638" cy="23813"/>
              </a:xfrm>
              <a:custGeom>
                <a:avLst/>
                <a:gdLst>
                  <a:gd name="T0" fmla="*/ 20 w 127"/>
                  <a:gd name="T1" fmla="*/ 1 h 11"/>
                  <a:gd name="T2" fmla="*/ 127 w 127"/>
                  <a:gd name="T3" fmla="*/ 11 h 11"/>
                  <a:gd name="T4" fmla="*/ 126 w 127"/>
                  <a:gd name="T5" fmla="*/ 11 h 11"/>
                  <a:gd name="T6" fmla="*/ 125 w 127"/>
                  <a:gd name="T7" fmla="*/ 11 h 11"/>
                  <a:gd name="T8" fmla="*/ 124 w 127"/>
                  <a:gd name="T9" fmla="*/ 11 h 11"/>
                  <a:gd name="T10" fmla="*/ 124 w 127"/>
                  <a:gd name="T11" fmla="*/ 11 h 11"/>
                  <a:gd name="T12" fmla="*/ 119 w 127"/>
                  <a:gd name="T13" fmla="*/ 11 h 11"/>
                  <a:gd name="T14" fmla="*/ 117 w 127"/>
                  <a:gd name="T15" fmla="*/ 11 h 11"/>
                  <a:gd name="T16" fmla="*/ 115 w 127"/>
                  <a:gd name="T17" fmla="*/ 11 h 11"/>
                  <a:gd name="T18" fmla="*/ 110 w 127"/>
                  <a:gd name="T19" fmla="*/ 10 h 11"/>
                  <a:gd name="T20" fmla="*/ 0 w 127"/>
                  <a:gd name="T21" fmla="*/ 0 h 11"/>
                  <a:gd name="T22" fmla="*/ 3 w 127"/>
                  <a:gd name="T23" fmla="*/ 0 h 11"/>
                  <a:gd name="T24" fmla="*/ 8 w 127"/>
                  <a:gd name="T25" fmla="*/ 1 h 11"/>
                  <a:gd name="T26" fmla="*/ 11 w 127"/>
                  <a:gd name="T27" fmla="*/ 1 h 11"/>
                  <a:gd name="T28" fmla="*/ 16 w 127"/>
                  <a:gd name="T29" fmla="*/ 1 h 11"/>
                  <a:gd name="T30" fmla="*/ 17 w 127"/>
                  <a:gd name="T31" fmla="*/ 1 h 11"/>
                  <a:gd name="T32" fmla="*/ 18 w 127"/>
                  <a:gd name="T33" fmla="*/ 1 h 11"/>
                  <a:gd name="T34" fmla="*/ 19 w 127"/>
                  <a:gd name="T35" fmla="*/ 1 h 11"/>
                  <a:gd name="T36" fmla="*/ 20 w 127"/>
                  <a:gd name="T3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7" h="11">
                    <a:moveTo>
                      <a:pt x="20" y="1"/>
                    </a:moveTo>
                    <a:cubicBezTo>
                      <a:pt x="127" y="11"/>
                      <a:pt x="127" y="11"/>
                      <a:pt x="127" y="11"/>
                    </a:cubicBezTo>
                    <a:cubicBezTo>
                      <a:pt x="126" y="11"/>
                      <a:pt x="126" y="11"/>
                      <a:pt x="126" y="11"/>
                    </a:cubicBezTo>
                    <a:cubicBezTo>
                      <a:pt x="126" y="11"/>
                      <a:pt x="125" y="11"/>
                      <a:pt x="125" y="11"/>
                    </a:cubicBezTo>
                    <a:cubicBezTo>
                      <a:pt x="125" y="11"/>
                      <a:pt x="125" y="11"/>
                      <a:pt x="124" y="11"/>
                    </a:cubicBezTo>
                    <a:cubicBezTo>
                      <a:pt x="124" y="11"/>
                      <a:pt x="124" y="11"/>
                      <a:pt x="124" y="11"/>
                    </a:cubicBezTo>
                    <a:cubicBezTo>
                      <a:pt x="123" y="11"/>
                      <a:pt x="122" y="11"/>
                      <a:pt x="119" y="11"/>
                    </a:cubicBezTo>
                    <a:cubicBezTo>
                      <a:pt x="119" y="11"/>
                      <a:pt x="118" y="11"/>
                      <a:pt x="117" y="11"/>
                    </a:cubicBezTo>
                    <a:cubicBezTo>
                      <a:pt x="116" y="11"/>
                      <a:pt x="116" y="11"/>
                      <a:pt x="115" y="11"/>
                    </a:cubicBezTo>
                    <a:cubicBezTo>
                      <a:pt x="114" y="10"/>
                      <a:pt x="111" y="10"/>
                      <a:pt x="110" y="1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4" y="1"/>
                      <a:pt x="5" y="1"/>
                      <a:pt x="8" y="1"/>
                    </a:cubicBezTo>
                    <a:cubicBezTo>
                      <a:pt x="9" y="1"/>
                      <a:pt x="10" y="1"/>
                      <a:pt x="11" y="1"/>
                    </a:cubicBezTo>
                    <a:cubicBezTo>
                      <a:pt x="12" y="1"/>
                      <a:pt x="13" y="1"/>
                      <a:pt x="16" y="1"/>
                    </a:cubicBezTo>
                    <a:cubicBezTo>
                      <a:pt x="16" y="1"/>
                      <a:pt x="17" y="1"/>
                      <a:pt x="17" y="1"/>
                    </a:cubicBezTo>
                    <a:cubicBezTo>
                      <a:pt x="17" y="1"/>
                      <a:pt x="18" y="1"/>
                      <a:pt x="18" y="1"/>
                    </a:cubicBezTo>
                    <a:cubicBezTo>
                      <a:pt x="18" y="1"/>
                      <a:pt x="18" y="1"/>
                      <a:pt x="19" y="1"/>
                    </a:cubicBezTo>
                    <a:cubicBezTo>
                      <a:pt x="19" y="1"/>
                      <a:pt x="19" y="1"/>
                      <a:pt x="20" y="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44"/>
              <p:cNvSpPr>
                <a:spLocks/>
              </p:cNvSpPr>
              <p:nvPr/>
            </p:nvSpPr>
            <p:spPr bwMode="auto">
              <a:xfrm>
                <a:off x="6067425" y="4152107"/>
                <a:ext cx="274638" cy="23813"/>
              </a:xfrm>
              <a:custGeom>
                <a:avLst/>
                <a:gdLst>
                  <a:gd name="T0" fmla="*/ 20 w 127"/>
                  <a:gd name="T1" fmla="*/ 1 h 11"/>
                  <a:gd name="T2" fmla="*/ 127 w 127"/>
                  <a:gd name="T3" fmla="*/ 11 h 11"/>
                  <a:gd name="T4" fmla="*/ 126 w 127"/>
                  <a:gd name="T5" fmla="*/ 11 h 11"/>
                  <a:gd name="T6" fmla="*/ 125 w 127"/>
                  <a:gd name="T7" fmla="*/ 11 h 11"/>
                  <a:gd name="T8" fmla="*/ 124 w 127"/>
                  <a:gd name="T9" fmla="*/ 11 h 11"/>
                  <a:gd name="T10" fmla="*/ 124 w 127"/>
                  <a:gd name="T11" fmla="*/ 11 h 11"/>
                  <a:gd name="T12" fmla="*/ 119 w 127"/>
                  <a:gd name="T13" fmla="*/ 11 h 11"/>
                  <a:gd name="T14" fmla="*/ 117 w 127"/>
                  <a:gd name="T15" fmla="*/ 11 h 11"/>
                  <a:gd name="T16" fmla="*/ 115 w 127"/>
                  <a:gd name="T17" fmla="*/ 11 h 11"/>
                  <a:gd name="T18" fmla="*/ 110 w 127"/>
                  <a:gd name="T19" fmla="*/ 10 h 11"/>
                  <a:gd name="T20" fmla="*/ 0 w 127"/>
                  <a:gd name="T21" fmla="*/ 0 h 11"/>
                  <a:gd name="T22" fmla="*/ 3 w 127"/>
                  <a:gd name="T23" fmla="*/ 0 h 11"/>
                  <a:gd name="T24" fmla="*/ 8 w 127"/>
                  <a:gd name="T25" fmla="*/ 1 h 11"/>
                  <a:gd name="T26" fmla="*/ 11 w 127"/>
                  <a:gd name="T27" fmla="*/ 1 h 11"/>
                  <a:gd name="T28" fmla="*/ 16 w 127"/>
                  <a:gd name="T29" fmla="*/ 1 h 11"/>
                  <a:gd name="T30" fmla="*/ 17 w 127"/>
                  <a:gd name="T31" fmla="*/ 1 h 11"/>
                  <a:gd name="T32" fmla="*/ 18 w 127"/>
                  <a:gd name="T33" fmla="*/ 1 h 11"/>
                  <a:gd name="T34" fmla="*/ 19 w 127"/>
                  <a:gd name="T35" fmla="*/ 1 h 11"/>
                  <a:gd name="T36" fmla="*/ 20 w 127"/>
                  <a:gd name="T3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7" h="11">
                    <a:moveTo>
                      <a:pt x="20" y="1"/>
                    </a:moveTo>
                    <a:cubicBezTo>
                      <a:pt x="127" y="11"/>
                      <a:pt x="127" y="11"/>
                      <a:pt x="127" y="11"/>
                    </a:cubicBezTo>
                    <a:cubicBezTo>
                      <a:pt x="126" y="11"/>
                      <a:pt x="126" y="11"/>
                      <a:pt x="126" y="11"/>
                    </a:cubicBezTo>
                    <a:cubicBezTo>
                      <a:pt x="126" y="11"/>
                      <a:pt x="125" y="11"/>
                      <a:pt x="125" y="11"/>
                    </a:cubicBezTo>
                    <a:cubicBezTo>
                      <a:pt x="125" y="11"/>
                      <a:pt x="125" y="11"/>
                      <a:pt x="124" y="11"/>
                    </a:cubicBezTo>
                    <a:cubicBezTo>
                      <a:pt x="124" y="11"/>
                      <a:pt x="124" y="11"/>
                      <a:pt x="124" y="11"/>
                    </a:cubicBezTo>
                    <a:cubicBezTo>
                      <a:pt x="123" y="11"/>
                      <a:pt x="122" y="11"/>
                      <a:pt x="119" y="11"/>
                    </a:cubicBezTo>
                    <a:cubicBezTo>
                      <a:pt x="119" y="11"/>
                      <a:pt x="118" y="11"/>
                      <a:pt x="117" y="11"/>
                    </a:cubicBezTo>
                    <a:cubicBezTo>
                      <a:pt x="116" y="11"/>
                      <a:pt x="116" y="11"/>
                      <a:pt x="115" y="11"/>
                    </a:cubicBezTo>
                    <a:cubicBezTo>
                      <a:pt x="114" y="10"/>
                      <a:pt x="111" y="10"/>
                      <a:pt x="110" y="1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4" y="1"/>
                      <a:pt x="5" y="1"/>
                      <a:pt x="8" y="1"/>
                    </a:cubicBezTo>
                    <a:cubicBezTo>
                      <a:pt x="9" y="1"/>
                      <a:pt x="10" y="1"/>
                      <a:pt x="11" y="1"/>
                    </a:cubicBezTo>
                    <a:cubicBezTo>
                      <a:pt x="12" y="1"/>
                      <a:pt x="13" y="1"/>
                      <a:pt x="16" y="1"/>
                    </a:cubicBezTo>
                    <a:cubicBezTo>
                      <a:pt x="16" y="1"/>
                      <a:pt x="17" y="1"/>
                      <a:pt x="17" y="1"/>
                    </a:cubicBezTo>
                    <a:cubicBezTo>
                      <a:pt x="17" y="1"/>
                      <a:pt x="18" y="1"/>
                      <a:pt x="18" y="1"/>
                    </a:cubicBezTo>
                    <a:cubicBezTo>
                      <a:pt x="18" y="1"/>
                      <a:pt x="18" y="1"/>
                      <a:pt x="19" y="1"/>
                    </a:cubicBezTo>
                    <a:cubicBezTo>
                      <a:pt x="19" y="1"/>
                      <a:pt x="19" y="1"/>
                      <a:pt x="20" y="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45"/>
              <p:cNvSpPr>
                <a:spLocks/>
              </p:cNvSpPr>
              <p:nvPr/>
            </p:nvSpPr>
            <p:spPr bwMode="auto">
              <a:xfrm>
                <a:off x="6918325" y="3804444"/>
                <a:ext cx="169863" cy="284163"/>
              </a:xfrm>
              <a:custGeom>
                <a:avLst/>
                <a:gdLst>
                  <a:gd name="T0" fmla="*/ 86 w 107"/>
                  <a:gd name="T1" fmla="*/ 0 h 179"/>
                  <a:gd name="T2" fmla="*/ 107 w 107"/>
                  <a:gd name="T3" fmla="*/ 59 h 179"/>
                  <a:gd name="T4" fmla="*/ 41 w 107"/>
                  <a:gd name="T5" fmla="*/ 179 h 179"/>
                  <a:gd name="T6" fmla="*/ 0 w 107"/>
                  <a:gd name="T7" fmla="*/ 153 h 179"/>
                  <a:gd name="T8" fmla="*/ 86 w 107"/>
                  <a:gd name="T9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79">
                    <a:moveTo>
                      <a:pt x="86" y="0"/>
                    </a:moveTo>
                    <a:lnTo>
                      <a:pt x="107" y="59"/>
                    </a:lnTo>
                    <a:lnTo>
                      <a:pt x="41" y="179"/>
                    </a:lnTo>
                    <a:lnTo>
                      <a:pt x="0" y="153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46"/>
              <p:cNvSpPr>
                <a:spLocks/>
              </p:cNvSpPr>
              <p:nvPr/>
            </p:nvSpPr>
            <p:spPr bwMode="auto">
              <a:xfrm>
                <a:off x="5813425" y="3115469"/>
                <a:ext cx="685800" cy="687388"/>
              </a:xfrm>
              <a:custGeom>
                <a:avLst/>
                <a:gdLst>
                  <a:gd name="T0" fmla="*/ 229 w 318"/>
                  <a:gd name="T1" fmla="*/ 57 h 317"/>
                  <a:gd name="T2" fmla="*/ 58 w 318"/>
                  <a:gd name="T3" fmla="*/ 38 h 317"/>
                  <a:gd name="T4" fmla="*/ 9 w 318"/>
                  <a:gd name="T5" fmla="*/ 106 h 317"/>
                  <a:gd name="T6" fmla="*/ 6 w 318"/>
                  <a:gd name="T7" fmla="*/ 173 h 317"/>
                  <a:gd name="T8" fmla="*/ 79 w 318"/>
                  <a:gd name="T9" fmla="*/ 262 h 317"/>
                  <a:gd name="T10" fmla="*/ 199 w 318"/>
                  <a:gd name="T11" fmla="*/ 317 h 317"/>
                  <a:gd name="T12" fmla="*/ 143 w 318"/>
                  <a:gd name="T13" fmla="*/ 250 h 317"/>
                  <a:gd name="T14" fmla="*/ 154 w 318"/>
                  <a:gd name="T15" fmla="*/ 168 h 317"/>
                  <a:gd name="T16" fmla="*/ 227 w 318"/>
                  <a:gd name="T17" fmla="*/ 122 h 317"/>
                  <a:gd name="T18" fmla="*/ 315 w 318"/>
                  <a:gd name="T19" fmla="*/ 152 h 317"/>
                  <a:gd name="T20" fmla="*/ 318 w 318"/>
                  <a:gd name="T21" fmla="*/ 155 h 317"/>
                  <a:gd name="T22" fmla="*/ 229 w 318"/>
                  <a:gd name="T23" fmla="*/ 57 h 317"/>
                  <a:gd name="T24" fmla="*/ 229 w 318"/>
                  <a:gd name="T25" fmla="*/ 57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8" h="317">
                    <a:moveTo>
                      <a:pt x="229" y="57"/>
                    </a:moveTo>
                    <a:cubicBezTo>
                      <a:pt x="187" y="10"/>
                      <a:pt x="111" y="0"/>
                      <a:pt x="58" y="38"/>
                    </a:cubicBezTo>
                    <a:cubicBezTo>
                      <a:pt x="35" y="55"/>
                      <a:pt x="17" y="78"/>
                      <a:pt x="9" y="106"/>
                    </a:cubicBezTo>
                    <a:cubicBezTo>
                      <a:pt x="2" y="127"/>
                      <a:pt x="0" y="151"/>
                      <a:pt x="6" y="173"/>
                    </a:cubicBezTo>
                    <a:cubicBezTo>
                      <a:pt x="15" y="212"/>
                      <a:pt x="41" y="245"/>
                      <a:pt x="79" y="262"/>
                    </a:cubicBezTo>
                    <a:cubicBezTo>
                      <a:pt x="199" y="317"/>
                      <a:pt x="199" y="317"/>
                      <a:pt x="199" y="317"/>
                    </a:cubicBezTo>
                    <a:cubicBezTo>
                      <a:pt x="170" y="304"/>
                      <a:pt x="150" y="279"/>
                      <a:pt x="143" y="250"/>
                    </a:cubicBezTo>
                    <a:cubicBezTo>
                      <a:pt x="135" y="222"/>
                      <a:pt x="139" y="192"/>
                      <a:pt x="154" y="168"/>
                    </a:cubicBezTo>
                    <a:cubicBezTo>
                      <a:pt x="171" y="143"/>
                      <a:pt x="199" y="126"/>
                      <a:pt x="227" y="122"/>
                    </a:cubicBezTo>
                    <a:cubicBezTo>
                      <a:pt x="259" y="118"/>
                      <a:pt x="292" y="129"/>
                      <a:pt x="315" y="152"/>
                    </a:cubicBezTo>
                    <a:cubicBezTo>
                      <a:pt x="316" y="153"/>
                      <a:pt x="317" y="155"/>
                      <a:pt x="318" y="155"/>
                    </a:cubicBezTo>
                    <a:cubicBezTo>
                      <a:pt x="289" y="123"/>
                      <a:pt x="259" y="90"/>
                      <a:pt x="229" y="57"/>
                    </a:cubicBezTo>
                    <a:cubicBezTo>
                      <a:pt x="224" y="50"/>
                      <a:pt x="259" y="90"/>
                      <a:pt x="229" y="5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47"/>
              <p:cNvSpPr>
                <a:spLocks/>
              </p:cNvSpPr>
              <p:nvPr/>
            </p:nvSpPr>
            <p:spPr bwMode="auto">
              <a:xfrm>
                <a:off x="6826250" y="3282157"/>
                <a:ext cx="307975" cy="306388"/>
              </a:xfrm>
              <a:custGeom>
                <a:avLst/>
                <a:gdLst>
                  <a:gd name="T0" fmla="*/ 182 w 194"/>
                  <a:gd name="T1" fmla="*/ 0 h 193"/>
                  <a:gd name="T2" fmla="*/ 194 w 194"/>
                  <a:gd name="T3" fmla="*/ 129 h 193"/>
                  <a:gd name="T4" fmla="*/ 50 w 194"/>
                  <a:gd name="T5" fmla="*/ 193 h 193"/>
                  <a:gd name="T6" fmla="*/ 0 w 194"/>
                  <a:gd name="T7" fmla="*/ 82 h 193"/>
                  <a:gd name="T8" fmla="*/ 182 w 194"/>
                  <a:gd name="T9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193">
                    <a:moveTo>
                      <a:pt x="182" y="0"/>
                    </a:moveTo>
                    <a:lnTo>
                      <a:pt x="194" y="129"/>
                    </a:lnTo>
                    <a:lnTo>
                      <a:pt x="50" y="193"/>
                    </a:lnTo>
                    <a:lnTo>
                      <a:pt x="0" y="82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27"/>
              <p:cNvSpPr>
                <a:spLocks noEditPoints="1"/>
              </p:cNvSpPr>
              <p:nvPr/>
            </p:nvSpPr>
            <p:spPr bwMode="auto">
              <a:xfrm>
                <a:off x="5083175" y="2412207"/>
                <a:ext cx="2025650" cy="2032000"/>
              </a:xfrm>
              <a:custGeom>
                <a:avLst/>
                <a:gdLst>
                  <a:gd name="T0" fmla="*/ 913 w 941"/>
                  <a:gd name="T1" fmla="*/ 645 h 941"/>
                  <a:gd name="T2" fmla="*/ 712 w 941"/>
                  <a:gd name="T3" fmla="*/ 704 h 941"/>
                  <a:gd name="T4" fmla="*/ 641 w 941"/>
                  <a:gd name="T5" fmla="*/ 766 h 941"/>
                  <a:gd name="T6" fmla="*/ 656 w 941"/>
                  <a:gd name="T7" fmla="*/ 880 h 941"/>
                  <a:gd name="T8" fmla="*/ 537 w 941"/>
                  <a:gd name="T9" fmla="*/ 941 h 941"/>
                  <a:gd name="T10" fmla="*/ 387 w 941"/>
                  <a:gd name="T11" fmla="*/ 797 h 941"/>
                  <a:gd name="T12" fmla="*/ 375 w 941"/>
                  <a:gd name="T13" fmla="*/ 814 h 941"/>
                  <a:gd name="T14" fmla="*/ 295 w 941"/>
                  <a:gd name="T15" fmla="*/ 912 h 941"/>
                  <a:gd name="T16" fmla="*/ 237 w 941"/>
                  <a:gd name="T17" fmla="*/ 712 h 941"/>
                  <a:gd name="T18" fmla="*/ 175 w 941"/>
                  <a:gd name="T19" fmla="*/ 642 h 941"/>
                  <a:gd name="T20" fmla="*/ 59 w 941"/>
                  <a:gd name="T21" fmla="*/ 656 h 941"/>
                  <a:gd name="T22" fmla="*/ 0 w 941"/>
                  <a:gd name="T23" fmla="*/ 537 h 941"/>
                  <a:gd name="T24" fmla="*/ 138 w 941"/>
                  <a:gd name="T25" fmla="*/ 427 h 941"/>
                  <a:gd name="T26" fmla="*/ 146 w 941"/>
                  <a:gd name="T27" fmla="*/ 389 h 941"/>
                  <a:gd name="T28" fmla="*/ 47 w 941"/>
                  <a:gd name="T29" fmla="*/ 310 h 941"/>
                  <a:gd name="T30" fmla="*/ 91 w 941"/>
                  <a:gd name="T31" fmla="*/ 185 h 941"/>
                  <a:gd name="T32" fmla="*/ 298 w 941"/>
                  <a:gd name="T33" fmla="*/ 182 h 941"/>
                  <a:gd name="T34" fmla="*/ 296 w 941"/>
                  <a:gd name="T35" fmla="*/ 160 h 941"/>
                  <a:gd name="T36" fmla="*/ 281 w 941"/>
                  <a:gd name="T37" fmla="*/ 34 h 941"/>
                  <a:gd name="T38" fmla="*/ 465 w 941"/>
                  <a:gd name="T39" fmla="*/ 135 h 941"/>
                  <a:gd name="T40" fmla="*/ 555 w 941"/>
                  <a:gd name="T41" fmla="*/ 141 h 941"/>
                  <a:gd name="T42" fmla="*/ 627 w 941"/>
                  <a:gd name="T43" fmla="*/ 52 h 941"/>
                  <a:gd name="T44" fmla="*/ 755 w 941"/>
                  <a:gd name="T45" fmla="*/ 91 h 941"/>
                  <a:gd name="T46" fmla="*/ 759 w 941"/>
                  <a:gd name="T47" fmla="*/ 298 h 941"/>
                  <a:gd name="T48" fmla="*/ 782 w 941"/>
                  <a:gd name="T49" fmla="*/ 298 h 941"/>
                  <a:gd name="T50" fmla="*/ 907 w 941"/>
                  <a:gd name="T51" fmla="*/ 282 h 941"/>
                  <a:gd name="T52" fmla="*/ 807 w 941"/>
                  <a:gd name="T53" fmla="*/ 464 h 941"/>
                  <a:gd name="T54" fmla="*/ 796 w 941"/>
                  <a:gd name="T55" fmla="*/ 552 h 941"/>
                  <a:gd name="T56" fmla="*/ 551 w 941"/>
                  <a:gd name="T57" fmla="*/ 573 h 941"/>
                  <a:gd name="T58" fmla="*/ 599 w 941"/>
                  <a:gd name="T59" fmla="*/ 487 h 941"/>
                  <a:gd name="T60" fmla="*/ 578 w 941"/>
                  <a:gd name="T61" fmla="*/ 397 h 941"/>
                  <a:gd name="T62" fmla="*/ 513 w 941"/>
                  <a:gd name="T63" fmla="*/ 348 h 941"/>
                  <a:gd name="T64" fmla="*/ 435 w 941"/>
                  <a:gd name="T65" fmla="*/ 346 h 941"/>
                  <a:gd name="T66" fmla="*/ 358 w 941"/>
                  <a:gd name="T67" fmla="*/ 407 h 941"/>
                  <a:gd name="T68" fmla="*/ 345 w 941"/>
                  <a:gd name="T69" fmla="*/ 506 h 941"/>
                  <a:gd name="T70" fmla="*/ 393 w 941"/>
                  <a:gd name="T71" fmla="*/ 575 h 941"/>
                  <a:gd name="T72" fmla="*/ 471 w 941"/>
                  <a:gd name="T73" fmla="*/ 601 h 9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41" h="941">
                    <a:moveTo>
                      <a:pt x="796" y="552"/>
                    </a:moveTo>
                    <a:cubicBezTo>
                      <a:pt x="913" y="645"/>
                      <a:pt x="913" y="645"/>
                      <a:pt x="913" y="645"/>
                    </a:cubicBezTo>
                    <a:cubicBezTo>
                      <a:pt x="850" y="757"/>
                      <a:pt x="850" y="757"/>
                      <a:pt x="850" y="757"/>
                    </a:cubicBezTo>
                    <a:cubicBezTo>
                      <a:pt x="712" y="704"/>
                      <a:pt x="712" y="704"/>
                      <a:pt x="712" y="704"/>
                    </a:cubicBezTo>
                    <a:cubicBezTo>
                      <a:pt x="693" y="725"/>
                      <a:pt x="670" y="744"/>
                      <a:pt x="645" y="758"/>
                    </a:cubicBezTo>
                    <a:cubicBezTo>
                      <a:pt x="640" y="761"/>
                      <a:pt x="641" y="761"/>
                      <a:pt x="641" y="766"/>
                    </a:cubicBezTo>
                    <a:cubicBezTo>
                      <a:pt x="642" y="771"/>
                      <a:pt x="644" y="776"/>
                      <a:pt x="644" y="781"/>
                    </a:cubicBezTo>
                    <a:cubicBezTo>
                      <a:pt x="648" y="814"/>
                      <a:pt x="652" y="847"/>
                      <a:pt x="656" y="880"/>
                    </a:cubicBezTo>
                    <a:cubicBezTo>
                      <a:pt x="657" y="890"/>
                      <a:pt x="657" y="898"/>
                      <a:pt x="660" y="907"/>
                    </a:cubicBezTo>
                    <a:cubicBezTo>
                      <a:pt x="537" y="941"/>
                      <a:pt x="537" y="941"/>
                      <a:pt x="537" y="941"/>
                    </a:cubicBezTo>
                    <a:cubicBezTo>
                      <a:pt x="476" y="807"/>
                      <a:pt x="476" y="807"/>
                      <a:pt x="476" y="807"/>
                    </a:cubicBezTo>
                    <a:cubicBezTo>
                      <a:pt x="446" y="807"/>
                      <a:pt x="417" y="804"/>
                      <a:pt x="387" y="797"/>
                    </a:cubicBezTo>
                    <a:cubicBezTo>
                      <a:pt x="386" y="797"/>
                      <a:pt x="385" y="800"/>
                      <a:pt x="384" y="801"/>
                    </a:cubicBezTo>
                    <a:cubicBezTo>
                      <a:pt x="380" y="806"/>
                      <a:pt x="377" y="810"/>
                      <a:pt x="375" y="814"/>
                    </a:cubicBezTo>
                    <a:cubicBezTo>
                      <a:pt x="353" y="840"/>
                      <a:pt x="333" y="866"/>
                      <a:pt x="311" y="892"/>
                    </a:cubicBezTo>
                    <a:cubicBezTo>
                      <a:pt x="306" y="899"/>
                      <a:pt x="301" y="906"/>
                      <a:pt x="295" y="912"/>
                    </a:cubicBezTo>
                    <a:cubicBezTo>
                      <a:pt x="184" y="850"/>
                      <a:pt x="184" y="850"/>
                      <a:pt x="184" y="850"/>
                    </a:cubicBezTo>
                    <a:cubicBezTo>
                      <a:pt x="237" y="712"/>
                      <a:pt x="237" y="712"/>
                      <a:pt x="237" y="712"/>
                    </a:cubicBezTo>
                    <a:cubicBezTo>
                      <a:pt x="215" y="691"/>
                      <a:pt x="197" y="667"/>
                      <a:pt x="181" y="642"/>
                    </a:cubicBezTo>
                    <a:cubicBezTo>
                      <a:pt x="180" y="641"/>
                      <a:pt x="177" y="642"/>
                      <a:pt x="175" y="642"/>
                    </a:cubicBezTo>
                    <a:cubicBezTo>
                      <a:pt x="170" y="643"/>
                      <a:pt x="165" y="643"/>
                      <a:pt x="159" y="644"/>
                    </a:cubicBezTo>
                    <a:cubicBezTo>
                      <a:pt x="126" y="648"/>
                      <a:pt x="92" y="652"/>
                      <a:pt x="59" y="656"/>
                    </a:cubicBezTo>
                    <a:cubicBezTo>
                      <a:pt x="51" y="657"/>
                      <a:pt x="42" y="658"/>
                      <a:pt x="34" y="659"/>
                    </a:cubicBezTo>
                    <a:cubicBezTo>
                      <a:pt x="0" y="537"/>
                      <a:pt x="0" y="537"/>
                      <a:pt x="0" y="537"/>
                    </a:cubicBezTo>
                    <a:cubicBezTo>
                      <a:pt x="134" y="476"/>
                      <a:pt x="134" y="476"/>
                      <a:pt x="134" y="476"/>
                    </a:cubicBezTo>
                    <a:cubicBezTo>
                      <a:pt x="134" y="460"/>
                      <a:pt x="135" y="443"/>
                      <a:pt x="138" y="427"/>
                    </a:cubicBezTo>
                    <a:cubicBezTo>
                      <a:pt x="139" y="421"/>
                      <a:pt x="140" y="413"/>
                      <a:pt x="141" y="406"/>
                    </a:cubicBezTo>
                    <a:cubicBezTo>
                      <a:pt x="141" y="404"/>
                      <a:pt x="146" y="390"/>
                      <a:pt x="146" y="389"/>
                    </a:cubicBezTo>
                    <a:cubicBezTo>
                      <a:pt x="139" y="384"/>
                      <a:pt x="132" y="378"/>
                      <a:pt x="125" y="373"/>
                    </a:cubicBezTo>
                    <a:cubicBezTo>
                      <a:pt x="99" y="352"/>
                      <a:pt x="73" y="331"/>
                      <a:pt x="47" y="310"/>
                    </a:cubicBezTo>
                    <a:cubicBezTo>
                      <a:pt x="41" y="305"/>
                      <a:pt x="34" y="300"/>
                      <a:pt x="28" y="296"/>
                    </a:cubicBezTo>
                    <a:cubicBezTo>
                      <a:pt x="91" y="185"/>
                      <a:pt x="91" y="185"/>
                      <a:pt x="91" y="185"/>
                    </a:cubicBezTo>
                    <a:cubicBezTo>
                      <a:pt x="230" y="237"/>
                      <a:pt x="230" y="237"/>
                      <a:pt x="230" y="237"/>
                    </a:cubicBezTo>
                    <a:cubicBezTo>
                      <a:pt x="250" y="217"/>
                      <a:pt x="273" y="198"/>
                      <a:pt x="298" y="182"/>
                    </a:cubicBezTo>
                    <a:cubicBezTo>
                      <a:pt x="299" y="181"/>
                      <a:pt x="298" y="178"/>
                      <a:pt x="297" y="177"/>
                    </a:cubicBezTo>
                    <a:cubicBezTo>
                      <a:pt x="297" y="171"/>
                      <a:pt x="296" y="166"/>
                      <a:pt x="296" y="160"/>
                    </a:cubicBezTo>
                    <a:cubicBezTo>
                      <a:pt x="293" y="127"/>
                      <a:pt x="288" y="94"/>
                      <a:pt x="285" y="61"/>
                    </a:cubicBezTo>
                    <a:cubicBezTo>
                      <a:pt x="284" y="52"/>
                      <a:pt x="282" y="43"/>
                      <a:pt x="281" y="34"/>
                    </a:cubicBezTo>
                    <a:cubicBezTo>
                      <a:pt x="404" y="0"/>
                      <a:pt x="404" y="0"/>
                      <a:pt x="404" y="0"/>
                    </a:cubicBezTo>
                    <a:cubicBezTo>
                      <a:pt x="465" y="135"/>
                      <a:pt x="465" y="135"/>
                      <a:pt x="465" y="135"/>
                    </a:cubicBezTo>
                    <a:cubicBezTo>
                      <a:pt x="491" y="135"/>
                      <a:pt x="518" y="137"/>
                      <a:pt x="544" y="143"/>
                    </a:cubicBezTo>
                    <a:cubicBezTo>
                      <a:pt x="551" y="145"/>
                      <a:pt x="551" y="146"/>
                      <a:pt x="555" y="141"/>
                    </a:cubicBezTo>
                    <a:cubicBezTo>
                      <a:pt x="558" y="137"/>
                      <a:pt x="561" y="134"/>
                      <a:pt x="564" y="130"/>
                    </a:cubicBezTo>
                    <a:cubicBezTo>
                      <a:pt x="585" y="104"/>
                      <a:pt x="606" y="78"/>
                      <a:pt x="627" y="52"/>
                    </a:cubicBezTo>
                    <a:cubicBezTo>
                      <a:pt x="632" y="44"/>
                      <a:pt x="638" y="37"/>
                      <a:pt x="645" y="29"/>
                    </a:cubicBezTo>
                    <a:cubicBezTo>
                      <a:pt x="755" y="91"/>
                      <a:pt x="755" y="91"/>
                      <a:pt x="755" y="91"/>
                    </a:cubicBezTo>
                    <a:cubicBezTo>
                      <a:pt x="704" y="229"/>
                      <a:pt x="704" y="229"/>
                      <a:pt x="704" y="229"/>
                    </a:cubicBezTo>
                    <a:cubicBezTo>
                      <a:pt x="725" y="250"/>
                      <a:pt x="743" y="272"/>
                      <a:pt x="759" y="298"/>
                    </a:cubicBezTo>
                    <a:cubicBezTo>
                      <a:pt x="761" y="301"/>
                      <a:pt x="761" y="300"/>
                      <a:pt x="766" y="299"/>
                    </a:cubicBezTo>
                    <a:cubicBezTo>
                      <a:pt x="770" y="299"/>
                      <a:pt x="776" y="298"/>
                      <a:pt x="782" y="298"/>
                    </a:cubicBezTo>
                    <a:cubicBezTo>
                      <a:pt x="814" y="294"/>
                      <a:pt x="847" y="289"/>
                      <a:pt x="881" y="285"/>
                    </a:cubicBezTo>
                    <a:cubicBezTo>
                      <a:pt x="889" y="284"/>
                      <a:pt x="898" y="283"/>
                      <a:pt x="907" y="282"/>
                    </a:cubicBezTo>
                    <a:cubicBezTo>
                      <a:pt x="941" y="404"/>
                      <a:pt x="941" y="404"/>
                      <a:pt x="941" y="404"/>
                    </a:cubicBezTo>
                    <a:cubicBezTo>
                      <a:pt x="807" y="464"/>
                      <a:pt x="807" y="464"/>
                      <a:pt x="807" y="464"/>
                    </a:cubicBezTo>
                    <a:cubicBezTo>
                      <a:pt x="808" y="494"/>
                      <a:pt x="803" y="524"/>
                      <a:pt x="796" y="552"/>
                    </a:cubicBezTo>
                    <a:cubicBezTo>
                      <a:pt x="796" y="552"/>
                      <a:pt x="797" y="551"/>
                      <a:pt x="796" y="552"/>
                    </a:cubicBezTo>
                    <a:close/>
                    <a:moveTo>
                      <a:pt x="506" y="596"/>
                    </a:moveTo>
                    <a:cubicBezTo>
                      <a:pt x="523" y="591"/>
                      <a:pt x="539" y="583"/>
                      <a:pt x="551" y="573"/>
                    </a:cubicBezTo>
                    <a:cubicBezTo>
                      <a:pt x="565" y="562"/>
                      <a:pt x="575" y="549"/>
                      <a:pt x="583" y="535"/>
                    </a:cubicBezTo>
                    <a:cubicBezTo>
                      <a:pt x="592" y="520"/>
                      <a:pt x="597" y="504"/>
                      <a:pt x="599" y="487"/>
                    </a:cubicBezTo>
                    <a:cubicBezTo>
                      <a:pt x="602" y="471"/>
                      <a:pt x="600" y="453"/>
                      <a:pt x="596" y="436"/>
                    </a:cubicBezTo>
                    <a:cubicBezTo>
                      <a:pt x="592" y="422"/>
                      <a:pt x="586" y="409"/>
                      <a:pt x="578" y="397"/>
                    </a:cubicBezTo>
                    <a:cubicBezTo>
                      <a:pt x="570" y="385"/>
                      <a:pt x="559" y="376"/>
                      <a:pt x="548" y="367"/>
                    </a:cubicBezTo>
                    <a:cubicBezTo>
                      <a:pt x="538" y="359"/>
                      <a:pt x="525" y="352"/>
                      <a:pt x="513" y="348"/>
                    </a:cubicBezTo>
                    <a:cubicBezTo>
                      <a:pt x="499" y="343"/>
                      <a:pt x="484" y="341"/>
                      <a:pt x="471" y="341"/>
                    </a:cubicBezTo>
                    <a:cubicBezTo>
                      <a:pt x="459" y="341"/>
                      <a:pt x="448" y="343"/>
                      <a:pt x="435" y="346"/>
                    </a:cubicBezTo>
                    <a:cubicBezTo>
                      <a:pt x="418" y="351"/>
                      <a:pt x="403" y="359"/>
                      <a:pt x="391" y="369"/>
                    </a:cubicBezTo>
                    <a:cubicBezTo>
                      <a:pt x="377" y="380"/>
                      <a:pt x="366" y="393"/>
                      <a:pt x="358" y="407"/>
                    </a:cubicBezTo>
                    <a:cubicBezTo>
                      <a:pt x="350" y="422"/>
                      <a:pt x="344" y="438"/>
                      <a:pt x="342" y="455"/>
                    </a:cubicBezTo>
                    <a:cubicBezTo>
                      <a:pt x="341" y="471"/>
                      <a:pt x="342" y="489"/>
                      <a:pt x="345" y="506"/>
                    </a:cubicBezTo>
                    <a:cubicBezTo>
                      <a:pt x="350" y="520"/>
                      <a:pt x="357" y="533"/>
                      <a:pt x="363" y="545"/>
                    </a:cubicBezTo>
                    <a:cubicBezTo>
                      <a:pt x="371" y="557"/>
                      <a:pt x="383" y="567"/>
                      <a:pt x="393" y="575"/>
                    </a:cubicBezTo>
                    <a:cubicBezTo>
                      <a:pt x="404" y="584"/>
                      <a:pt x="417" y="590"/>
                      <a:pt x="429" y="594"/>
                    </a:cubicBezTo>
                    <a:cubicBezTo>
                      <a:pt x="443" y="598"/>
                      <a:pt x="457" y="601"/>
                      <a:pt x="471" y="601"/>
                    </a:cubicBezTo>
                    <a:cubicBezTo>
                      <a:pt x="483" y="601"/>
                      <a:pt x="494" y="599"/>
                      <a:pt x="506" y="59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28"/>
              <p:cNvSpPr>
                <a:spLocks noEditPoints="1"/>
              </p:cNvSpPr>
              <p:nvPr/>
            </p:nvSpPr>
            <p:spPr bwMode="auto">
              <a:xfrm>
                <a:off x="5108575" y="2439988"/>
                <a:ext cx="1974850" cy="1976438"/>
              </a:xfrm>
              <a:custGeom>
                <a:avLst/>
                <a:gdLst>
                  <a:gd name="T0" fmla="*/ 474 w 917"/>
                  <a:gd name="T1" fmla="*/ 790 h 915"/>
                  <a:gd name="T2" fmla="*/ 464 w 917"/>
                  <a:gd name="T3" fmla="*/ 784 h 915"/>
                  <a:gd name="T4" fmla="*/ 379 w 917"/>
                  <a:gd name="T5" fmla="*/ 773 h 915"/>
                  <a:gd name="T6" fmla="*/ 372 w 917"/>
                  <a:gd name="T7" fmla="*/ 773 h 915"/>
                  <a:gd name="T8" fmla="*/ 364 w 917"/>
                  <a:gd name="T9" fmla="*/ 782 h 915"/>
                  <a:gd name="T10" fmla="*/ 323 w 917"/>
                  <a:gd name="T11" fmla="*/ 834 h 915"/>
                  <a:gd name="T12" fmla="*/ 281 w 917"/>
                  <a:gd name="T13" fmla="*/ 886 h 915"/>
                  <a:gd name="T14" fmla="*/ 235 w 917"/>
                  <a:gd name="T15" fmla="*/ 703 h 915"/>
                  <a:gd name="T16" fmla="*/ 233 w 917"/>
                  <a:gd name="T17" fmla="*/ 692 h 915"/>
                  <a:gd name="T18" fmla="*/ 177 w 917"/>
                  <a:gd name="T19" fmla="*/ 620 h 915"/>
                  <a:gd name="T20" fmla="*/ 169 w 917"/>
                  <a:gd name="T21" fmla="*/ 618 h 915"/>
                  <a:gd name="T22" fmla="*/ 162 w 917"/>
                  <a:gd name="T23" fmla="*/ 618 h 915"/>
                  <a:gd name="T24" fmla="*/ 136 w 917"/>
                  <a:gd name="T25" fmla="*/ 622 h 915"/>
                  <a:gd name="T26" fmla="*/ 33 w 917"/>
                  <a:gd name="T27" fmla="*/ 634 h 915"/>
                  <a:gd name="T28" fmla="*/ 0 w 917"/>
                  <a:gd name="T29" fmla="*/ 530 h 915"/>
                  <a:gd name="T30" fmla="*/ 135 w 917"/>
                  <a:gd name="T31" fmla="*/ 470 h 915"/>
                  <a:gd name="T32" fmla="*/ 137 w 917"/>
                  <a:gd name="T33" fmla="*/ 417 h 915"/>
                  <a:gd name="T34" fmla="*/ 142 w 917"/>
                  <a:gd name="T35" fmla="*/ 393 h 915"/>
                  <a:gd name="T36" fmla="*/ 129 w 917"/>
                  <a:gd name="T37" fmla="*/ 360 h 915"/>
                  <a:gd name="T38" fmla="*/ 41 w 917"/>
                  <a:gd name="T39" fmla="*/ 289 h 915"/>
                  <a:gd name="T40" fmla="*/ 85 w 917"/>
                  <a:gd name="T41" fmla="*/ 185 h 915"/>
                  <a:gd name="T42" fmla="*/ 220 w 917"/>
                  <a:gd name="T43" fmla="*/ 237 h 915"/>
                  <a:gd name="T44" fmla="*/ 292 w 917"/>
                  <a:gd name="T45" fmla="*/ 180 h 915"/>
                  <a:gd name="T46" fmla="*/ 297 w 917"/>
                  <a:gd name="T47" fmla="*/ 174 h 915"/>
                  <a:gd name="T48" fmla="*/ 297 w 917"/>
                  <a:gd name="T49" fmla="*/ 163 h 915"/>
                  <a:gd name="T50" fmla="*/ 295 w 917"/>
                  <a:gd name="T51" fmla="*/ 147 h 915"/>
                  <a:gd name="T52" fmla="*/ 282 w 917"/>
                  <a:gd name="T53" fmla="*/ 33 h 915"/>
                  <a:gd name="T54" fmla="*/ 387 w 917"/>
                  <a:gd name="T55" fmla="*/ 0 h 915"/>
                  <a:gd name="T56" fmla="*/ 446 w 917"/>
                  <a:gd name="T57" fmla="*/ 133 h 915"/>
                  <a:gd name="T58" fmla="*/ 456 w 917"/>
                  <a:gd name="T59" fmla="*/ 133 h 915"/>
                  <a:gd name="T60" fmla="*/ 534 w 917"/>
                  <a:gd name="T61" fmla="*/ 142 h 915"/>
                  <a:gd name="T62" fmla="*/ 552 w 917"/>
                  <a:gd name="T63" fmla="*/ 136 h 915"/>
                  <a:gd name="T64" fmla="*/ 561 w 917"/>
                  <a:gd name="T65" fmla="*/ 124 h 915"/>
                  <a:gd name="T66" fmla="*/ 633 w 917"/>
                  <a:gd name="T67" fmla="*/ 34 h 915"/>
                  <a:gd name="T68" fmla="*/ 731 w 917"/>
                  <a:gd name="T69" fmla="*/ 83 h 915"/>
                  <a:gd name="T70" fmla="*/ 679 w 917"/>
                  <a:gd name="T71" fmla="*/ 219 h 915"/>
                  <a:gd name="T72" fmla="*/ 738 w 917"/>
                  <a:gd name="T73" fmla="*/ 291 h 915"/>
                  <a:gd name="T74" fmla="*/ 754 w 917"/>
                  <a:gd name="T75" fmla="*/ 298 h 915"/>
                  <a:gd name="T76" fmla="*/ 771 w 917"/>
                  <a:gd name="T77" fmla="*/ 295 h 915"/>
                  <a:gd name="T78" fmla="*/ 870 w 917"/>
                  <a:gd name="T79" fmla="*/ 283 h 915"/>
                  <a:gd name="T80" fmla="*/ 917 w 917"/>
                  <a:gd name="T81" fmla="*/ 385 h 915"/>
                  <a:gd name="T82" fmla="*/ 784 w 917"/>
                  <a:gd name="T83" fmla="*/ 445 h 915"/>
                  <a:gd name="T84" fmla="*/ 774 w 917"/>
                  <a:gd name="T85" fmla="*/ 536 h 915"/>
                  <a:gd name="T86" fmla="*/ 774 w 917"/>
                  <a:gd name="T87" fmla="*/ 537 h 915"/>
                  <a:gd name="T88" fmla="*/ 779 w 917"/>
                  <a:gd name="T89" fmla="*/ 548 h 915"/>
                  <a:gd name="T90" fmla="*/ 833 w 917"/>
                  <a:gd name="T91" fmla="*/ 730 h 915"/>
                  <a:gd name="T92" fmla="*/ 699 w 917"/>
                  <a:gd name="T93" fmla="*/ 679 h 915"/>
                  <a:gd name="T94" fmla="*/ 627 w 917"/>
                  <a:gd name="T95" fmla="*/ 736 h 915"/>
                  <a:gd name="T96" fmla="*/ 619 w 917"/>
                  <a:gd name="T97" fmla="*/ 755 h 915"/>
                  <a:gd name="T98" fmla="*/ 620 w 917"/>
                  <a:gd name="T99" fmla="*/ 770 h 915"/>
                  <a:gd name="T100" fmla="*/ 635 w 917"/>
                  <a:gd name="T101" fmla="*/ 886 h 915"/>
                  <a:gd name="T102" fmla="*/ 460 w 917"/>
                  <a:gd name="T103" fmla="*/ 318 h 915"/>
                  <a:gd name="T104" fmla="*/ 372 w 917"/>
                  <a:gd name="T105" fmla="*/ 348 h 915"/>
                  <a:gd name="T106" fmla="*/ 319 w 917"/>
                  <a:gd name="T107" fmla="*/ 441 h 915"/>
                  <a:gd name="T108" fmla="*/ 343 w 917"/>
                  <a:gd name="T109" fmla="*/ 539 h 915"/>
                  <a:gd name="T110" fmla="*/ 414 w 917"/>
                  <a:gd name="T111" fmla="*/ 592 h 915"/>
                  <a:gd name="T112" fmla="*/ 497 w 917"/>
                  <a:gd name="T113" fmla="*/ 594 h 915"/>
                  <a:gd name="T114" fmla="*/ 583 w 917"/>
                  <a:gd name="T115" fmla="*/ 527 h 915"/>
                  <a:gd name="T116" fmla="*/ 595 w 917"/>
                  <a:gd name="T117" fmla="*/ 420 h 915"/>
                  <a:gd name="T118" fmla="*/ 543 w 917"/>
                  <a:gd name="T119" fmla="*/ 345 h 915"/>
                  <a:gd name="T120" fmla="*/ 460 w 917"/>
                  <a:gd name="T121" fmla="*/ 318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17" h="915">
                    <a:moveTo>
                      <a:pt x="531" y="915"/>
                    </a:moveTo>
                    <a:cubicBezTo>
                      <a:pt x="474" y="790"/>
                      <a:pt x="474" y="790"/>
                      <a:pt x="474" y="790"/>
                    </a:cubicBezTo>
                    <a:cubicBezTo>
                      <a:pt x="471" y="784"/>
                      <a:pt x="471" y="784"/>
                      <a:pt x="471" y="784"/>
                    </a:cubicBezTo>
                    <a:cubicBezTo>
                      <a:pt x="464" y="784"/>
                      <a:pt x="464" y="784"/>
                      <a:pt x="464" y="784"/>
                    </a:cubicBezTo>
                    <a:cubicBezTo>
                      <a:pt x="461" y="784"/>
                      <a:pt x="461" y="784"/>
                      <a:pt x="461" y="784"/>
                    </a:cubicBezTo>
                    <a:cubicBezTo>
                      <a:pt x="432" y="784"/>
                      <a:pt x="405" y="780"/>
                      <a:pt x="379" y="773"/>
                    </a:cubicBezTo>
                    <a:cubicBezTo>
                      <a:pt x="375" y="772"/>
                      <a:pt x="375" y="772"/>
                      <a:pt x="375" y="772"/>
                    </a:cubicBezTo>
                    <a:cubicBezTo>
                      <a:pt x="372" y="773"/>
                      <a:pt x="372" y="773"/>
                      <a:pt x="372" y="773"/>
                    </a:cubicBezTo>
                    <a:cubicBezTo>
                      <a:pt x="367" y="776"/>
                      <a:pt x="366" y="779"/>
                      <a:pt x="364" y="781"/>
                    </a:cubicBezTo>
                    <a:cubicBezTo>
                      <a:pt x="364" y="782"/>
                      <a:pt x="364" y="782"/>
                      <a:pt x="364" y="782"/>
                    </a:cubicBezTo>
                    <a:cubicBezTo>
                      <a:pt x="354" y="794"/>
                      <a:pt x="354" y="794"/>
                      <a:pt x="354" y="794"/>
                    </a:cubicBezTo>
                    <a:cubicBezTo>
                      <a:pt x="323" y="834"/>
                      <a:pt x="323" y="834"/>
                      <a:pt x="323" y="834"/>
                    </a:cubicBezTo>
                    <a:cubicBezTo>
                      <a:pt x="291" y="873"/>
                      <a:pt x="291" y="873"/>
                      <a:pt x="291" y="873"/>
                    </a:cubicBezTo>
                    <a:cubicBezTo>
                      <a:pt x="281" y="886"/>
                      <a:pt x="281" y="886"/>
                      <a:pt x="281" y="886"/>
                    </a:cubicBezTo>
                    <a:cubicBezTo>
                      <a:pt x="186" y="833"/>
                      <a:pt x="186" y="833"/>
                      <a:pt x="186" y="833"/>
                    </a:cubicBezTo>
                    <a:cubicBezTo>
                      <a:pt x="235" y="703"/>
                      <a:pt x="235" y="703"/>
                      <a:pt x="235" y="703"/>
                    </a:cubicBezTo>
                    <a:cubicBezTo>
                      <a:pt x="237" y="696"/>
                      <a:pt x="237" y="696"/>
                      <a:pt x="237" y="696"/>
                    </a:cubicBezTo>
                    <a:cubicBezTo>
                      <a:pt x="233" y="692"/>
                      <a:pt x="233" y="692"/>
                      <a:pt x="233" y="692"/>
                    </a:cubicBezTo>
                    <a:cubicBezTo>
                      <a:pt x="210" y="669"/>
                      <a:pt x="193" y="647"/>
                      <a:pt x="179" y="623"/>
                    </a:cubicBezTo>
                    <a:cubicBezTo>
                      <a:pt x="177" y="620"/>
                      <a:pt x="177" y="620"/>
                      <a:pt x="177" y="620"/>
                    </a:cubicBezTo>
                    <a:cubicBezTo>
                      <a:pt x="175" y="618"/>
                      <a:pt x="175" y="618"/>
                      <a:pt x="175" y="618"/>
                    </a:cubicBezTo>
                    <a:cubicBezTo>
                      <a:pt x="171" y="618"/>
                      <a:pt x="170" y="618"/>
                      <a:pt x="169" y="618"/>
                    </a:cubicBezTo>
                    <a:cubicBezTo>
                      <a:pt x="167" y="618"/>
                      <a:pt x="164" y="618"/>
                      <a:pt x="162" y="618"/>
                    </a:cubicBezTo>
                    <a:cubicBezTo>
                      <a:pt x="162" y="618"/>
                      <a:pt x="162" y="618"/>
                      <a:pt x="162" y="618"/>
                    </a:cubicBezTo>
                    <a:cubicBezTo>
                      <a:pt x="145" y="621"/>
                      <a:pt x="145" y="621"/>
                      <a:pt x="145" y="621"/>
                    </a:cubicBezTo>
                    <a:cubicBezTo>
                      <a:pt x="136" y="622"/>
                      <a:pt x="136" y="622"/>
                      <a:pt x="136" y="622"/>
                    </a:cubicBezTo>
                    <a:cubicBezTo>
                      <a:pt x="46" y="633"/>
                      <a:pt x="46" y="633"/>
                      <a:pt x="46" y="633"/>
                    </a:cubicBezTo>
                    <a:cubicBezTo>
                      <a:pt x="33" y="634"/>
                      <a:pt x="33" y="634"/>
                      <a:pt x="33" y="634"/>
                    </a:cubicBezTo>
                    <a:cubicBezTo>
                      <a:pt x="30" y="634"/>
                      <a:pt x="30" y="634"/>
                      <a:pt x="30" y="634"/>
                    </a:cubicBezTo>
                    <a:cubicBezTo>
                      <a:pt x="0" y="530"/>
                      <a:pt x="0" y="530"/>
                      <a:pt x="0" y="530"/>
                    </a:cubicBezTo>
                    <a:cubicBezTo>
                      <a:pt x="128" y="473"/>
                      <a:pt x="128" y="473"/>
                      <a:pt x="128" y="473"/>
                    </a:cubicBezTo>
                    <a:cubicBezTo>
                      <a:pt x="135" y="470"/>
                      <a:pt x="135" y="470"/>
                      <a:pt x="135" y="470"/>
                    </a:cubicBezTo>
                    <a:cubicBezTo>
                      <a:pt x="135" y="463"/>
                      <a:pt x="135" y="463"/>
                      <a:pt x="135" y="463"/>
                    </a:cubicBezTo>
                    <a:cubicBezTo>
                      <a:pt x="135" y="446"/>
                      <a:pt x="135" y="431"/>
                      <a:pt x="137" y="417"/>
                    </a:cubicBezTo>
                    <a:cubicBezTo>
                      <a:pt x="137" y="409"/>
                      <a:pt x="139" y="402"/>
                      <a:pt x="140" y="395"/>
                    </a:cubicBezTo>
                    <a:cubicBezTo>
                      <a:pt x="140" y="395"/>
                      <a:pt x="140" y="394"/>
                      <a:pt x="142" y="393"/>
                    </a:cubicBezTo>
                    <a:cubicBezTo>
                      <a:pt x="144" y="380"/>
                      <a:pt x="146" y="373"/>
                      <a:pt x="139" y="368"/>
                    </a:cubicBezTo>
                    <a:cubicBezTo>
                      <a:pt x="129" y="360"/>
                      <a:pt x="129" y="360"/>
                      <a:pt x="129" y="360"/>
                    </a:cubicBezTo>
                    <a:cubicBezTo>
                      <a:pt x="120" y="352"/>
                      <a:pt x="120" y="352"/>
                      <a:pt x="120" y="352"/>
                    </a:cubicBezTo>
                    <a:cubicBezTo>
                      <a:pt x="41" y="289"/>
                      <a:pt x="41" y="289"/>
                      <a:pt x="41" y="289"/>
                    </a:cubicBezTo>
                    <a:cubicBezTo>
                      <a:pt x="31" y="280"/>
                      <a:pt x="31" y="280"/>
                      <a:pt x="31" y="280"/>
                    </a:cubicBezTo>
                    <a:cubicBezTo>
                      <a:pt x="85" y="185"/>
                      <a:pt x="85" y="185"/>
                      <a:pt x="85" y="185"/>
                    </a:cubicBezTo>
                    <a:cubicBezTo>
                      <a:pt x="214" y="235"/>
                      <a:pt x="214" y="235"/>
                      <a:pt x="214" y="235"/>
                    </a:cubicBezTo>
                    <a:cubicBezTo>
                      <a:pt x="220" y="237"/>
                      <a:pt x="220" y="237"/>
                      <a:pt x="220" y="237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48" y="210"/>
                      <a:pt x="269" y="193"/>
                      <a:pt x="292" y="180"/>
                    </a:cubicBezTo>
                    <a:cubicBezTo>
                      <a:pt x="296" y="177"/>
                      <a:pt x="296" y="177"/>
                      <a:pt x="296" y="177"/>
                    </a:cubicBezTo>
                    <a:cubicBezTo>
                      <a:pt x="297" y="174"/>
                      <a:pt x="297" y="174"/>
                      <a:pt x="297" y="174"/>
                    </a:cubicBezTo>
                    <a:cubicBezTo>
                      <a:pt x="299" y="170"/>
                      <a:pt x="298" y="166"/>
                      <a:pt x="297" y="163"/>
                    </a:cubicBezTo>
                    <a:cubicBezTo>
                      <a:pt x="297" y="163"/>
                      <a:pt x="297" y="163"/>
                      <a:pt x="297" y="163"/>
                    </a:cubicBezTo>
                    <a:cubicBezTo>
                      <a:pt x="297" y="155"/>
                      <a:pt x="297" y="155"/>
                      <a:pt x="297" y="155"/>
                    </a:cubicBezTo>
                    <a:cubicBezTo>
                      <a:pt x="295" y="147"/>
                      <a:pt x="295" y="147"/>
                      <a:pt x="295" y="147"/>
                    </a:cubicBezTo>
                    <a:cubicBezTo>
                      <a:pt x="283" y="47"/>
                      <a:pt x="283" y="47"/>
                      <a:pt x="283" y="47"/>
                    </a:cubicBezTo>
                    <a:cubicBezTo>
                      <a:pt x="282" y="33"/>
                      <a:pt x="282" y="33"/>
                      <a:pt x="282" y="33"/>
                    </a:cubicBezTo>
                    <a:cubicBezTo>
                      <a:pt x="282" y="30"/>
                      <a:pt x="282" y="30"/>
                      <a:pt x="282" y="30"/>
                    </a:cubicBezTo>
                    <a:cubicBezTo>
                      <a:pt x="387" y="0"/>
                      <a:pt x="387" y="0"/>
                      <a:pt x="387" y="0"/>
                    </a:cubicBezTo>
                    <a:cubicBezTo>
                      <a:pt x="444" y="127"/>
                      <a:pt x="444" y="127"/>
                      <a:pt x="444" y="127"/>
                    </a:cubicBezTo>
                    <a:cubicBezTo>
                      <a:pt x="446" y="133"/>
                      <a:pt x="446" y="133"/>
                      <a:pt x="446" y="133"/>
                    </a:cubicBezTo>
                    <a:cubicBezTo>
                      <a:pt x="454" y="133"/>
                      <a:pt x="454" y="133"/>
                      <a:pt x="454" y="133"/>
                    </a:cubicBezTo>
                    <a:cubicBezTo>
                      <a:pt x="456" y="133"/>
                      <a:pt x="456" y="133"/>
                      <a:pt x="456" y="133"/>
                    </a:cubicBezTo>
                    <a:cubicBezTo>
                      <a:pt x="482" y="133"/>
                      <a:pt x="506" y="136"/>
                      <a:pt x="529" y="141"/>
                    </a:cubicBezTo>
                    <a:cubicBezTo>
                      <a:pt x="531" y="141"/>
                      <a:pt x="532" y="142"/>
                      <a:pt x="534" y="142"/>
                    </a:cubicBezTo>
                    <a:cubicBezTo>
                      <a:pt x="535" y="143"/>
                      <a:pt x="536" y="143"/>
                      <a:pt x="539" y="143"/>
                    </a:cubicBezTo>
                    <a:cubicBezTo>
                      <a:pt x="546" y="143"/>
                      <a:pt x="550" y="138"/>
                      <a:pt x="552" y="136"/>
                    </a:cubicBezTo>
                    <a:cubicBezTo>
                      <a:pt x="555" y="130"/>
                      <a:pt x="555" y="130"/>
                      <a:pt x="555" y="130"/>
                    </a:cubicBezTo>
                    <a:cubicBezTo>
                      <a:pt x="561" y="124"/>
                      <a:pt x="561" y="124"/>
                      <a:pt x="561" y="124"/>
                    </a:cubicBezTo>
                    <a:cubicBezTo>
                      <a:pt x="624" y="46"/>
                      <a:pt x="624" y="46"/>
                      <a:pt x="624" y="46"/>
                    </a:cubicBezTo>
                    <a:cubicBezTo>
                      <a:pt x="633" y="34"/>
                      <a:pt x="633" y="34"/>
                      <a:pt x="633" y="34"/>
                    </a:cubicBezTo>
                    <a:cubicBezTo>
                      <a:pt x="636" y="30"/>
                      <a:pt x="636" y="30"/>
                      <a:pt x="636" y="30"/>
                    </a:cubicBezTo>
                    <a:cubicBezTo>
                      <a:pt x="731" y="83"/>
                      <a:pt x="731" y="83"/>
                      <a:pt x="731" y="83"/>
                    </a:cubicBezTo>
                    <a:cubicBezTo>
                      <a:pt x="682" y="213"/>
                      <a:pt x="682" y="213"/>
                      <a:pt x="682" y="213"/>
                    </a:cubicBezTo>
                    <a:cubicBezTo>
                      <a:pt x="679" y="219"/>
                      <a:pt x="679" y="219"/>
                      <a:pt x="679" y="219"/>
                    </a:cubicBezTo>
                    <a:cubicBezTo>
                      <a:pt x="684" y="224"/>
                      <a:pt x="684" y="224"/>
                      <a:pt x="684" y="224"/>
                    </a:cubicBezTo>
                    <a:cubicBezTo>
                      <a:pt x="706" y="245"/>
                      <a:pt x="724" y="267"/>
                      <a:pt x="738" y="291"/>
                    </a:cubicBezTo>
                    <a:cubicBezTo>
                      <a:pt x="741" y="295"/>
                      <a:pt x="744" y="298"/>
                      <a:pt x="750" y="298"/>
                    </a:cubicBezTo>
                    <a:cubicBezTo>
                      <a:pt x="750" y="298"/>
                      <a:pt x="751" y="298"/>
                      <a:pt x="754" y="298"/>
                    </a:cubicBezTo>
                    <a:cubicBezTo>
                      <a:pt x="755" y="298"/>
                      <a:pt x="755" y="298"/>
                      <a:pt x="755" y="298"/>
                    </a:cubicBezTo>
                    <a:cubicBezTo>
                      <a:pt x="771" y="295"/>
                      <a:pt x="771" y="295"/>
                      <a:pt x="771" y="295"/>
                    </a:cubicBezTo>
                    <a:cubicBezTo>
                      <a:pt x="860" y="284"/>
                      <a:pt x="860" y="284"/>
                      <a:pt x="860" y="284"/>
                    </a:cubicBezTo>
                    <a:cubicBezTo>
                      <a:pt x="870" y="283"/>
                      <a:pt x="870" y="283"/>
                      <a:pt x="870" y="283"/>
                    </a:cubicBezTo>
                    <a:cubicBezTo>
                      <a:pt x="886" y="281"/>
                      <a:pt x="886" y="281"/>
                      <a:pt x="886" y="281"/>
                    </a:cubicBezTo>
                    <a:cubicBezTo>
                      <a:pt x="917" y="385"/>
                      <a:pt x="917" y="385"/>
                      <a:pt x="917" y="385"/>
                    </a:cubicBezTo>
                    <a:cubicBezTo>
                      <a:pt x="790" y="442"/>
                      <a:pt x="790" y="442"/>
                      <a:pt x="790" y="442"/>
                    </a:cubicBezTo>
                    <a:cubicBezTo>
                      <a:pt x="784" y="445"/>
                      <a:pt x="784" y="445"/>
                      <a:pt x="784" y="445"/>
                    </a:cubicBezTo>
                    <a:cubicBezTo>
                      <a:pt x="784" y="452"/>
                      <a:pt x="784" y="452"/>
                      <a:pt x="784" y="452"/>
                    </a:cubicBezTo>
                    <a:cubicBezTo>
                      <a:pt x="784" y="480"/>
                      <a:pt x="781" y="508"/>
                      <a:pt x="774" y="536"/>
                    </a:cubicBezTo>
                    <a:cubicBezTo>
                      <a:pt x="774" y="536"/>
                      <a:pt x="774" y="536"/>
                      <a:pt x="774" y="537"/>
                    </a:cubicBezTo>
                    <a:cubicBezTo>
                      <a:pt x="774" y="537"/>
                      <a:pt x="774" y="537"/>
                      <a:pt x="774" y="537"/>
                    </a:cubicBezTo>
                    <a:cubicBezTo>
                      <a:pt x="773" y="544"/>
                      <a:pt x="773" y="544"/>
                      <a:pt x="773" y="544"/>
                    </a:cubicBezTo>
                    <a:cubicBezTo>
                      <a:pt x="779" y="548"/>
                      <a:pt x="779" y="548"/>
                      <a:pt x="779" y="548"/>
                    </a:cubicBezTo>
                    <a:cubicBezTo>
                      <a:pt x="886" y="635"/>
                      <a:pt x="886" y="635"/>
                      <a:pt x="886" y="635"/>
                    </a:cubicBezTo>
                    <a:cubicBezTo>
                      <a:pt x="833" y="730"/>
                      <a:pt x="833" y="730"/>
                      <a:pt x="833" y="730"/>
                    </a:cubicBezTo>
                    <a:cubicBezTo>
                      <a:pt x="706" y="682"/>
                      <a:pt x="706" y="682"/>
                      <a:pt x="706" y="682"/>
                    </a:cubicBezTo>
                    <a:cubicBezTo>
                      <a:pt x="699" y="679"/>
                      <a:pt x="699" y="679"/>
                      <a:pt x="699" y="679"/>
                    </a:cubicBezTo>
                    <a:cubicBezTo>
                      <a:pt x="693" y="684"/>
                      <a:pt x="693" y="684"/>
                      <a:pt x="693" y="684"/>
                    </a:cubicBezTo>
                    <a:cubicBezTo>
                      <a:pt x="673" y="706"/>
                      <a:pt x="651" y="723"/>
                      <a:pt x="627" y="736"/>
                    </a:cubicBezTo>
                    <a:cubicBezTo>
                      <a:pt x="620" y="740"/>
                      <a:pt x="618" y="744"/>
                      <a:pt x="619" y="753"/>
                    </a:cubicBezTo>
                    <a:cubicBezTo>
                      <a:pt x="619" y="753"/>
                      <a:pt x="619" y="753"/>
                      <a:pt x="619" y="755"/>
                    </a:cubicBezTo>
                    <a:cubicBezTo>
                      <a:pt x="620" y="762"/>
                      <a:pt x="620" y="762"/>
                      <a:pt x="620" y="762"/>
                    </a:cubicBezTo>
                    <a:cubicBezTo>
                      <a:pt x="620" y="770"/>
                      <a:pt x="620" y="770"/>
                      <a:pt x="620" y="770"/>
                    </a:cubicBezTo>
                    <a:cubicBezTo>
                      <a:pt x="633" y="870"/>
                      <a:pt x="633" y="870"/>
                      <a:pt x="633" y="870"/>
                    </a:cubicBezTo>
                    <a:cubicBezTo>
                      <a:pt x="635" y="886"/>
                      <a:pt x="635" y="886"/>
                      <a:pt x="635" y="886"/>
                    </a:cubicBezTo>
                    <a:cubicBezTo>
                      <a:pt x="531" y="915"/>
                      <a:pt x="531" y="915"/>
                      <a:pt x="531" y="915"/>
                    </a:cubicBezTo>
                    <a:close/>
                    <a:moveTo>
                      <a:pt x="460" y="318"/>
                    </a:moveTo>
                    <a:cubicBezTo>
                      <a:pt x="447" y="318"/>
                      <a:pt x="433" y="319"/>
                      <a:pt x="421" y="323"/>
                    </a:cubicBezTo>
                    <a:cubicBezTo>
                      <a:pt x="403" y="328"/>
                      <a:pt x="387" y="336"/>
                      <a:pt x="372" y="348"/>
                    </a:cubicBezTo>
                    <a:cubicBezTo>
                      <a:pt x="357" y="360"/>
                      <a:pt x="346" y="373"/>
                      <a:pt x="336" y="389"/>
                    </a:cubicBezTo>
                    <a:cubicBezTo>
                      <a:pt x="326" y="405"/>
                      <a:pt x="322" y="423"/>
                      <a:pt x="319" y="441"/>
                    </a:cubicBezTo>
                    <a:cubicBezTo>
                      <a:pt x="317" y="459"/>
                      <a:pt x="318" y="478"/>
                      <a:pt x="324" y="496"/>
                    </a:cubicBezTo>
                    <a:cubicBezTo>
                      <a:pt x="327" y="512"/>
                      <a:pt x="334" y="526"/>
                      <a:pt x="343" y="539"/>
                    </a:cubicBezTo>
                    <a:cubicBezTo>
                      <a:pt x="351" y="551"/>
                      <a:pt x="363" y="562"/>
                      <a:pt x="374" y="571"/>
                    </a:cubicBezTo>
                    <a:cubicBezTo>
                      <a:pt x="387" y="580"/>
                      <a:pt x="400" y="587"/>
                      <a:pt x="414" y="592"/>
                    </a:cubicBezTo>
                    <a:cubicBezTo>
                      <a:pt x="429" y="597"/>
                      <a:pt x="444" y="599"/>
                      <a:pt x="460" y="599"/>
                    </a:cubicBezTo>
                    <a:cubicBezTo>
                      <a:pt x="472" y="599"/>
                      <a:pt x="485" y="597"/>
                      <a:pt x="497" y="594"/>
                    </a:cubicBezTo>
                    <a:cubicBezTo>
                      <a:pt x="515" y="589"/>
                      <a:pt x="532" y="580"/>
                      <a:pt x="547" y="568"/>
                    </a:cubicBezTo>
                    <a:cubicBezTo>
                      <a:pt x="561" y="557"/>
                      <a:pt x="573" y="543"/>
                      <a:pt x="583" y="527"/>
                    </a:cubicBezTo>
                    <a:cubicBezTo>
                      <a:pt x="591" y="511"/>
                      <a:pt x="596" y="494"/>
                      <a:pt x="599" y="476"/>
                    </a:cubicBezTo>
                    <a:cubicBezTo>
                      <a:pt x="601" y="457"/>
                      <a:pt x="600" y="438"/>
                      <a:pt x="595" y="420"/>
                    </a:cubicBezTo>
                    <a:cubicBezTo>
                      <a:pt x="591" y="405"/>
                      <a:pt x="584" y="391"/>
                      <a:pt x="575" y="378"/>
                    </a:cubicBezTo>
                    <a:cubicBezTo>
                      <a:pt x="567" y="365"/>
                      <a:pt x="555" y="355"/>
                      <a:pt x="543" y="345"/>
                    </a:cubicBezTo>
                    <a:cubicBezTo>
                      <a:pt x="531" y="336"/>
                      <a:pt x="519" y="330"/>
                      <a:pt x="504" y="325"/>
                    </a:cubicBezTo>
                    <a:cubicBezTo>
                      <a:pt x="489" y="320"/>
                      <a:pt x="473" y="318"/>
                      <a:pt x="460" y="31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558755" y="4497388"/>
              <a:ext cx="439738" cy="395288"/>
            </a:xfrm>
            <a:custGeom>
              <a:avLst/>
              <a:gdLst>
                <a:gd name="T0" fmla="*/ 87 w 277"/>
                <a:gd name="T1" fmla="*/ 128 h 249"/>
                <a:gd name="T2" fmla="*/ 0 w 277"/>
                <a:gd name="T3" fmla="*/ 0 h 249"/>
                <a:gd name="T4" fmla="*/ 151 w 277"/>
                <a:gd name="T5" fmla="*/ 96 h 249"/>
                <a:gd name="T6" fmla="*/ 277 w 277"/>
                <a:gd name="T7" fmla="*/ 249 h 249"/>
                <a:gd name="T8" fmla="*/ 87 w 277"/>
                <a:gd name="T9" fmla="*/ 128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7" h="249">
                  <a:moveTo>
                    <a:pt x="87" y="128"/>
                  </a:moveTo>
                  <a:lnTo>
                    <a:pt x="0" y="0"/>
                  </a:lnTo>
                  <a:lnTo>
                    <a:pt x="151" y="96"/>
                  </a:lnTo>
                  <a:lnTo>
                    <a:pt x="277" y="249"/>
                  </a:lnTo>
                  <a:lnTo>
                    <a:pt x="87" y="12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6311105" y="4927601"/>
              <a:ext cx="153988" cy="661988"/>
            </a:xfrm>
            <a:custGeom>
              <a:avLst/>
              <a:gdLst>
                <a:gd name="T0" fmla="*/ 44 w 97"/>
                <a:gd name="T1" fmla="*/ 199 h 417"/>
                <a:gd name="T2" fmla="*/ 0 w 97"/>
                <a:gd name="T3" fmla="*/ 0 h 417"/>
                <a:gd name="T4" fmla="*/ 42 w 97"/>
                <a:gd name="T5" fmla="*/ 172 h 417"/>
                <a:gd name="T6" fmla="*/ 97 w 97"/>
                <a:gd name="T7" fmla="*/ 417 h 417"/>
                <a:gd name="T8" fmla="*/ 44 w 97"/>
                <a:gd name="T9" fmla="*/ 199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417">
                  <a:moveTo>
                    <a:pt x="44" y="199"/>
                  </a:moveTo>
                  <a:lnTo>
                    <a:pt x="0" y="0"/>
                  </a:lnTo>
                  <a:lnTo>
                    <a:pt x="42" y="172"/>
                  </a:lnTo>
                  <a:lnTo>
                    <a:pt x="97" y="417"/>
                  </a:lnTo>
                  <a:lnTo>
                    <a:pt x="44" y="19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4790280" y="4495801"/>
              <a:ext cx="504825" cy="384175"/>
            </a:xfrm>
            <a:custGeom>
              <a:avLst/>
              <a:gdLst>
                <a:gd name="T0" fmla="*/ 0 w 318"/>
                <a:gd name="T1" fmla="*/ 242 h 242"/>
                <a:gd name="T2" fmla="*/ 165 w 318"/>
                <a:gd name="T3" fmla="*/ 91 h 242"/>
                <a:gd name="T4" fmla="*/ 318 w 318"/>
                <a:gd name="T5" fmla="*/ 0 h 242"/>
                <a:gd name="T6" fmla="*/ 193 w 318"/>
                <a:gd name="T7" fmla="*/ 128 h 242"/>
                <a:gd name="T8" fmla="*/ 0 w 318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42">
                  <a:moveTo>
                    <a:pt x="0" y="242"/>
                  </a:moveTo>
                  <a:lnTo>
                    <a:pt x="165" y="91"/>
                  </a:lnTo>
                  <a:lnTo>
                    <a:pt x="318" y="0"/>
                  </a:lnTo>
                  <a:lnTo>
                    <a:pt x="193" y="128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4912517" y="3952876"/>
              <a:ext cx="509588" cy="149225"/>
            </a:xfrm>
            <a:custGeom>
              <a:avLst/>
              <a:gdLst>
                <a:gd name="T0" fmla="*/ 0 w 321"/>
                <a:gd name="T1" fmla="*/ 37 h 94"/>
                <a:gd name="T2" fmla="*/ 148 w 321"/>
                <a:gd name="T3" fmla="*/ 0 h 94"/>
                <a:gd name="T4" fmla="*/ 321 w 321"/>
                <a:gd name="T5" fmla="*/ 44 h 94"/>
                <a:gd name="T6" fmla="*/ 219 w 321"/>
                <a:gd name="T7" fmla="*/ 94 h 94"/>
                <a:gd name="T8" fmla="*/ 0 w 321"/>
                <a:gd name="T9" fmla="*/ 3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94">
                  <a:moveTo>
                    <a:pt x="0" y="37"/>
                  </a:moveTo>
                  <a:lnTo>
                    <a:pt x="148" y="0"/>
                  </a:lnTo>
                  <a:lnTo>
                    <a:pt x="321" y="44"/>
                  </a:lnTo>
                  <a:lnTo>
                    <a:pt x="219" y="94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6439692" y="3963988"/>
              <a:ext cx="449263" cy="144463"/>
            </a:xfrm>
            <a:custGeom>
              <a:avLst/>
              <a:gdLst>
                <a:gd name="T0" fmla="*/ 67 w 283"/>
                <a:gd name="T1" fmla="*/ 91 h 91"/>
                <a:gd name="T2" fmla="*/ 0 w 283"/>
                <a:gd name="T3" fmla="*/ 41 h 91"/>
                <a:gd name="T4" fmla="*/ 170 w 283"/>
                <a:gd name="T5" fmla="*/ 0 h 91"/>
                <a:gd name="T6" fmla="*/ 283 w 283"/>
                <a:gd name="T7" fmla="*/ 37 h 91"/>
                <a:gd name="T8" fmla="*/ 67 w 283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91">
                  <a:moveTo>
                    <a:pt x="67" y="91"/>
                  </a:moveTo>
                  <a:lnTo>
                    <a:pt x="0" y="41"/>
                  </a:lnTo>
                  <a:lnTo>
                    <a:pt x="170" y="0"/>
                  </a:lnTo>
                  <a:lnTo>
                    <a:pt x="283" y="37"/>
                  </a:lnTo>
                  <a:lnTo>
                    <a:pt x="67" y="9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5580855" y="4289426"/>
              <a:ext cx="636588" cy="625475"/>
            </a:xfrm>
            <a:custGeom>
              <a:avLst/>
              <a:gdLst>
                <a:gd name="T0" fmla="*/ 288 w 295"/>
                <a:gd name="T1" fmla="*/ 112 h 289"/>
                <a:gd name="T2" fmla="*/ 272 w 295"/>
                <a:gd name="T3" fmla="*/ 35 h 289"/>
                <a:gd name="T4" fmla="*/ 172 w 295"/>
                <a:gd name="T5" fmla="*/ 172 h 289"/>
                <a:gd name="T6" fmla="*/ 89 w 295"/>
                <a:gd name="T7" fmla="*/ 146 h 289"/>
                <a:gd name="T8" fmla="*/ 48 w 295"/>
                <a:gd name="T9" fmla="*/ 75 h 289"/>
                <a:gd name="T10" fmla="*/ 61 w 295"/>
                <a:gd name="T11" fmla="*/ 0 h 289"/>
                <a:gd name="T12" fmla="*/ 44 w 295"/>
                <a:gd name="T13" fmla="*/ 29 h 289"/>
                <a:gd name="T14" fmla="*/ 5 w 295"/>
                <a:gd name="T15" fmla="*/ 115 h 289"/>
                <a:gd name="T16" fmla="*/ 12 w 295"/>
                <a:gd name="T17" fmla="*/ 196 h 289"/>
                <a:gd name="T18" fmla="*/ 12 w 295"/>
                <a:gd name="T19" fmla="*/ 196 h 289"/>
                <a:gd name="T20" fmla="*/ 12 w 295"/>
                <a:gd name="T21" fmla="*/ 196 h 289"/>
                <a:gd name="T22" fmla="*/ 12 w 295"/>
                <a:gd name="T23" fmla="*/ 196 h 289"/>
                <a:gd name="T24" fmla="*/ 12 w 295"/>
                <a:gd name="T25" fmla="*/ 196 h 289"/>
                <a:gd name="T26" fmla="*/ 139 w 295"/>
                <a:gd name="T27" fmla="*/ 286 h 289"/>
                <a:gd name="T28" fmla="*/ 276 w 295"/>
                <a:gd name="T29" fmla="*/ 207 h 289"/>
                <a:gd name="T30" fmla="*/ 288 w 295"/>
                <a:gd name="T31" fmla="*/ 112 h 289"/>
                <a:gd name="T32" fmla="*/ 288 w 295"/>
                <a:gd name="T33" fmla="*/ 112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5" h="289">
                  <a:moveTo>
                    <a:pt x="288" y="112"/>
                  </a:moveTo>
                  <a:cubicBezTo>
                    <a:pt x="284" y="86"/>
                    <a:pt x="278" y="60"/>
                    <a:pt x="272" y="35"/>
                  </a:cubicBezTo>
                  <a:cubicBezTo>
                    <a:pt x="286" y="100"/>
                    <a:pt x="238" y="165"/>
                    <a:pt x="172" y="172"/>
                  </a:cubicBezTo>
                  <a:cubicBezTo>
                    <a:pt x="141" y="173"/>
                    <a:pt x="113" y="166"/>
                    <a:pt x="89" y="146"/>
                  </a:cubicBezTo>
                  <a:cubicBezTo>
                    <a:pt x="66" y="129"/>
                    <a:pt x="51" y="103"/>
                    <a:pt x="48" y="75"/>
                  </a:cubicBezTo>
                  <a:cubicBezTo>
                    <a:pt x="43" y="50"/>
                    <a:pt x="49" y="22"/>
                    <a:pt x="61" y="0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28" y="56"/>
                    <a:pt x="10" y="83"/>
                    <a:pt x="5" y="115"/>
                  </a:cubicBezTo>
                  <a:cubicBezTo>
                    <a:pt x="0" y="142"/>
                    <a:pt x="2" y="170"/>
                    <a:pt x="12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34" y="247"/>
                    <a:pt x="83" y="283"/>
                    <a:pt x="139" y="286"/>
                  </a:cubicBezTo>
                  <a:cubicBezTo>
                    <a:pt x="195" y="289"/>
                    <a:pt x="251" y="258"/>
                    <a:pt x="276" y="207"/>
                  </a:cubicBezTo>
                  <a:cubicBezTo>
                    <a:pt x="290" y="178"/>
                    <a:pt x="295" y="144"/>
                    <a:pt x="288" y="112"/>
                  </a:cubicBezTo>
                  <a:cubicBezTo>
                    <a:pt x="284" y="86"/>
                    <a:pt x="293" y="129"/>
                    <a:pt x="288" y="11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5611017" y="3482976"/>
              <a:ext cx="233363" cy="309563"/>
            </a:xfrm>
            <a:custGeom>
              <a:avLst/>
              <a:gdLst>
                <a:gd name="T0" fmla="*/ 0 w 147"/>
                <a:gd name="T1" fmla="*/ 0 h 195"/>
                <a:gd name="T2" fmla="*/ 57 w 147"/>
                <a:gd name="T3" fmla="*/ 33 h 195"/>
                <a:gd name="T4" fmla="*/ 147 w 147"/>
                <a:gd name="T5" fmla="*/ 187 h 195"/>
                <a:gd name="T6" fmla="*/ 115 w 147"/>
                <a:gd name="T7" fmla="*/ 195 h 195"/>
                <a:gd name="T8" fmla="*/ 0 w 147"/>
                <a:gd name="T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195">
                  <a:moveTo>
                    <a:pt x="0" y="0"/>
                  </a:moveTo>
                  <a:lnTo>
                    <a:pt x="57" y="33"/>
                  </a:lnTo>
                  <a:lnTo>
                    <a:pt x="147" y="187"/>
                  </a:lnTo>
                  <a:lnTo>
                    <a:pt x="115" y="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5793580" y="3773488"/>
              <a:ext cx="217488" cy="19050"/>
            </a:xfrm>
            <a:custGeom>
              <a:avLst/>
              <a:gdLst>
                <a:gd name="T0" fmla="*/ 98 w 101"/>
                <a:gd name="T1" fmla="*/ 3 h 9"/>
                <a:gd name="T2" fmla="*/ 85 w 101"/>
                <a:gd name="T3" fmla="*/ 1 h 9"/>
                <a:gd name="T4" fmla="*/ 24 w 101"/>
                <a:gd name="T5" fmla="*/ 3 h 9"/>
                <a:gd name="T6" fmla="*/ 0 w 101"/>
                <a:gd name="T7" fmla="*/ 9 h 9"/>
                <a:gd name="T8" fmla="*/ 77 w 101"/>
                <a:gd name="T9" fmla="*/ 7 h 9"/>
                <a:gd name="T10" fmla="*/ 98 w 101"/>
                <a:gd name="T11" fmla="*/ 9 h 9"/>
                <a:gd name="T12" fmla="*/ 101 w 101"/>
                <a:gd name="T13" fmla="*/ 3 h 9"/>
                <a:gd name="T14" fmla="*/ 98 w 101"/>
                <a:gd name="T15" fmla="*/ 3 h 9"/>
                <a:gd name="T16" fmla="*/ 98 w 101"/>
                <a:gd name="T17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9">
                  <a:moveTo>
                    <a:pt x="98" y="3"/>
                  </a:moveTo>
                  <a:cubicBezTo>
                    <a:pt x="93" y="2"/>
                    <a:pt x="90" y="2"/>
                    <a:pt x="85" y="1"/>
                  </a:cubicBezTo>
                  <a:cubicBezTo>
                    <a:pt x="65" y="1"/>
                    <a:pt x="44" y="0"/>
                    <a:pt x="24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6" y="5"/>
                    <a:pt x="51" y="6"/>
                    <a:pt x="77" y="7"/>
                  </a:cubicBezTo>
                  <a:cubicBezTo>
                    <a:pt x="84" y="8"/>
                    <a:pt x="91" y="8"/>
                    <a:pt x="98" y="9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99" y="3"/>
                    <a:pt x="98" y="3"/>
                  </a:cubicBezTo>
                  <a:cubicBezTo>
                    <a:pt x="97" y="3"/>
                    <a:pt x="99" y="3"/>
                    <a:pt x="98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004717" y="3487738"/>
              <a:ext cx="192088" cy="304800"/>
            </a:xfrm>
            <a:custGeom>
              <a:avLst/>
              <a:gdLst>
                <a:gd name="T0" fmla="*/ 0 w 121"/>
                <a:gd name="T1" fmla="*/ 192 h 192"/>
                <a:gd name="T2" fmla="*/ 4 w 121"/>
                <a:gd name="T3" fmla="*/ 184 h 192"/>
                <a:gd name="T4" fmla="*/ 100 w 121"/>
                <a:gd name="T5" fmla="*/ 33 h 192"/>
                <a:gd name="T6" fmla="*/ 121 w 121"/>
                <a:gd name="T7" fmla="*/ 0 h 192"/>
                <a:gd name="T8" fmla="*/ 0 w 121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92">
                  <a:moveTo>
                    <a:pt x="0" y="192"/>
                  </a:moveTo>
                  <a:lnTo>
                    <a:pt x="4" y="184"/>
                  </a:lnTo>
                  <a:lnTo>
                    <a:pt x="100" y="33"/>
                  </a:lnTo>
                  <a:lnTo>
                    <a:pt x="121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4787105" y="3452814"/>
              <a:ext cx="2211388" cy="2214563"/>
            </a:xfrm>
            <a:custGeom>
              <a:avLst/>
              <a:gdLst>
                <a:gd name="T0" fmla="*/ 885 w 1027"/>
                <a:gd name="T1" fmla="*/ 563 h 1026"/>
                <a:gd name="T2" fmla="*/ 1024 w 1027"/>
                <a:gd name="T3" fmla="*/ 652 h 1026"/>
                <a:gd name="T4" fmla="*/ 970 w 1027"/>
                <a:gd name="T5" fmla="*/ 782 h 1026"/>
                <a:gd name="T6" fmla="*/ 810 w 1027"/>
                <a:gd name="T7" fmla="*/ 742 h 1026"/>
                <a:gd name="T8" fmla="*/ 738 w 1027"/>
                <a:gd name="T9" fmla="*/ 814 h 1026"/>
                <a:gd name="T10" fmla="*/ 777 w 1027"/>
                <a:gd name="T11" fmla="*/ 973 h 1026"/>
                <a:gd name="T12" fmla="*/ 646 w 1027"/>
                <a:gd name="T13" fmla="*/ 1026 h 1026"/>
                <a:gd name="T14" fmla="*/ 562 w 1027"/>
                <a:gd name="T15" fmla="*/ 885 h 1026"/>
                <a:gd name="T16" fmla="*/ 464 w 1027"/>
                <a:gd name="T17" fmla="*/ 884 h 1026"/>
                <a:gd name="T18" fmla="*/ 375 w 1027"/>
                <a:gd name="T19" fmla="*/ 1024 h 1026"/>
                <a:gd name="T20" fmla="*/ 244 w 1027"/>
                <a:gd name="T21" fmla="*/ 970 h 1026"/>
                <a:gd name="T22" fmla="*/ 285 w 1027"/>
                <a:gd name="T23" fmla="*/ 810 h 1026"/>
                <a:gd name="T24" fmla="*/ 214 w 1027"/>
                <a:gd name="T25" fmla="*/ 739 h 1026"/>
                <a:gd name="T26" fmla="*/ 53 w 1027"/>
                <a:gd name="T27" fmla="*/ 777 h 1026"/>
                <a:gd name="T28" fmla="*/ 0 w 1027"/>
                <a:gd name="T29" fmla="*/ 646 h 1026"/>
                <a:gd name="T30" fmla="*/ 142 w 1027"/>
                <a:gd name="T31" fmla="*/ 561 h 1026"/>
                <a:gd name="T32" fmla="*/ 142 w 1027"/>
                <a:gd name="T33" fmla="*/ 464 h 1026"/>
                <a:gd name="T34" fmla="*/ 2 w 1027"/>
                <a:gd name="T35" fmla="*/ 375 h 1026"/>
                <a:gd name="T36" fmla="*/ 57 w 1027"/>
                <a:gd name="T37" fmla="*/ 244 h 1026"/>
                <a:gd name="T38" fmla="*/ 218 w 1027"/>
                <a:gd name="T39" fmla="*/ 285 h 1026"/>
                <a:gd name="T40" fmla="*/ 287 w 1027"/>
                <a:gd name="T41" fmla="*/ 216 h 1026"/>
                <a:gd name="T42" fmla="*/ 249 w 1027"/>
                <a:gd name="T43" fmla="*/ 54 h 1026"/>
                <a:gd name="T44" fmla="*/ 381 w 1027"/>
                <a:gd name="T45" fmla="*/ 0 h 1026"/>
                <a:gd name="T46" fmla="*/ 465 w 1027"/>
                <a:gd name="T47" fmla="*/ 142 h 1026"/>
                <a:gd name="T48" fmla="*/ 563 w 1027"/>
                <a:gd name="T49" fmla="*/ 142 h 1026"/>
                <a:gd name="T50" fmla="*/ 652 w 1027"/>
                <a:gd name="T51" fmla="*/ 2 h 1026"/>
                <a:gd name="T52" fmla="*/ 783 w 1027"/>
                <a:gd name="T53" fmla="*/ 56 h 1026"/>
                <a:gd name="T54" fmla="*/ 742 w 1027"/>
                <a:gd name="T55" fmla="*/ 216 h 1026"/>
                <a:gd name="T56" fmla="*/ 814 w 1027"/>
                <a:gd name="T57" fmla="*/ 288 h 1026"/>
                <a:gd name="T58" fmla="*/ 973 w 1027"/>
                <a:gd name="T59" fmla="*/ 249 h 1026"/>
                <a:gd name="T60" fmla="*/ 1027 w 1027"/>
                <a:gd name="T61" fmla="*/ 381 h 1026"/>
                <a:gd name="T62" fmla="*/ 885 w 1027"/>
                <a:gd name="T63" fmla="*/ 464 h 1026"/>
                <a:gd name="T64" fmla="*/ 885 w 1027"/>
                <a:gd name="T65" fmla="*/ 563 h 1026"/>
                <a:gd name="T66" fmla="*/ 885 w 1027"/>
                <a:gd name="T67" fmla="*/ 563 h 1026"/>
                <a:gd name="T68" fmla="*/ 569 w 1027"/>
                <a:gd name="T69" fmla="*/ 648 h 1026"/>
                <a:gd name="T70" fmla="*/ 616 w 1027"/>
                <a:gd name="T71" fmla="*/ 616 h 1026"/>
                <a:gd name="T72" fmla="*/ 647 w 1027"/>
                <a:gd name="T73" fmla="*/ 570 h 1026"/>
                <a:gd name="T74" fmla="*/ 660 w 1027"/>
                <a:gd name="T75" fmla="*/ 516 h 1026"/>
                <a:gd name="T76" fmla="*/ 648 w 1027"/>
                <a:gd name="T77" fmla="*/ 459 h 1026"/>
                <a:gd name="T78" fmla="*/ 626 w 1027"/>
                <a:gd name="T79" fmla="*/ 422 h 1026"/>
                <a:gd name="T80" fmla="*/ 595 w 1027"/>
                <a:gd name="T81" fmla="*/ 393 h 1026"/>
                <a:gd name="T82" fmla="*/ 556 w 1027"/>
                <a:gd name="T83" fmla="*/ 375 h 1026"/>
                <a:gd name="T84" fmla="*/ 514 w 1027"/>
                <a:gd name="T85" fmla="*/ 369 h 1026"/>
                <a:gd name="T86" fmla="*/ 459 w 1027"/>
                <a:gd name="T87" fmla="*/ 379 h 1026"/>
                <a:gd name="T88" fmla="*/ 411 w 1027"/>
                <a:gd name="T89" fmla="*/ 411 h 1026"/>
                <a:gd name="T90" fmla="*/ 381 w 1027"/>
                <a:gd name="T91" fmla="*/ 457 h 1026"/>
                <a:gd name="T92" fmla="*/ 369 w 1027"/>
                <a:gd name="T93" fmla="*/ 512 h 1026"/>
                <a:gd name="T94" fmla="*/ 379 w 1027"/>
                <a:gd name="T95" fmla="*/ 569 h 1026"/>
                <a:gd name="T96" fmla="*/ 402 w 1027"/>
                <a:gd name="T97" fmla="*/ 606 h 1026"/>
                <a:gd name="T98" fmla="*/ 434 w 1027"/>
                <a:gd name="T99" fmla="*/ 635 h 1026"/>
                <a:gd name="T100" fmla="*/ 473 w 1027"/>
                <a:gd name="T101" fmla="*/ 652 h 1026"/>
                <a:gd name="T102" fmla="*/ 514 w 1027"/>
                <a:gd name="T103" fmla="*/ 659 h 1026"/>
                <a:gd name="T104" fmla="*/ 569 w 1027"/>
                <a:gd name="T105" fmla="*/ 648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27" h="1026">
                  <a:moveTo>
                    <a:pt x="885" y="563"/>
                  </a:moveTo>
                  <a:cubicBezTo>
                    <a:pt x="1024" y="652"/>
                    <a:pt x="1024" y="652"/>
                    <a:pt x="1024" y="652"/>
                  </a:cubicBezTo>
                  <a:cubicBezTo>
                    <a:pt x="970" y="782"/>
                    <a:pt x="970" y="782"/>
                    <a:pt x="970" y="782"/>
                  </a:cubicBezTo>
                  <a:cubicBezTo>
                    <a:pt x="810" y="742"/>
                    <a:pt x="810" y="742"/>
                    <a:pt x="810" y="742"/>
                  </a:cubicBezTo>
                  <a:cubicBezTo>
                    <a:pt x="791" y="769"/>
                    <a:pt x="766" y="793"/>
                    <a:pt x="738" y="814"/>
                  </a:cubicBezTo>
                  <a:cubicBezTo>
                    <a:pt x="777" y="973"/>
                    <a:pt x="777" y="973"/>
                    <a:pt x="777" y="973"/>
                  </a:cubicBezTo>
                  <a:cubicBezTo>
                    <a:pt x="646" y="1026"/>
                    <a:pt x="646" y="1026"/>
                    <a:pt x="646" y="1026"/>
                  </a:cubicBezTo>
                  <a:cubicBezTo>
                    <a:pt x="562" y="885"/>
                    <a:pt x="562" y="885"/>
                    <a:pt x="562" y="885"/>
                  </a:cubicBezTo>
                  <a:cubicBezTo>
                    <a:pt x="529" y="889"/>
                    <a:pt x="497" y="889"/>
                    <a:pt x="464" y="884"/>
                  </a:cubicBezTo>
                  <a:cubicBezTo>
                    <a:pt x="375" y="1024"/>
                    <a:pt x="375" y="1024"/>
                    <a:pt x="375" y="1024"/>
                  </a:cubicBezTo>
                  <a:cubicBezTo>
                    <a:pt x="244" y="970"/>
                    <a:pt x="244" y="970"/>
                    <a:pt x="244" y="970"/>
                  </a:cubicBezTo>
                  <a:cubicBezTo>
                    <a:pt x="285" y="810"/>
                    <a:pt x="285" y="810"/>
                    <a:pt x="285" y="810"/>
                  </a:cubicBezTo>
                  <a:cubicBezTo>
                    <a:pt x="260" y="789"/>
                    <a:pt x="235" y="766"/>
                    <a:pt x="214" y="739"/>
                  </a:cubicBezTo>
                  <a:cubicBezTo>
                    <a:pt x="53" y="777"/>
                    <a:pt x="53" y="777"/>
                    <a:pt x="53" y="777"/>
                  </a:cubicBezTo>
                  <a:cubicBezTo>
                    <a:pt x="0" y="646"/>
                    <a:pt x="0" y="646"/>
                    <a:pt x="0" y="646"/>
                  </a:cubicBezTo>
                  <a:cubicBezTo>
                    <a:pt x="142" y="561"/>
                    <a:pt x="142" y="561"/>
                    <a:pt x="142" y="561"/>
                  </a:cubicBezTo>
                  <a:cubicBezTo>
                    <a:pt x="139" y="529"/>
                    <a:pt x="139" y="496"/>
                    <a:pt x="142" y="464"/>
                  </a:cubicBezTo>
                  <a:cubicBezTo>
                    <a:pt x="2" y="375"/>
                    <a:pt x="2" y="375"/>
                    <a:pt x="2" y="375"/>
                  </a:cubicBezTo>
                  <a:cubicBezTo>
                    <a:pt x="57" y="244"/>
                    <a:pt x="57" y="244"/>
                    <a:pt x="57" y="244"/>
                  </a:cubicBezTo>
                  <a:cubicBezTo>
                    <a:pt x="218" y="285"/>
                    <a:pt x="218" y="285"/>
                    <a:pt x="218" y="285"/>
                  </a:cubicBezTo>
                  <a:cubicBezTo>
                    <a:pt x="237" y="259"/>
                    <a:pt x="261" y="236"/>
                    <a:pt x="287" y="216"/>
                  </a:cubicBezTo>
                  <a:cubicBezTo>
                    <a:pt x="249" y="54"/>
                    <a:pt x="249" y="54"/>
                    <a:pt x="249" y="54"/>
                  </a:cubicBezTo>
                  <a:cubicBezTo>
                    <a:pt x="381" y="0"/>
                    <a:pt x="381" y="0"/>
                    <a:pt x="381" y="0"/>
                  </a:cubicBezTo>
                  <a:cubicBezTo>
                    <a:pt x="465" y="142"/>
                    <a:pt x="465" y="142"/>
                    <a:pt x="465" y="142"/>
                  </a:cubicBezTo>
                  <a:cubicBezTo>
                    <a:pt x="498" y="138"/>
                    <a:pt x="530" y="138"/>
                    <a:pt x="563" y="142"/>
                  </a:cubicBezTo>
                  <a:cubicBezTo>
                    <a:pt x="652" y="2"/>
                    <a:pt x="652" y="2"/>
                    <a:pt x="652" y="2"/>
                  </a:cubicBezTo>
                  <a:cubicBezTo>
                    <a:pt x="783" y="56"/>
                    <a:pt x="783" y="56"/>
                    <a:pt x="783" y="56"/>
                  </a:cubicBezTo>
                  <a:cubicBezTo>
                    <a:pt x="742" y="216"/>
                    <a:pt x="742" y="216"/>
                    <a:pt x="742" y="216"/>
                  </a:cubicBezTo>
                  <a:cubicBezTo>
                    <a:pt x="768" y="238"/>
                    <a:pt x="792" y="261"/>
                    <a:pt x="814" y="288"/>
                  </a:cubicBezTo>
                  <a:cubicBezTo>
                    <a:pt x="973" y="249"/>
                    <a:pt x="973" y="249"/>
                    <a:pt x="973" y="249"/>
                  </a:cubicBezTo>
                  <a:cubicBezTo>
                    <a:pt x="1027" y="381"/>
                    <a:pt x="1027" y="381"/>
                    <a:pt x="1027" y="381"/>
                  </a:cubicBezTo>
                  <a:cubicBezTo>
                    <a:pt x="885" y="464"/>
                    <a:pt x="885" y="464"/>
                    <a:pt x="885" y="464"/>
                  </a:cubicBezTo>
                  <a:cubicBezTo>
                    <a:pt x="890" y="497"/>
                    <a:pt x="890" y="530"/>
                    <a:pt x="885" y="563"/>
                  </a:cubicBezTo>
                  <a:cubicBezTo>
                    <a:pt x="885" y="563"/>
                    <a:pt x="885" y="562"/>
                    <a:pt x="885" y="563"/>
                  </a:cubicBezTo>
                  <a:close/>
                  <a:moveTo>
                    <a:pt x="569" y="648"/>
                  </a:moveTo>
                  <a:cubicBezTo>
                    <a:pt x="587" y="640"/>
                    <a:pt x="604" y="630"/>
                    <a:pt x="616" y="616"/>
                  </a:cubicBezTo>
                  <a:cubicBezTo>
                    <a:pt x="630" y="603"/>
                    <a:pt x="640" y="587"/>
                    <a:pt x="647" y="570"/>
                  </a:cubicBezTo>
                  <a:cubicBezTo>
                    <a:pt x="654" y="553"/>
                    <a:pt x="659" y="534"/>
                    <a:pt x="660" y="516"/>
                  </a:cubicBezTo>
                  <a:cubicBezTo>
                    <a:pt x="660" y="497"/>
                    <a:pt x="655" y="477"/>
                    <a:pt x="648" y="459"/>
                  </a:cubicBezTo>
                  <a:cubicBezTo>
                    <a:pt x="643" y="445"/>
                    <a:pt x="635" y="432"/>
                    <a:pt x="626" y="422"/>
                  </a:cubicBezTo>
                  <a:cubicBezTo>
                    <a:pt x="616" y="410"/>
                    <a:pt x="605" y="401"/>
                    <a:pt x="595" y="393"/>
                  </a:cubicBezTo>
                  <a:cubicBezTo>
                    <a:pt x="582" y="385"/>
                    <a:pt x="570" y="379"/>
                    <a:pt x="556" y="375"/>
                  </a:cubicBezTo>
                  <a:cubicBezTo>
                    <a:pt x="542" y="371"/>
                    <a:pt x="529" y="369"/>
                    <a:pt x="514" y="369"/>
                  </a:cubicBezTo>
                  <a:cubicBezTo>
                    <a:pt x="496" y="369"/>
                    <a:pt x="476" y="373"/>
                    <a:pt x="459" y="379"/>
                  </a:cubicBezTo>
                  <a:cubicBezTo>
                    <a:pt x="441" y="387"/>
                    <a:pt x="425" y="398"/>
                    <a:pt x="411" y="411"/>
                  </a:cubicBezTo>
                  <a:cubicBezTo>
                    <a:pt x="399" y="425"/>
                    <a:pt x="387" y="440"/>
                    <a:pt x="381" y="457"/>
                  </a:cubicBezTo>
                  <a:cubicBezTo>
                    <a:pt x="374" y="475"/>
                    <a:pt x="369" y="493"/>
                    <a:pt x="369" y="512"/>
                  </a:cubicBezTo>
                  <a:cubicBezTo>
                    <a:pt x="369" y="530"/>
                    <a:pt x="373" y="550"/>
                    <a:pt x="379" y="569"/>
                  </a:cubicBezTo>
                  <a:cubicBezTo>
                    <a:pt x="386" y="582"/>
                    <a:pt x="393" y="595"/>
                    <a:pt x="402" y="606"/>
                  </a:cubicBezTo>
                  <a:cubicBezTo>
                    <a:pt x="411" y="618"/>
                    <a:pt x="423" y="627"/>
                    <a:pt x="434" y="635"/>
                  </a:cubicBezTo>
                  <a:cubicBezTo>
                    <a:pt x="446" y="642"/>
                    <a:pt x="459" y="648"/>
                    <a:pt x="473" y="652"/>
                  </a:cubicBezTo>
                  <a:cubicBezTo>
                    <a:pt x="485" y="656"/>
                    <a:pt x="500" y="659"/>
                    <a:pt x="514" y="659"/>
                  </a:cubicBezTo>
                  <a:cubicBezTo>
                    <a:pt x="533" y="659"/>
                    <a:pt x="552" y="655"/>
                    <a:pt x="569" y="6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4818855" y="3482976"/>
              <a:ext cx="2147888" cy="2154238"/>
            </a:xfrm>
            <a:custGeom>
              <a:avLst/>
              <a:gdLst>
                <a:gd name="T0" fmla="*/ 556 w 997"/>
                <a:gd name="T1" fmla="*/ 865 h 998"/>
                <a:gd name="T2" fmla="*/ 546 w 997"/>
                <a:gd name="T3" fmla="*/ 860 h 998"/>
                <a:gd name="T4" fmla="*/ 450 w 997"/>
                <a:gd name="T5" fmla="*/ 859 h 998"/>
                <a:gd name="T6" fmla="*/ 440 w 997"/>
                <a:gd name="T7" fmla="*/ 865 h 998"/>
                <a:gd name="T8" fmla="*/ 241 w 997"/>
                <a:gd name="T9" fmla="*/ 949 h 998"/>
                <a:gd name="T10" fmla="*/ 282 w 997"/>
                <a:gd name="T11" fmla="*/ 792 h 998"/>
                <a:gd name="T12" fmla="*/ 208 w 997"/>
                <a:gd name="T13" fmla="*/ 718 h 998"/>
                <a:gd name="T14" fmla="*/ 197 w 997"/>
                <a:gd name="T15" fmla="*/ 714 h 998"/>
                <a:gd name="T16" fmla="*/ 0 w 997"/>
                <a:gd name="T17" fmla="*/ 636 h 998"/>
                <a:gd name="T18" fmla="*/ 140 w 997"/>
                <a:gd name="T19" fmla="*/ 552 h 998"/>
                <a:gd name="T20" fmla="*/ 139 w 997"/>
                <a:gd name="T21" fmla="*/ 451 h 998"/>
                <a:gd name="T22" fmla="*/ 134 w 997"/>
                <a:gd name="T23" fmla="*/ 441 h 998"/>
                <a:gd name="T24" fmla="*/ 49 w 997"/>
                <a:gd name="T25" fmla="*/ 242 h 998"/>
                <a:gd name="T26" fmla="*/ 206 w 997"/>
                <a:gd name="T27" fmla="*/ 283 h 998"/>
                <a:gd name="T28" fmla="*/ 278 w 997"/>
                <a:gd name="T29" fmla="*/ 210 h 998"/>
                <a:gd name="T30" fmla="*/ 282 w 997"/>
                <a:gd name="T31" fmla="*/ 199 h 998"/>
                <a:gd name="T32" fmla="*/ 361 w 997"/>
                <a:gd name="T33" fmla="*/ 0 h 998"/>
                <a:gd name="T34" fmla="*/ 444 w 997"/>
                <a:gd name="T35" fmla="*/ 140 h 998"/>
                <a:gd name="T36" fmla="*/ 500 w 997"/>
                <a:gd name="T37" fmla="*/ 136 h 998"/>
                <a:gd name="T38" fmla="*/ 554 w 997"/>
                <a:gd name="T39" fmla="*/ 140 h 998"/>
                <a:gd name="T40" fmla="*/ 640 w 997"/>
                <a:gd name="T41" fmla="*/ 1 h 998"/>
                <a:gd name="T42" fmla="*/ 717 w 997"/>
                <a:gd name="T43" fmla="*/ 199 h 998"/>
                <a:gd name="T44" fmla="*/ 720 w 997"/>
                <a:gd name="T45" fmla="*/ 210 h 998"/>
                <a:gd name="T46" fmla="*/ 794 w 997"/>
                <a:gd name="T47" fmla="*/ 286 h 998"/>
                <a:gd name="T48" fmla="*/ 951 w 997"/>
                <a:gd name="T49" fmla="*/ 248 h 998"/>
                <a:gd name="T50" fmla="*/ 865 w 997"/>
                <a:gd name="T51" fmla="*/ 441 h 998"/>
                <a:gd name="T52" fmla="*/ 860 w 997"/>
                <a:gd name="T53" fmla="*/ 451 h 998"/>
                <a:gd name="T54" fmla="*/ 860 w 997"/>
                <a:gd name="T55" fmla="*/ 547 h 998"/>
                <a:gd name="T56" fmla="*/ 859 w 997"/>
                <a:gd name="T57" fmla="*/ 548 h 998"/>
                <a:gd name="T58" fmla="*/ 865 w 997"/>
                <a:gd name="T59" fmla="*/ 558 h 998"/>
                <a:gd name="T60" fmla="*/ 948 w 997"/>
                <a:gd name="T61" fmla="*/ 755 h 998"/>
                <a:gd name="T62" fmla="*/ 792 w 997"/>
                <a:gd name="T63" fmla="*/ 715 h 998"/>
                <a:gd name="T64" fmla="*/ 718 w 997"/>
                <a:gd name="T65" fmla="*/ 790 h 998"/>
                <a:gd name="T66" fmla="*/ 713 w 997"/>
                <a:gd name="T67" fmla="*/ 801 h 998"/>
                <a:gd name="T68" fmla="*/ 636 w 997"/>
                <a:gd name="T69" fmla="*/ 998 h 998"/>
                <a:gd name="T70" fmla="*/ 441 w 997"/>
                <a:gd name="T71" fmla="*/ 355 h 998"/>
                <a:gd name="T72" fmla="*/ 355 w 997"/>
                <a:gd name="T73" fmla="*/ 439 h 998"/>
                <a:gd name="T74" fmla="*/ 354 w 997"/>
                <a:gd name="T75" fmla="*/ 558 h 998"/>
                <a:gd name="T76" fmla="*/ 413 w 997"/>
                <a:gd name="T77" fmla="*/ 629 h 998"/>
                <a:gd name="T78" fmla="*/ 499 w 997"/>
                <a:gd name="T79" fmla="*/ 655 h 998"/>
                <a:gd name="T80" fmla="*/ 609 w 997"/>
                <a:gd name="T81" fmla="*/ 609 h 998"/>
                <a:gd name="T82" fmla="*/ 655 w 997"/>
                <a:gd name="T83" fmla="*/ 502 h 998"/>
                <a:gd name="T84" fmla="*/ 619 w 997"/>
                <a:gd name="T85" fmla="*/ 400 h 998"/>
                <a:gd name="T86" fmla="*/ 543 w 997"/>
                <a:gd name="T87" fmla="*/ 351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97" h="998">
                  <a:moveTo>
                    <a:pt x="636" y="998"/>
                  </a:moveTo>
                  <a:cubicBezTo>
                    <a:pt x="556" y="865"/>
                    <a:pt x="556" y="865"/>
                    <a:pt x="556" y="865"/>
                  </a:cubicBezTo>
                  <a:cubicBezTo>
                    <a:pt x="553" y="859"/>
                    <a:pt x="553" y="859"/>
                    <a:pt x="553" y="859"/>
                  </a:cubicBezTo>
                  <a:cubicBezTo>
                    <a:pt x="546" y="860"/>
                    <a:pt x="546" y="860"/>
                    <a:pt x="546" y="860"/>
                  </a:cubicBezTo>
                  <a:cubicBezTo>
                    <a:pt x="531" y="862"/>
                    <a:pt x="515" y="863"/>
                    <a:pt x="500" y="863"/>
                  </a:cubicBezTo>
                  <a:cubicBezTo>
                    <a:pt x="483" y="863"/>
                    <a:pt x="466" y="862"/>
                    <a:pt x="450" y="859"/>
                  </a:cubicBezTo>
                  <a:cubicBezTo>
                    <a:pt x="443" y="858"/>
                    <a:pt x="443" y="858"/>
                    <a:pt x="443" y="858"/>
                  </a:cubicBezTo>
                  <a:cubicBezTo>
                    <a:pt x="440" y="865"/>
                    <a:pt x="440" y="865"/>
                    <a:pt x="440" y="865"/>
                  </a:cubicBezTo>
                  <a:cubicBezTo>
                    <a:pt x="355" y="997"/>
                    <a:pt x="355" y="997"/>
                    <a:pt x="355" y="997"/>
                  </a:cubicBezTo>
                  <a:cubicBezTo>
                    <a:pt x="241" y="949"/>
                    <a:pt x="241" y="949"/>
                    <a:pt x="241" y="949"/>
                  </a:cubicBezTo>
                  <a:cubicBezTo>
                    <a:pt x="280" y="798"/>
                    <a:pt x="280" y="798"/>
                    <a:pt x="280" y="798"/>
                  </a:cubicBezTo>
                  <a:cubicBezTo>
                    <a:pt x="282" y="792"/>
                    <a:pt x="282" y="792"/>
                    <a:pt x="282" y="792"/>
                  </a:cubicBezTo>
                  <a:cubicBezTo>
                    <a:pt x="277" y="788"/>
                    <a:pt x="277" y="788"/>
                    <a:pt x="277" y="788"/>
                  </a:cubicBezTo>
                  <a:cubicBezTo>
                    <a:pt x="249" y="765"/>
                    <a:pt x="228" y="743"/>
                    <a:pt x="208" y="718"/>
                  </a:cubicBezTo>
                  <a:cubicBezTo>
                    <a:pt x="204" y="712"/>
                    <a:pt x="204" y="712"/>
                    <a:pt x="204" y="712"/>
                  </a:cubicBezTo>
                  <a:cubicBezTo>
                    <a:pt x="197" y="714"/>
                    <a:pt x="197" y="714"/>
                    <a:pt x="197" y="714"/>
                  </a:cubicBezTo>
                  <a:cubicBezTo>
                    <a:pt x="45" y="750"/>
                    <a:pt x="45" y="750"/>
                    <a:pt x="45" y="750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133" y="556"/>
                    <a:pt x="133" y="556"/>
                    <a:pt x="133" y="556"/>
                  </a:cubicBezTo>
                  <a:cubicBezTo>
                    <a:pt x="140" y="552"/>
                    <a:pt x="140" y="552"/>
                    <a:pt x="140" y="552"/>
                  </a:cubicBezTo>
                  <a:cubicBezTo>
                    <a:pt x="138" y="546"/>
                    <a:pt x="138" y="546"/>
                    <a:pt x="138" y="546"/>
                  </a:cubicBezTo>
                  <a:cubicBezTo>
                    <a:pt x="134" y="513"/>
                    <a:pt x="134" y="482"/>
                    <a:pt x="139" y="451"/>
                  </a:cubicBezTo>
                  <a:cubicBezTo>
                    <a:pt x="140" y="444"/>
                    <a:pt x="140" y="444"/>
                    <a:pt x="140" y="444"/>
                  </a:cubicBezTo>
                  <a:cubicBezTo>
                    <a:pt x="134" y="441"/>
                    <a:pt x="134" y="441"/>
                    <a:pt x="134" y="441"/>
                  </a:cubicBezTo>
                  <a:cubicBezTo>
                    <a:pt x="1" y="356"/>
                    <a:pt x="1" y="356"/>
                    <a:pt x="1" y="356"/>
                  </a:cubicBezTo>
                  <a:cubicBezTo>
                    <a:pt x="49" y="242"/>
                    <a:pt x="49" y="242"/>
                    <a:pt x="49" y="242"/>
                  </a:cubicBezTo>
                  <a:cubicBezTo>
                    <a:pt x="199" y="282"/>
                    <a:pt x="199" y="282"/>
                    <a:pt x="199" y="282"/>
                  </a:cubicBezTo>
                  <a:cubicBezTo>
                    <a:pt x="206" y="283"/>
                    <a:pt x="206" y="283"/>
                    <a:pt x="206" y="283"/>
                  </a:cubicBezTo>
                  <a:cubicBezTo>
                    <a:pt x="212" y="278"/>
                    <a:pt x="212" y="278"/>
                    <a:pt x="212" y="278"/>
                  </a:cubicBezTo>
                  <a:cubicBezTo>
                    <a:pt x="232" y="250"/>
                    <a:pt x="255" y="229"/>
                    <a:pt x="278" y="210"/>
                  </a:cubicBezTo>
                  <a:cubicBezTo>
                    <a:pt x="285" y="206"/>
                    <a:pt x="285" y="206"/>
                    <a:pt x="285" y="206"/>
                  </a:cubicBezTo>
                  <a:cubicBezTo>
                    <a:pt x="282" y="199"/>
                    <a:pt x="282" y="199"/>
                    <a:pt x="282" y="199"/>
                  </a:cubicBezTo>
                  <a:cubicBezTo>
                    <a:pt x="247" y="46"/>
                    <a:pt x="247" y="46"/>
                    <a:pt x="247" y="46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441" y="134"/>
                    <a:pt x="441" y="134"/>
                    <a:pt x="441" y="134"/>
                  </a:cubicBezTo>
                  <a:cubicBezTo>
                    <a:pt x="444" y="140"/>
                    <a:pt x="444" y="140"/>
                    <a:pt x="444" y="140"/>
                  </a:cubicBezTo>
                  <a:cubicBezTo>
                    <a:pt x="451" y="139"/>
                    <a:pt x="451" y="139"/>
                    <a:pt x="451" y="139"/>
                  </a:cubicBezTo>
                  <a:cubicBezTo>
                    <a:pt x="468" y="136"/>
                    <a:pt x="484" y="136"/>
                    <a:pt x="500" y="136"/>
                  </a:cubicBezTo>
                  <a:cubicBezTo>
                    <a:pt x="515" y="136"/>
                    <a:pt x="532" y="137"/>
                    <a:pt x="547" y="139"/>
                  </a:cubicBezTo>
                  <a:cubicBezTo>
                    <a:pt x="554" y="140"/>
                    <a:pt x="554" y="140"/>
                    <a:pt x="554" y="140"/>
                  </a:cubicBezTo>
                  <a:cubicBezTo>
                    <a:pt x="557" y="134"/>
                    <a:pt x="557" y="134"/>
                    <a:pt x="557" y="134"/>
                  </a:cubicBezTo>
                  <a:cubicBezTo>
                    <a:pt x="640" y="1"/>
                    <a:pt x="640" y="1"/>
                    <a:pt x="640" y="1"/>
                  </a:cubicBezTo>
                  <a:cubicBezTo>
                    <a:pt x="754" y="49"/>
                    <a:pt x="754" y="49"/>
                    <a:pt x="754" y="49"/>
                  </a:cubicBezTo>
                  <a:cubicBezTo>
                    <a:pt x="717" y="199"/>
                    <a:pt x="717" y="199"/>
                    <a:pt x="717" y="199"/>
                  </a:cubicBezTo>
                  <a:cubicBezTo>
                    <a:pt x="714" y="206"/>
                    <a:pt x="714" y="206"/>
                    <a:pt x="714" y="206"/>
                  </a:cubicBezTo>
                  <a:cubicBezTo>
                    <a:pt x="720" y="210"/>
                    <a:pt x="720" y="210"/>
                    <a:pt x="720" y="210"/>
                  </a:cubicBezTo>
                  <a:cubicBezTo>
                    <a:pt x="746" y="232"/>
                    <a:pt x="769" y="254"/>
                    <a:pt x="789" y="281"/>
                  </a:cubicBezTo>
                  <a:cubicBezTo>
                    <a:pt x="794" y="286"/>
                    <a:pt x="794" y="286"/>
                    <a:pt x="794" y="286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951" y="248"/>
                    <a:pt x="951" y="248"/>
                    <a:pt x="951" y="248"/>
                  </a:cubicBezTo>
                  <a:cubicBezTo>
                    <a:pt x="997" y="362"/>
                    <a:pt x="997" y="362"/>
                    <a:pt x="997" y="362"/>
                  </a:cubicBezTo>
                  <a:cubicBezTo>
                    <a:pt x="865" y="441"/>
                    <a:pt x="865" y="441"/>
                    <a:pt x="865" y="441"/>
                  </a:cubicBezTo>
                  <a:cubicBezTo>
                    <a:pt x="859" y="444"/>
                    <a:pt x="859" y="444"/>
                    <a:pt x="859" y="444"/>
                  </a:cubicBezTo>
                  <a:cubicBezTo>
                    <a:pt x="860" y="451"/>
                    <a:pt x="860" y="451"/>
                    <a:pt x="860" y="451"/>
                  </a:cubicBezTo>
                  <a:cubicBezTo>
                    <a:pt x="864" y="485"/>
                    <a:pt x="864" y="516"/>
                    <a:pt x="860" y="547"/>
                  </a:cubicBezTo>
                  <a:cubicBezTo>
                    <a:pt x="860" y="547"/>
                    <a:pt x="860" y="547"/>
                    <a:pt x="860" y="547"/>
                  </a:cubicBezTo>
                  <a:cubicBezTo>
                    <a:pt x="860" y="547"/>
                    <a:pt x="860" y="547"/>
                    <a:pt x="860" y="547"/>
                  </a:cubicBezTo>
                  <a:cubicBezTo>
                    <a:pt x="860" y="547"/>
                    <a:pt x="859" y="547"/>
                    <a:pt x="859" y="548"/>
                  </a:cubicBezTo>
                  <a:cubicBezTo>
                    <a:pt x="858" y="555"/>
                    <a:pt x="858" y="555"/>
                    <a:pt x="858" y="555"/>
                  </a:cubicBezTo>
                  <a:cubicBezTo>
                    <a:pt x="865" y="558"/>
                    <a:pt x="865" y="558"/>
                    <a:pt x="865" y="558"/>
                  </a:cubicBezTo>
                  <a:cubicBezTo>
                    <a:pt x="996" y="641"/>
                    <a:pt x="996" y="641"/>
                    <a:pt x="996" y="641"/>
                  </a:cubicBezTo>
                  <a:cubicBezTo>
                    <a:pt x="948" y="755"/>
                    <a:pt x="948" y="755"/>
                    <a:pt x="948" y="755"/>
                  </a:cubicBezTo>
                  <a:cubicBezTo>
                    <a:pt x="799" y="716"/>
                    <a:pt x="799" y="716"/>
                    <a:pt x="799" y="716"/>
                  </a:cubicBezTo>
                  <a:cubicBezTo>
                    <a:pt x="792" y="715"/>
                    <a:pt x="792" y="715"/>
                    <a:pt x="792" y="715"/>
                  </a:cubicBezTo>
                  <a:cubicBezTo>
                    <a:pt x="787" y="720"/>
                    <a:pt x="787" y="720"/>
                    <a:pt x="787" y="720"/>
                  </a:cubicBezTo>
                  <a:cubicBezTo>
                    <a:pt x="766" y="748"/>
                    <a:pt x="743" y="771"/>
                    <a:pt x="718" y="790"/>
                  </a:cubicBezTo>
                  <a:cubicBezTo>
                    <a:pt x="711" y="794"/>
                    <a:pt x="711" y="794"/>
                    <a:pt x="711" y="794"/>
                  </a:cubicBezTo>
                  <a:cubicBezTo>
                    <a:pt x="713" y="801"/>
                    <a:pt x="713" y="801"/>
                    <a:pt x="713" y="801"/>
                  </a:cubicBezTo>
                  <a:cubicBezTo>
                    <a:pt x="750" y="952"/>
                    <a:pt x="750" y="952"/>
                    <a:pt x="750" y="952"/>
                  </a:cubicBezTo>
                  <a:cubicBezTo>
                    <a:pt x="636" y="998"/>
                    <a:pt x="636" y="998"/>
                    <a:pt x="636" y="998"/>
                  </a:cubicBezTo>
                  <a:close/>
                  <a:moveTo>
                    <a:pt x="499" y="344"/>
                  </a:moveTo>
                  <a:cubicBezTo>
                    <a:pt x="478" y="344"/>
                    <a:pt x="459" y="348"/>
                    <a:pt x="441" y="355"/>
                  </a:cubicBezTo>
                  <a:cubicBezTo>
                    <a:pt x="420" y="363"/>
                    <a:pt x="403" y="375"/>
                    <a:pt x="388" y="389"/>
                  </a:cubicBezTo>
                  <a:cubicBezTo>
                    <a:pt x="375" y="404"/>
                    <a:pt x="363" y="421"/>
                    <a:pt x="355" y="439"/>
                  </a:cubicBezTo>
                  <a:cubicBezTo>
                    <a:pt x="347" y="458"/>
                    <a:pt x="344" y="477"/>
                    <a:pt x="344" y="498"/>
                  </a:cubicBezTo>
                  <a:cubicBezTo>
                    <a:pt x="343" y="519"/>
                    <a:pt x="346" y="539"/>
                    <a:pt x="354" y="558"/>
                  </a:cubicBezTo>
                  <a:cubicBezTo>
                    <a:pt x="361" y="573"/>
                    <a:pt x="369" y="587"/>
                    <a:pt x="379" y="599"/>
                  </a:cubicBezTo>
                  <a:cubicBezTo>
                    <a:pt x="388" y="610"/>
                    <a:pt x="401" y="621"/>
                    <a:pt x="413" y="629"/>
                  </a:cubicBezTo>
                  <a:cubicBezTo>
                    <a:pt x="426" y="638"/>
                    <a:pt x="440" y="644"/>
                    <a:pt x="454" y="649"/>
                  </a:cubicBezTo>
                  <a:cubicBezTo>
                    <a:pt x="469" y="653"/>
                    <a:pt x="484" y="655"/>
                    <a:pt x="499" y="655"/>
                  </a:cubicBezTo>
                  <a:cubicBezTo>
                    <a:pt x="519" y="655"/>
                    <a:pt x="539" y="651"/>
                    <a:pt x="557" y="644"/>
                  </a:cubicBezTo>
                  <a:cubicBezTo>
                    <a:pt x="576" y="636"/>
                    <a:pt x="595" y="624"/>
                    <a:pt x="609" y="609"/>
                  </a:cubicBezTo>
                  <a:cubicBezTo>
                    <a:pt x="623" y="595"/>
                    <a:pt x="636" y="579"/>
                    <a:pt x="642" y="560"/>
                  </a:cubicBezTo>
                  <a:cubicBezTo>
                    <a:pt x="650" y="541"/>
                    <a:pt x="654" y="522"/>
                    <a:pt x="655" y="502"/>
                  </a:cubicBezTo>
                  <a:cubicBezTo>
                    <a:pt x="655" y="481"/>
                    <a:pt x="652" y="460"/>
                    <a:pt x="644" y="441"/>
                  </a:cubicBezTo>
                  <a:cubicBezTo>
                    <a:pt x="638" y="426"/>
                    <a:pt x="630" y="412"/>
                    <a:pt x="619" y="400"/>
                  </a:cubicBezTo>
                  <a:cubicBezTo>
                    <a:pt x="609" y="388"/>
                    <a:pt x="598" y="378"/>
                    <a:pt x="584" y="369"/>
                  </a:cubicBezTo>
                  <a:cubicBezTo>
                    <a:pt x="572" y="361"/>
                    <a:pt x="558" y="355"/>
                    <a:pt x="543" y="351"/>
                  </a:cubicBezTo>
                  <a:cubicBezTo>
                    <a:pt x="530" y="346"/>
                    <a:pt x="514" y="344"/>
                    <a:pt x="499" y="3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1" name="矩形 50"/>
          <p:cNvSpPr/>
          <p:nvPr/>
        </p:nvSpPr>
        <p:spPr>
          <a:xfrm>
            <a:off x="1217373" y="2685546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48893" y="2219034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1217373" y="2621538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/>
          <p:cNvGrpSpPr/>
          <p:nvPr/>
        </p:nvGrpSpPr>
        <p:grpSpPr>
          <a:xfrm>
            <a:off x="1217373" y="2146438"/>
            <a:ext cx="419992" cy="422190"/>
            <a:chOff x="8153944" y="1640106"/>
            <a:chExt cx="1516063" cy="1524000"/>
          </a:xfrm>
          <a:solidFill>
            <a:schemeClr val="accent2"/>
          </a:solidFill>
        </p:grpSpPr>
        <p:sp>
          <p:nvSpPr>
            <p:cNvPr id="57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4" name="矩形 73"/>
          <p:cNvSpPr/>
          <p:nvPr/>
        </p:nvSpPr>
        <p:spPr>
          <a:xfrm>
            <a:off x="1217373" y="468525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948893" y="421874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76" name="直接连接符 75"/>
          <p:cNvCxnSpPr/>
          <p:nvPr/>
        </p:nvCxnSpPr>
        <p:spPr>
          <a:xfrm>
            <a:off x="1217373" y="462124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reeform 14"/>
          <p:cNvSpPr>
            <a:spLocks noEditPoints="1"/>
          </p:cNvSpPr>
          <p:nvPr/>
        </p:nvSpPr>
        <p:spPr bwMode="auto">
          <a:xfrm>
            <a:off x="1218931" y="413027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7759686" y="4674286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759686" y="4207774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80" name="直接连接符 79"/>
          <p:cNvCxnSpPr/>
          <p:nvPr/>
        </p:nvCxnSpPr>
        <p:spPr>
          <a:xfrm>
            <a:off x="7759686" y="4610278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10"/>
          <p:cNvSpPr>
            <a:spLocks noChangeAspect="1" noEditPoints="1"/>
          </p:cNvSpPr>
          <p:nvPr/>
        </p:nvSpPr>
        <p:spPr bwMode="auto">
          <a:xfrm>
            <a:off x="10535069" y="4130273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4623043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567377" y="51518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</a:p>
        </p:txBody>
      </p:sp>
      <p:cxnSp>
        <p:nvCxnSpPr>
          <p:cNvPr id="85" name="直接连接符 84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058382"/>
      </p:ext>
    </p:extLst>
  </p:cSld>
  <p:clrMapOvr>
    <a:masterClrMapping/>
  </p:clrMapOvr>
  <p:transition spd="slow">
    <p:cover dir="l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椭圆 104"/>
          <p:cNvSpPr/>
          <p:nvPr/>
        </p:nvSpPr>
        <p:spPr>
          <a:xfrm flipV="1">
            <a:off x="4960205" y="5651443"/>
            <a:ext cx="2545776" cy="96266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40" name="组合 1039"/>
          <p:cNvGrpSpPr/>
          <p:nvPr/>
        </p:nvGrpSpPr>
        <p:grpSpPr>
          <a:xfrm>
            <a:off x="4277268" y="2484411"/>
            <a:ext cx="3637464" cy="3223870"/>
            <a:chOff x="-1143531" y="643335"/>
            <a:chExt cx="10031940" cy="8891270"/>
          </a:xfrm>
        </p:grpSpPr>
        <p:sp>
          <p:nvSpPr>
            <p:cNvPr id="1036" name="Freeform 72"/>
            <p:cNvSpPr>
              <a:spLocks/>
            </p:cNvSpPr>
            <p:nvPr/>
          </p:nvSpPr>
          <p:spPr bwMode="auto">
            <a:xfrm>
              <a:off x="5448879" y="3257652"/>
              <a:ext cx="529038" cy="1043172"/>
            </a:xfrm>
            <a:custGeom>
              <a:avLst/>
              <a:gdLst>
                <a:gd name="T0" fmla="*/ 120 w 133"/>
                <a:gd name="T1" fmla="*/ 216 h 263"/>
                <a:gd name="T2" fmla="*/ 47 w 133"/>
                <a:gd name="T3" fmla="*/ 255 h 263"/>
                <a:gd name="T4" fmla="*/ 36 w 133"/>
                <a:gd name="T5" fmla="*/ 261 h 263"/>
                <a:gd name="T6" fmla="*/ 15 w 133"/>
                <a:gd name="T7" fmla="*/ 230 h 263"/>
                <a:gd name="T8" fmla="*/ 10 w 133"/>
                <a:gd name="T9" fmla="*/ 136 h 263"/>
                <a:gd name="T10" fmla="*/ 71 w 133"/>
                <a:gd name="T11" fmla="*/ 56 h 263"/>
                <a:gd name="T12" fmla="*/ 133 w 133"/>
                <a:gd name="T13" fmla="*/ 0 h 263"/>
                <a:gd name="T14" fmla="*/ 120 w 133"/>
                <a:gd name="T15" fmla="*/ 216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63">
                  <a:moveTo>
                    <a:pt x="120" y="216"/>
                  </a:moveTo>
                  <a:cubicBezTo>
                    <a:pt x="96" y="229"/>
                    <a:pt x="71" y="242"/>
                    <a:pt x="47" y="255"/>
                  </a:cubicBezTo>
                  <a:cubicBezTo>
                    <a:pt x="43" y="257"/>
                    <a:pt x="40" y="259"/>
                    <a:pt x="36" y="261"/>
                  </a:cubicBezTo>
                  <a:cubicBezTo>
                    <a:pt x="32" y="263"/>
                    <a:pt x="17" y="234"/>
                    <a:pt x="15" y="230"/>
                  </a:cubicBezTo>
                  <a:cubicBezTo>
                    <a:pt x="1" y="201"/>
                    <a:pt x="0" y="167"/>
                    <a:pt x="10" y="136"/>
                  </a:cubicBezTo>
                  <a:cubicBezTo>
                    <a:pt x="21" y="102"/>
                    <a:pt x="46" y="80"/>
                    <a:pt x="71" y="56"/>
                  </a:cubicBezTo>
                  <a:cubicBezTo>
                    <a:pt x="88" y="41"/>
                    <a:pt x="113" y="18"/>
                    <a:pt x="133" y="0"/>
                  </a:cubicBezTo>
                  <a:cubicBezTo>
                    <a:pt x="72" y="57"/>
                    <a:pt x="82" y="153"/>
                    <a:pt x="120" y="216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-1114425" y="3965575"/>
              <a:ext cx="2778125" cy="217488"/>
            </a:xfrm>
            <a:custGeom>
              <a:avLst/>
              <a:gdLst>
                <a:gd name="T0" fmla="*/ 1389 w 1750"/>
                <a:gd name="T1" fmla="*/ 0 h 137"/>
                <a:gd name="T2" fmla="*/ 0 w 1750"/>
                <a:gd name="T3" fmla="*/ 0 h 137"/>
                <a:gd name="T4" fmla="*/ 590 w 1750"/>
                <a:gd name="T5" fmla="*/ 137 h 137"/>
                <a:gd name="T6" fmla="*/ 1750 w 1750"/>
                <a:gd name="T7" fmla="*/ 137 h 137"/>
                <a:gd name="T8" fmla="*/ 1389 w 1750"/>
                <a:gd name="T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37">
                  <a:moveTo>
                    <a:pt x="1389" y="0"/>
                  </a:moveTo>
                  <a:lnTo>
                    <a:pt x="0" y="0"/>
                  </a:lnTo>
                  <a:lnTo>
                    <a:pt x="590" y="137"/>
                  </a:lnTo>
                  <a:lnTo>
                    <a:pt x="1750" y="137"/>
                  </a:lnTo>
                  <a:lnTo>
                    <a:pt x="13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1526779" y="3959225"/>
              <a:ext cx="2286000" cy="217488"/>
            </a:xfrm>
            <a:custGeom>
              <a:avLst/>
              <a:gdLst>
                <a:gd name="T0" fmla="*/ 1421 w 1440"/>
                <a:gd name="T1" fmla="*/ 0 h 137"/>
                <a:gd name="T2" fmla="*/ 0 w 1440"/>
                <a:gd name="T3" fmla="*/ 0 h 137"/>
                <a:gd name="T4" fmla="*/ 254 w 1440"/>
                <a:gd name="T5" fmla="*/ 137 h 137"/>
                <a:gd name="T6" fmla="*/ 1440 w 1440"/>
                <a:gd name="T7" fmla="*/ 137 h 137"/>
                <a:gd name="T8" fmla="*/ 1421 w 1440"/>
                <a:gd name="T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0" h="137">
                  <a:moveTo>
                    <a:pt x="1421" y="0"/>
                  </a:moveTo>
                  <a:lnTo>
                    <a:pt x="0" y="0"/>
                  </a:lnTo>
                  <a:lnTo>
                    <a:pt x="254" y="137"/>
                  </a:lnTo>
                  <a:lnTo>
                    <a:pt x="1440" y="137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1278335" y="3864770"/>
              <a:ext cx="1098550" cy="1162050"/>
            </a:xfrm>
            <a:custGeom>
              <a:avLst/>
              <a:gdLst>
                <a:gd name="T0" fmla="*/ 259 w 259"/>
                <a:gd name="T1" fmla="*/ 135 h 273"/>
                <a:gd name="T2" fmla="*/ 220 w 259"/>
                <a:gd name="T3" fmla="*/ 47 h 273"/>
                <a:gd name="T4" fmla="*/ 131 w 259"/>
                <a:gd name="T5" fmla="*/ 0 h 273"/>
                <a:gd name="T6" fmla="*/ 0 w 259"/>
                <a:gd name="T7" fmla="*/ 260 h 273"/>
                <a:gd name="T8" fmla="*/ 142 w 259"/>
                <a:gd name="T9" fmla="*/ 267 h 273"/>
                <a:gd name="T10" fmla="*/ 259 w 259"/>
                <a:gd name="T11" fmla="*/ 135 h 273"/>
                <a:gd name="T12" fmla="*/ 259 w 259"/>
                <a:gd name="T13" fmla="*/ 135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9" h="273">
                  <a:moveTo>
                    <a:pt x="259" y="135"/>
                  </a:moveTo>
                  <a:cubicBezTo>
                    <a:pt x="258" y="106"/>
                    <a:pt x="247" y="62"/>
                    <a:pt x="220" y="47"/>
                  </a:cubicBezTo>
                  <a:cubicBezTo>
                    <a:pt x="190" y="32"/>
                    <a:pt x="131" y="1"/>
                    <a:pt x="131" y="0"/>
                  </a:cubicBezTo>
                  <a:cubicBezTo>
                    <a:pt x="131" y="102"/>
                    <a:pt x="138" y="252"/>
                    <a:pt x="0" y="260"/>
                  </a:cubicBezTo>
                  <a:cubicBezTo>
                    <a:pt x="41" y="258"/>
                    <a:pt x="96" y="273"/>
                    <a:pt x="142" y="267"/>
                  </a:cubicBezTo>
                  <a:cubicBezTo>
                    <a:pt x="209" y="258"/>
                    <a:pt x="259" y="201"/>
                    <a:pt x="259" y="135"/>
                  </a:cubicBezTo>
                  <a:cubicBezTo>
                    <a:pt x="259" y="133"/>
                    <a:pt x="259" y="135"/>
                    <a:pt x="259" y="13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027" name="组合 1026"/>
            <p:cNvGrpSpPr/>
            <p:nvPr/>
          </p:nvGrpSpPr>
          <p:grpSpPr>
            <a:xfrm>
              <a:off x="-1143531" y="4095536"/>
              <a:ext cx="5939370" cy="3378628"/>
              <a:chOff x="-1691961" y="4089953"/>
              <a:chExt cx="6597650" cy="3753092"/>
            </a:xfrm>
          </p:grpSpPr>
          <p:sp>
            <p:nvSpPr>
              <p:cNvPr id="63" name="Freeform 60"/>
              <p:cNvSpPr>
                <a:spLocks/>
              </p:cNvSpPr>
              <p:nvPr/>
            </p:nvSpPr>
            <p:spPr bwMode="auto">
              <a:xfrm>
                <a:off x="226533" y="4089953"/>
                <a:ext cx="1273175" cy="1120775"/>
              </a:xfrm>
              <a:custGeom>
                <a:avLst/>
                <a:gdLst>
                  <a:gd name="T0" fmla="*/ 284 w 300"/>
                  <a:gd name="T1" fmla="*/ 262 h 264"/>
                  <a:gd name="T2" fmla="*/ 268 w 300"/>
                  <a:gd name="T3" fmla="*/ 260 h 264"/>
                  <a:gd name="T4" fmla="*/ 253 w 300"/>
                  <a:gd name="T5" fmla="*/ 255 h 264"/>
                  <a:gd name="T6" fmla="*/ 239 w 300"/>
                  <a:gd name="T7" fmla="*/ 250 h 264"/>
                  <a:gd name="T8" fmla="*/ 226 w 300"/>
                  <a:gd name="T9" fmla="*/ 243 h 264"/>
                  <a:gd name="T10" fmla="*/ 200 w 300"/>
                  <a:gd name="T11" fmla="*/ 226 h 264"/>
                  <a:gd name="T12" fmla="*/ 184 w 300"/>
                  <a:gd name="T13" fmla="*/ 209 h 264"/>
                  <a:gd name="T14" fmla="*/ 169 w 300"/>
                  <a:gd name="T15" fmla="*/ 189 h 264"/>
                  <a:gd name="T16" fmla="*/ 157 w 300"/>
                  <a:gd name="T17" fmla="*/ 166 h 264"/>
                  <a:gd name="T18" fmla="*/ 152 w 300"/>
                  <a:gd name="T19" fmla="*/ 152 h 264"/>
                  <a:gd name="T20" fmla="*/ 149 w 300"/>
                  <a:gd name="T21" fmla="*/ 137 h 264"/>
                  <a:gd name="T22" fmla="*/ 146 w 300"/>
                  <a:gd name="T23" fmla="*/ 123 h 264"/>
                  <a:gd name="T24" fmla="*/ 146 w 300"/>
                  <a:gd name="T25" fmla="*/ 92 h 264"/>
                  <a:gd name="T26" fmla="*/ 149 w 300"/>
                  <a:gd name="T27" fmla="*/ 77 h 264"/>
                  <a:gd name="T28" fmla="*/ 153 w 300"/>
                  <a:gd name="T29" fmla="*/ 61 h 264"/>
                  <a:gd name="T30" fmla="*/ 158 w 300"/>
                  <a:gd name="T31" fmla="*/ 46 h 264"/>
                  <a:gd name="T32" fmla="*/ 13 w 300"/>
                  <a:gd name="T33" fmla="*/ 5 h 264"/>
                  <a:gd name="T34" fmla="*/ 9 w 300"/>
                  <a:gd name="T35" fmla="*/ 14 h 264"/>
                  <a:gd name="T36" fmla="*/ 8 w 300"/>
                  <a:gd name="T37" fmla="*/ 18 h 264"/>
                  <a:gd name="T38" fmla="*/ 8 w 300"/>
                  <a:gd name="T39" fmla="*/ 19 h 264"/>
                  <a:gd name="T40" fmla="*/ 4 w 300"/>
                  <a:gd name="T41" fmla="*/ 33 h 264"/>
                  <a:gd name="T42" fmla="*/ 3 w 300"/>
                  <a:gd name="T43" fmla="*/ 36 h 264"/>
                  <a:gd name="T44" fmla="*/ 3 w 300"/>
                  <a:gd name="T45" fmla="*/ 40 h 264"/>
                  <a:gd name="T46" fmla="*/ 1 w 300"/>
                  <a:gd name="T47" fmla="*/ 54 h 264"/>
                  <a:gd name="T48" fmla="*/ 1 w 300"/>
                  <a:gd name="T49" fmla="*/ 55 h 264"/>
                  <a:gd name="T50" fmla="*/ 0 w 300"/>
                  <a:gd name="T51" fmla="*/ 60 h 264"/>
                  <a:gd name="T52" fmla="*/ 0 w 300"/>
                  <a:gd name="T53" fmla="*/ 74 h 264"/>
                  <a:gd name="T54" fmla="*/ 0 w 300"/>
                  <a:gd name="T55" fmla="*/ 75 h 264"/>
                  <a:gd name="T56" fmla="*/ 0 w 300"/>
                  <a:gd name="T57" fmla="*/ 76 h 264"/>
                  <a:gd name="T58" fmla="*/ 0 w 300"/>
                  <a:gd name="T59" fmla="*/ 91 h 264"/>
                  <a:gd name="T60" fmla="*/ 1 w 300"/>
                  <a:gd name="T61" fmla="*/ 93 h 264"/>
                  <a:gd name="T62" fmla="*/ 2 w 300"/>
                  <a:gd name="T63" fmla="*/ 106 h 264"/>
                  <a:gd name="T64" fmla="*/ 4 w 300"/>
                  <a:gd name="T65" fmla="*/ 112 h 264"/>
                  <a:gd name="T66" fmla="*/ 7 w 300"/>
                  <a:gd name="T67" fmla="*/ 125 h 264"/>
                  <a:gd name="T68" fmla="*/ 8 w 300"/>
                  <a:gd name="T69" fmla="*/ 130 h 264"/>
                  <a:gd name="T70" fmla="*/ 13 w 300"/>
                  <a:gd name="T71" fmla="*/ 143 h 264"/>
                  <a:gd name="T72" fmla="*/ 13 w 300"/>
                  <a:gd name="T73" fmla="*/ 144 h 264"/>
                  <a:gd name="T74" fmla="*/ 25 w 300"/>
                  <a:gd name="T75" fmla="*/ 167 h 264"/>
                  <a:gd name="T76" fmla="*/ 28 w 300"/>
                  <a:gd name="T77" fmla="*/ 172 h 264"/>
                  <a:gd name="T78" fmla="*/ 43 w 300"/>
                  <a:gd name="T79" fmla="*/ 194 h 264"/>
                  <a:gd name="T80" fmla="*/ 53 w 300"/>
                  <a:gd name="T81" fmla="*/ 205 h 264"/>
                  <a:gd name="T82" fmla="*/ 64 w 300"/>
                  <a:gd name="T83" fmla="*/ 215 h 264"/>
                  <a:gd name="T84" fmla="*/ 86 w 300"/>
                  <a:gd name="T85" fmla="*/ 231 h 264"/>
                  <a:gd name="T86" fmla="*/ 96 w 300"/>
                  <a:gd name="T87" fmla="*/ 237 h 264"/>
                  <a:gd name="T88" fmla="*/ 96 w 300"/>
                  <a:gd name="T89" fmla="*/ 237 h 264"/>
                  <a:gd name="T90" fmla="*/ 111 w 300"/>
                  <a:gd name="T91" fmla="*/ 244 h 264"/>
                  <a:gd name="T92" fmla="*/ 112 w 300"/>
                  <a:gd name="T93" fmla="*/ 245 h 264"/>
                  <a:gd name="T94" fmla="*/ 122 w 300"/>
                  <a:gd name="T95" fmla="*/ 249 h 264"/>
                  <a:gd name="T96" fmla="*/ 129 w 300"/>
                  <a:gd name="T97" fmla="*/ 251 h 264"/>
                  <a:gd name="T98" fmla="*/ 137 w 300"/>
                  <a:gd name="T99" fmla="*/ 254 h 264"/>
                  <a:gd name="T100" fmla="*/ 146 w 300"/>
                  <a:gd name="T101" fmla="*/ 256 h 264"/>
                  <a:gd name="T102" fmla="*/ 152 w 300"/>
                  <a:gd name="T103" fmla="*/ 257 h 264"/>
                  <a:gd name="T104" fmla="*/ 165 w 300"/>
                  <a:gd name="T105" fmla="*/ 259 h 264"/>
                  <a:gd name="T106" fmla="*/ 166 w 300"/>
                  <a:gd name="T107" fmla="*/ 259 h 264"/>
                  <a:gd name="T108" fmla="*/ 180 w 300"/>
                  <a:gd name="T109" fmla="*/ 261 h 264"/>
                  <a:gd name="T110" fmla="*/ 182 w 300"/>
                  <a:gd name="T111" fmla="*/ 261 h 264"/>
                  <a:gd name="T112" fmla="*/ 184 w 300"/>
                  <a:gd name="T113" fmla="*/ 261 h 264"/>
                  <a:gd name="T114" fmla="*/ 284 w 300"/>
                  <a:gd name="T115" fmla="*/ 262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00" h="264">
                    <a:moveTo>
                      <a:pt x="284" y="262"/>
                    </a:moveTo>
                    <a:cubicBezTo>
                      <a:pt x="284" y="262"/>
                      <a:pt x="284" y="262"/>
                      <a:pt x="284" y="262"/>
                    </a:cubicBezTo>
                    <a:cubicBezTo>
                      <a:pt x="279" y="262"/>
                      <a:pt x="274" y="261"/>
                      <a:pt x="269" y="260"/>
                    </a:cubicBezTo>
                    <a:cubicBezTo>
                      <a:pt x="269" y="260"/>
                      <a:pt x="268" y="260"/>
                      <a:pt x="268" y="260"/>
                    </a:cubicBezTo>
                    <a:cubicBezTo>
                      <a:pt x="263" y="258"/>
                      <a:pt x="258" y="257"/>
                      <a:pt x="254" y="256"/>
                    </a:cubicBezTo>
                    <a:cubicBezTo>
                      <a:pt x="254" y="256"/>
                      <a:pt x="253" y="256"/>
                      <a:pt x="253" y="255"/>
                    </a:cubicBezTo>
                    <a:cubicBezTo>
                      <a:pt x="249" y="254"/>
                      <a:pt x="244" y="252"/>
                      <a:pt x="240" y="250"/>
                    </a:cubicBezTo>
                    <a:cubicBezTo>
                      <a:pt x="239" y="250"/>
                      <a:pt x="239" y="250"/>
                      <a:pt x="239" y="250"/>
                    </a:cubicBezTo>
                    <a:cubicBezTo>
                      <a:pt x="234" y="248"/>
                      <a:pt x="230" y="246"/>
                      <a:pt x="226" y="244"/>
                    </a:cubicBezTo>
                    <a:cubicBezTo>
                      <a:pt x="226" y="244"/>
                      <a:pt x="226" y="243"/>
                      <a:pt x="226" y="243"/>
                    </a:cubicBezTo>
                    <a:cubicBezTo>
                      <a:pt x="223" y="242"/>
                      <a:pt x="220" y="240"/>
                      <a:pt x="218" y="238"/>
                    </a:cubicBezTo>
                    <a:cubicBezTo>
                      <a:pt x="212" y="235"/>
                      <a:pt x="206" y="230"/>
                      <a:pt x="200" y="226"/>
                    </a:cubicBezTo>
                    <a:cubicBezTo>
                      <a:pt x="200" y="225"/>
                      <a:pt x="199" y="224"/>
                      <a:pt x="198" y="224"/>
                    </a:cubicBezTo>
                    <a:cubicBezTo>
                      <a:pt x="193" y="219"/>
                      <a:pt x="188" y="214"/>
                      <a:pt x="184" y="209"/>
                    </a:cubicBezTo>
                    <a:cubicBezTo>
                      <a:pt x="183" y="208"/>
                      <a:pt x="182" y="208"/>
                      <a:pt x="182" y="207"/>
                    </a:cubicBezTo>
                    <a:cubicBezTo>
                      <a:pt x="177" y="201"/>
                      <a:pt x="173" y="195"/>
                      <a:pt x="169" y="189"/>
                    </a:cubicBezTo>
                    <a:cubicBezTo>
                      <a:pt x="168" y="188"/>
                      <a:pt x="168" y="187"/>
                      <a:pt x="167" y="185"/>
                    </a:cubicBezTo>
                    <a:cubicBezTo>
                      <a:pt x="163" y="179"/>
                      <a:pt x="160" y="173"/>
                      <a:pt x="157" y="166"/>
                    </a:cubicBezTo>
                    <a:cubicBezTo>
                      <a:pt x="156" y="162"/>
                      <a:pt x="154" y="158"/>
                      <a:pt x="153" y="154"/>
                    </a:cubicBezTo>
                    <a:cubicBezTo>
                      <a:pt x="153" y="154"/>
                      <a:pt x="153" y="153"/>
                      <a:pt x="152" y="152"/>
                    </a:cubicBezTo>
                    <a:cubicBezTo>
                      <a:pt x="151" y="148"/>
                      <a:pt x="150" y="144"/>
                      <a:pt x="149" y="140"/>
                    </a:cubicBezTo>
                    <a:cubicBezTo>
                      <a:pt x="149" y="139"/>
                      <a:pt x="149" y="138"/>
                      <a:pt x="149" y="137"/>
                    </a:cubicBezTo>
                    <a:cubicBezTo>
                      <a:pt x="148" y="133"/>
                      <a:pt x="147" y="128"/>
                      <a:pt x="147" y="124"/>
                    </a:cubicBezTo>
                    <a:cubicBezTo>
                      <a:pt x="146" y="123"/>
                      <a:pt x="146" y="123"/>
                      <a:pt x="146" y="123"/>
                    </a:cubicBezTo>
                    <a:cubicBezTo>
                      <a:pt x="146" y="118"/>
                      <a:pt x="146" y="113"/>
                      <a:pt x="146" y="108"/>
                    </a:cubicBezTo>
                    <a:cubicBezTo>
                      <a:pt x="146" y="102"/>
                      <a:pt x="146" y="97"/>
                      <a:pt x="146" y="92"/>
                    </a:cubicBezTo>
                    <a:cubicBezTo>
                      <a:pt x="147" y="92"/>
                      <a:pt x="147" y="91"/>
                      <a:pt x="147" y="91"/>
                    </a:cubicBezTo>
                    <a:cubicBezTo>
                      <a:pt x="147" y="86"/>
                      <a:pt x="148" y="81"/>
                      <a:pt x="149" y="77"/>
                    </a:cubicBezTo>
                    <a:cubicBezTo>
                      <a:pt x="149" y="76"/>
                      <a:pt x="149" y="76"/>
                      <a:pt x="149" y="75"/>
                    </a:cubicBezTo>
                    <a:cubicBezTo>
                      <a:pt x="150" y="70"/>
                      <a:pt x="151" y="66"/>
                      <a:pt x="153" y="61"/>
                    </a:cubicBezTo>
                    <a:cubicBezTo>
                      <a:pt x="153" y="61"/>
                      <a:pt x="153" y="61"/>
                      <a:pt x="153" y="60"/>
                    </a:cubicBezTo>
                    <a:cubicBezTo>
                      <a:pt x="154" y="56"/>
                      <a:pt x="156" y="51"/>
                      <a:pt x="158" y="46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4" y="2"/>
                      <a:pt x="13" y="3"/>
                      <a:pt x="13" y="5"/>
                    </a:cubicBezTo>
                    <a:cubicBezTo>
                      <a:pt x="12" y="6"/>
                      <a:pt x="12" y="8"/>
                      <a:pt x="11" y="9"/>
                    </a:cubicBezTo>
                    <a:cubicBezTo>
                      <a:pt x="10" y="11"/>
                      <a:pt x="10" y="13"/>
                      <a:pt x="9" y="14"/>
                    </a:cubicBezTo>
                    <a:cubicBezTo>
                      <a:pt x="9" y="15"/>
                      <a:pt x="9" y="16"/>
                      <a:pt x="8" y="17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8"/>
                      <a:pt x="8" y="18"/>
                      <a:pt x="8" y="19"/>
                    </a:cubicBezTo>
                    <a:cubicBezTo>
                      <a:pt x="7" y="21"/>
                      <a:pt x="6" y="23"/>
                      <a:pt x="6" y="26"/>
                    </a:cubicBezTo>
                    <a:cubicBezTo>
                      <a:pt x="5" y="28"/>
                      <a:pt x="5" y="30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4" y="35"/>
                      <a:pt x="4" y="36"/>
                      <a:pt x="3" y="36"/>
                    </a:cubicBezTo>
                    <a:cubicBezTo>
                      <a:pt x="3" y="36"/>
                      <a:pt x="3" y="36"/>
                      <a:pt x="3" y="37"/>
                    </a:cubicBezTo>
                    <a:cubicBezTo>
                      <a:pt x="3" y="38"/>
                      <a:pt x="3" y="39"/>
                      <a:pt x="3" y="40"/>
                    </a:cubicBezTo>
                    <a:cubicBezTo>
                      <a:pt x="2" y="42"/>
                      <a:pt x="2" y="45"/>
                      <a:pt x="1" y="47"/>
                    </a:cubicBezTo>
                    <a:cubicBezTo>
                      <a:pt x="1" y="49"/>
                      <a:pt x="1" y="52"/>
                      <a:pt x="1" y="54"/>
                    </a:cubicBez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1" y="54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57"/>
                      <a:pt x="0" y="59"/>
                      <a:pt x="0" y="60"/>
                    </a:cubicBezTo>
                    <a:cubicBezTo>
                      <a:pt x="0" y="63"/>
                      <a:pt x="0" y="65"/>
                      <a:pt x="0" y="67"/>
                    </a:cubicBezTo>
                    <a:cubicBezTo>
                      <a:pt x="0" y="69"/>
                      <a:pt x="0" y="72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9"/>
                      <a:pt x="0" y="81"/>
                      <a:pt x="0" y="84"/>
                    </a:cubicBezTo>
                    <a:cubicBezTo>
                      <a:pt x="0" y="86"/>
                      <a:pt x="0" y="89"/>
                      <a:pt x="0" y="91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1" y="93"/>
                      <a:pt x="1" y="93"/>
                      <a:pt x="1" y="93"/>
                    </a:cubicBezTo>
                    <a:cubicBezTo>
                      <a:pt x="1" y="95"/>
                      <a:pt x="1" y="97"/>
                      <a:pt x="1" y="99"/>
                    </a:cubicBezTo>
                    <a:cubicBezTo>
                      <a:pt x="2" y="101"/>
                      <a:pt x="2" y="104"/>
                      <a:pt x="2" y="106"/>
                    </a:cubicBezTo>
                    <a:cubicBezTo>
                      <a:pt x="3" y="108"/>
                      <a:pt x="3" y="109"/>
                      <a:pt x="3" y="110"/>
                    </a:cubicBezTo>
                    <a:cubicBezTo>
                      <a:pt x="3" y="111"/>
                      <a:pt x="3" y="111"/>
                      <a:pt x="4" y="112"/>
                    </a:cubicBezTo>
                    <a:cubicBezTo>
                      <a:pt x="4" y="114"/>
                      <a:pt x="4" y="115"/>
                      <a:pt x="4" y="116"/>
                    </a:cubicBezTo>
                    <a:cubicBezTo>
                      <a:pt x="5" y="119"/>
                      <a:pt x="6" y="122"/>
                      <a:pt x="7" y="125"/>
                    </a:cubicBezTo>
                    <a:cubicBezTo>
                      <a:pt x="7" y="126"/>
                      <a:pt x="7" y="127"/>
                      <a:pt x="7" y="128"/>
                    </a:cubicBezTo>
                    <a:cubicBezTo>
                      <a:pt x="8" y="128"/>
                      <a:pt x="8" y="129"/>
                      <a:pt x="8" y="130"/>
                    </a:cubicBezTo>
                    <a:cubicBezTo>
                      <a:pt x="9" y="131"/>
                      <a:pt x="9" y="133"/>
                      <a:pt x="10" y="134"/>
                    </a:cubicBezTo>
                    <a:cubicBezTo>
                      <a:pt x="11" y="137"/>
                      <a:pt x="12" y="140"/>
                      <a:pt x="13" y="143"/>
                    </a:cubicBezTo>
                    <a:cubicBezTo>
                      <a:pt x="13" y="143"/>
                      <a:pt x="13" y="143"/>
                      <a:pt x="13" y="143"/>
                    </a:cubicBezTo>
                    <a:cubicBezTo>
                      <a:pt x="13" y="143"/>
                      <a:pt x="13" y="144"/>
                      <a:pt x="13" y="144"/>
                    </a:cubicBezTo>
                    <a:cubicBezTo>
                      <a:pt x="14" y="145"/>
                      <a:pt x="14" y="145"/>
                      <a:pt x="14" y="146"/>
                    </a:cubicBezTo>
                    <a:cubicBezTo>
                      <a:pt x="17" y="153"/>
                      <a:pt x="21" y="160"/>
                      <a:pt x="25" y="167"/>
                    </a:cubicBezTo>
                    <a:cubicBezTo>
                      <a:pt x="25" y="168"/>
                      <a:pt x="26" y="169"/>
                      <a:pt x="26" y="170"/>
                    </a:cubicBezTo>
                    <a:cubicBezTo>
                      <a:pt x="27" y="170"/>
                      <a:pt x="27" y="171"/>
                      <a:pt x="28" y="172"/>
                    </a:cubicBezTo>
                    <a:cubicBezTo>
                      <a:pt x="32" y="179"/>
                      <a:pt x="37" y="186"/>
                      <a:pt x="43" y="193"/>
                    </a:cubicBezTo>
                    <a:cubicBezTo>
                      <a:pt x="43" y="193"/>
                      <a:pt x="43" y="193"/>
                      <a:pt x="43" y="194"/>
                    </a:cubicBezTo>
                    <a:cubicBezTo>
                      <a:pt x="44" y="194"/>
                      <a:pt x="45" y="195"/>
                      <a:pt x="45" y="195"/>
                    </a:cubicBezTo>
                    <a:cubicBezTo>
                      <a:pt x="48" y="199"/>
                      <a:pt x="50" y="202"/>
                      <a:pt x="53" y="205"/>
                    </a:cubicBezTo>
                    <a:cubicBezTo>
                      <a:pt x="56" y="208"/>
                      <a:pt x="59" y="210"/>
                      <a:pt x="62" y="213"/>
                    </a:cubicBezTo>
                    <a:cubicBezTo>
                      <a:pt x="63" y="214"/>
                      <a:pt x="64" y="214"/>
                      <a:pt x="64" y="215"/>
                    </a:cubicBezTo>
                    <a:cubicBezTo>
                      <a:pt x="64" y="215"/>
                      <a:pt x="65" y="215"/>
                      <a:pt x="65" y="215"/>
                    </a:cubicBezTo>
                    <a:cubicBezTo>
                      <a:pt x="72" y="221"/>
                      <a:pt x="79" y="226"/>
                      <a:pt x="86" y="231"/>
                    </a:cubicBezTo>
                    <a:cubicBezTo>
                      <a:pt x="87" y="231"/>
                      <a:pt x="87" y="232"/>
                      <a:pt x="88" y="232"/>
                    </a:cubicBezTo>
                    <a:cubicBezTo>
                      <a:pt x="90" y="234"/>
                      <a:pt x="93" y="235"/>
                      <a:pt x="96" y="237"/>
                    </a:cubicBezTo>
                    <a:cubicBezTo>
                      <a:pt x="96" y="237"/>
                      <a:pt x="96" y="237"/>
                      <a:pt x="96" y="237"/>
                    </a:cubicBezTo>
                    <a:cubicBezTo>
                      <a:pt x="96" y="237"/>
                      <a:pt x="96" y="237"/>
                      <a:pt x="96" y="237"/>
                    </a:cubicBezTo>
                    <a:cubicBezTo>
                      <a:pt x="99" y="239"/>
                      <a:pt x="102" y="240"/>
                      <a:pt x="105" y="241"/>
                    </a:cubicBezTo>
                    <a:cubicBezTo>
                      <a:pt x="107" y="243"/>
                      <a:pt x="109" y="243"/>
                      <a:pt x="111" y="244"/>
                    </a:cubicBezTo>
                    <a:cubicBezTo>
                      <a:pt x="111" y="245"/>
                      <a:pt x="112" y="245"/>
                      <a:pt x="112" y="245"/>
                    </a:cubicBezTo>
                    <a:cubicBezTo>
                      <a:pt x="112" y="245"/>
                      <a:pt x="112" y="245"/>
                      <a:pt x="112" y="245"/>
                    </a:cubicBezTo>
                    <a:cubicBezTo>
                      <a:pt x="113" y="245"/>
                      <a:pt x="113" y="245"/>
                      <a:pt x="113" y="245"/>
                    </a:cubicBezTo>
                    <a:cubicBezTo>
                      <a:pt x="116" y="247"/>
                      <a:pt x="119" y="248"/>
                      <a:pt x="122" y="249"/>
                    </a:cubicBezTo>
                    <a:cubicBezTo>
                      <a:pt x="124" y="250"/>
                      <a:pt x="127" y="251"/>
                      <a:pt x="129" y="251"/>
                    </a:cubicBezTo>
                    <a:cubicBezTo>
                      <a:pt x="129" y="251"/>
                      <a:pt x="129" y="251"/>
                      <a:pt x="129" y="251"/>
                    </a:cubicBezTo>
                    <a:cubicBezTo>
                      <a:pt x="129" y="251"/>
                      <a:pt x="129" y="251"/>
                      <a:pt x="129" y="252"/>
                    </a:cubicBezTo>
                    <a:cubicBezTo>
                      <a:pt x="132" y="252"/>
                      <a:pt x="134" y="253"/>
                      <a:pt x="137" y="254"/>
                    </a:cubicBezTo>
                    <a:cubicBezTo>
                      <a:pt x="139" y="254"/>
                      <a:pt x="142" y="255"/>
                      <a:pt x="144" y="256"/>
                    </a:cubicBezTo>
                    <a:cubicBezTo>
                      <a:pt x="145" y="256"/>
                      <a:pt x="145" y="256"/>
                      <a:pt x="146" y="256"/>
                    </a:cubicBezTo>
                    <a:cubicBezTo>
                      <a:pt x="147" y="256"/>
                      <a:pt x="147" y="256"/>
                      <a:pt x="147" y="256"/>
                    </a:cubicBezTo>
                    <a:cubicBezTo>
                      <a:pt x="149" y="257"/>
                      <a:pt x="150" y="257"/>
                      <a:pt x="152" y="257"/>
                    </a:cubicBezTo>
                    <a:cubicBezTo>
                      <a:pt x="154" y="258"/>
                      <a:pt x="156" y="258"/>
                      <a:pt x="159" y="259"/>
                    </a:cubicBezTo>
                    <a:cubicBezTo>
                      <a:pt x="161" y="259"/>
                      <a:pt x="163" y="259"/>
                      <a:pt x="165" y="259"/>
                    </a:cubicBezTo>
                    <a:cubicBezTo>
                      <a:pt x="165" y="259"/>
                      <a:pt x="165" y="259"/>
                      <a:pt x="165" y="259"/>
                    </a:cubicBezTo>
                    <a:cubicBezTo>
                      <a:pt x="165" y="259"/>
                      <a:pt x="166" y="259"/>
                      <a:pt x="166" y="259"/>
                    </a:cubicBezTo>
                    <a:cubicBezTo>
                      <a:pt x="168" y="260"/>
                      <a:pt x="171" y="260"/>
                      <a:pt x="173" y="260"/>
                    </a:cubicBezTo>
                    <a:cubicBezTo>
                      <a:pt x="175" y="260"/>
                      <a:pt x="178" y="260"/>
                      <a:pt x="180" y="261"/>
                    </a:cubicBezTo>
                    <a:cubicBezTo>
                      <a:pt x="181" y="261"/>
                      <a:pt x="181" y="261"/>
                      <a:pt x="181" y="261"/>
                    </a:cubicBezTo>
                    <a:cubicBezTo>
                      <a:pt x="182" y="261"/>
                      <a:pt x="182" y="261"/>
                      <a:pt x="182" y="261"/>
                    </a:cubicBezTo>
                    <a:cubicBezTo>
                      <a:pt x="182" y="261"/>
                      <a:pt x="183" y="261"/>
                      <a:pt x="183" y="261"/>
                    </a:cubicBezTo>
                    <a:cubicBezTo>
                      <a:pt x="183" y="261"/>
                      <a:pt x="184" y="261"/>
                      <a:pt x="184" y="261"/>
                    </a:cubicBezTo>
                    <a:cubicBezTo>
                      <a:pt x="223" y="262"/>
                      <a:pt x="261" y="263"/>
                      <a:pt x="300" y="264"/>
                    </a:cubicBezTo>
                    <a:cubicBezTo>
                      <a:pt x="294" y="263"/>
                      <a:pt x="289" y="263"/>
                      <a:pt x="284" y="262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" name="Freeform 61"/>
              <p:cNvSpPr>
                <a:spLocks/>
              </p:cNvSpPr>
              <p:nvPr/>
            </p:nvSpPr>
            <p:spPr bwMode="auto">
              <a:xfrm>
                <a:off x="3798408" y="4094715"/>
                <a:ext cx="28575" cy="1346200"/>
              </a:xfrm>
              <a:custGeom>
                <a:avLst/>
                <a:gdLst>
                  <a:gd name="T0" fmla="*/ 0 w 18"/>
                  <a:gd name="T1" fmla="*/ 0 h 848"/>
                  <a:gd name="T2" fmla="*/ 0 w 18"/>
                  <a:gd name="T3" fmla="*/ 848 h 848"/>
                  <a:gd name="T4" fmla="*/ 18 w 18"/>
                  <a:gd name="T5" fmla="*/ 832 h 848"/>
                  <a:gd name="T6" fmla="*/ 18 w 18"/>
                  <a:gd name="T7" fmla="*/ 120 h 848"/>
                  <a:gd name="T8" fmla="*/ 0 w 18"/>
                  <a:gd name="T9" fmla="*/ 0 h 8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848">
                    <a:moveTo>
                      <a:pt x="0" y="0"/>
                    </a:moveTo>
                    <a:lnTo>
                      <a:pt x="0" y="848"/>
                    </a:lnTo>
                    <a:lnTo>
                      <a:pt x="18" y="832"/>
                    </a:lnTo>
                    <a:lnTo>
                      <a:pt x="18" y="1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" name="Freeform 62"/>
              <p:cNvSpPr>
                <a:spLocks/>
              </p:cNvSpPr>
              <p:nvPr/>
            </p:nvSpPr>
            <p:spPr bwMode="auto">
              <a:xfrm>
                <a:off x="3798408" y="5245653"/>
                <a:ext cx="474663" cy="195263"/>
              </a:xfrm>
              <a:custGeom>
                <a:avLst/>
                <a:gdLst>
                  <a:gd name="T0" fmla="*/ 112 w 112"/>
                  <a:gd name="T1" fmla="*/ 10 h 46"/>
                  <a:gd name="T2" fmla="*/ 0 w 112"/>
                  <a:gd name="T3" fmla="*/ 46 h 46"/>
                  <a:gd name="T4" fmla="*/ 111 w 112"/>
                  <a:gd name="T5" fmla="*/ 9 h 46"/>
                  <a:gd name="T6" fmla="*/ 112 w 112"/>
                  <a:gd name="T7" fmla="*/ 1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46">
                    <a:moveTo>
                      <a:pt x="112" y="10"/>
                    </a:moveTo>
                    <a:cubicBezTo>
                      <a:pt x="73" y="0"/>
                      <a:pt x="30" y="13"/>
                      <a:pt x="0" y="46"/>
                    </a:cubicBezTo>
                    <a:cubicBezTo>
                      <a:pt x="30" y="20"/>
                      <a:pt x="71" y="7"/>
                      <a:pt x="111" y="9"/>
                    </a:cubicBezTo>
                    <a:lnTo>
                      <a:pt x="112" y="1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6" name="Freeform 63"/>
              <p:cNvSpPr>
                <a:spLocks/>
              </p:cNvSpPr>
              <p:nvPr/>
            </p:nvSpPr>
            <p:spPr bwMode="auto">
              <a:xfrm>
                <a:off x="3798408" y="6260065"/>
                <a:ext cx="28575" cy="1576388"/>
              </a:xfrm>
              <a:custGeom>
                <a:avLst/>
                <a:gdLst>
                  <a:gd name="T0" fmla="*/ 0 w 18"/>
                  <a:gd name="T1" fmla="*/ 126 h 993"/>
                  <a:gd name="T2" fmla="*/ 18 w 18"/>
                  <a:gd name="T3" fmla="*/ 0 h 993"/>
                  <a:gd name="T4" fmla="*/ 18 w 18"/>
                  <a:gd name="T5" fmla="*/ 725 h 993"/>
                  <a:gd name="T6" fmla="*/ 0 w 18"/>
                  <a:gd name="T7" fmla="*/ 993 h 993"/>
                  <a:gd name="T8" fmla="*/ 0 w 18"/>
                  <a:gd name="T9" fmla="*/ 126 h 9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993">
                    <a:moveTo>
                      <a:pt x="0" y="126"/>
                    </a:moveTo>
                    <a:lnTo>
                      <a:pt x="18" y="0"/>
                    </a:lnTo>
                    <a:lnTo>
                      <a:pt x="18" y="725"/>
                    </a:lnTo>
                    <a:lnTo>
                      <a:pt x="0" y="993"/>
                    </a:lnTo>
                    <a:lnTo>
                      <a:pt x="0" y="1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50"/>
              <p:cNvSpPr>
                <a:spLocks/>
              </p:cNvSpPr>
              <p:nvPr/>
            </p:nvSpPr>
            <p:spPr bwMode="auto">
              <a:xfrm>
                <a:off x="-1691961" y="4098132"/>
                <a:ext cx="6597650" cy="3744913"/>
              </a:xfrm>
              <a:custGeom>
                <a:avLst/>
                <a:gdLst>
                  <a:gd name="T0" fmla="*/ 1293 w 1556"/>
                  <a:gd name="T1" fmla="*/ 1 h 882"/>
                  <a:gd name="T2" fmla="*/ 1293 w 1556"/>
                  <a:gd name="T3" fmla="*/ 318 h 882"/>
                  <a:gd name="T4" fmla="*/ 1556 w 1556"/>
                  <a:gd name="T5" fmla="*/ 438 h 882"/>
                  <a:gd name="T6" fmla="*/ 1293 w 1556"/>
                  <a:gd name="T7" fmla="*/ 558 h 882"/>
                  <a:gd name="T8" fmla="*/ 1293 w 1556"/>
                  <a:gd name="T9" fmla="*/ 882 h 882"/>
                  <a:gd name="T10" fmla="*/ 547 w 1556"/>
                  <a:gd name="T11" fmla="*/ 716 h 882"/>
                  <a:gd name="T12" fmla="*/ 48 w 1556"/>
                  <a:gd name="T13" fmla="*/ 229 h 882"/>
                  <a:gd name="T14" fmla="*/ 0 w 1556"/>
                  <a:gd name="T15" fmla="*/ 0 h 882"/>
                  <a:gd name="T16" fmla="*/ 467 w 1556"/>
                  <a:gd name="T17" fmla="*/ 0 h 882"/>
                  <a:gd name="T18" fmla="*/ 641 w 1556"/>
                  <a:gd name="T19" fmla="*/ 261 h 882"/>
                  <a:gd name="T20" fmla="*/ 815 w 1556"/>
                  <a:gd name="T21" fmla="*/ 1 h 882"/>
                  <a:gd name="T22" fmla="*/ 1293 w 1556"/>
                  <a:gd name="T23" fmla="*/ 1 h 8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56" h="882">
                    <a:moveTo>
                      <a:pt x="1293" y="1"/>
                    </a:moveTo>
                    <a:cubicBezTo>
                      <a:pt x="1293" y="318"/>
                      <a:pt x="1293" y="318"/>
                      <a:pt x="1293" y="318"/>
                    </a:cubicBezTo>
                    <a:cubicBezTo>
                      <a:pt x="1394" y="229"/>
                      <a:pt x="1556" y="307"/>
                      <a:pt x="1556" y="438"/>
                    </a:cubicBezTo>
                    <a:cubicBezTo>
                      <a:pt x="1556" y="569"/>
                      <a:pt x="1394" y="645"/>
                      <a:pt x="1293" y="558"/>
                    </a:cubicBezTo>
                    <a:cubicBezTo>
                      <a:pt x="1293" y="882"/>
                      <a:pt x="1293" y="882"/>
                      <a:pt x="1293" y="882"/>
                    </a:cubicBezTo>
                    <a:cubicBezTo>
                      <a:pt x="1037" y="880"/>
                      <a:pt x="778" y="828"/>
                      <a:pt x="547" y="716"/>
                    </a:cubicBezTo>
                    <a:cubicBezTo>
                      <a:pt x="336" y="612"/>
                      <a:pt x="138" y="450"/>
                      <a:pt x="48" y="229"/>
                    </a:cubicBezTo>
                    <a:cubicBezTo>
                      <a:pt x="18" y="156"/>
                      <a:pt x="1" y="79"/>
                      <a:pt x="0" y="0"/>
                    </a:cubicBezTo>
                    <a:cubicBezTo>
                      <a:pt x="467" y="0"/>
                      <a:pt x="467" y="0"/>
                      <a:pt x="467" y="0"/>
                    </a:cubicBezTo>
                    <a:cubicBezTo>
                      <a:pt x="415" y="122"/>
                      <a:pt x="507" y="261"/>
                      <a:pt x="641" y="261"/>
                    </a:cubicBezTo>
                    <a:cubicBezTo>
                      <a:pt x="774" y="261"/>
                      <a:pt x="868" y="122"/>
                      <a:pt x="815" y="1"/>
                    </a:cubicBezTo>
                    <a:cubicBezTo>
                      <a:pt x="1293" y="1"/>
                      <a:pt x="1293" y="1"/>
                      <a:pt x="129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51"/>
              <p:cNvSpPr>
                <a:spLocks/>
              </p:cNvSpPr>
              <p:nvPr/>
            </p:nvSpPr>
            <p:spPr bwMode="auto">
              <a:xfrm>
                <a:off x="-1600680" y="4189413"/>
                <a:ext cx="6415088" cy="3562350"/>
              </a:xfrm>
              <a:custGeom>
                <a:avLst/>
                <a:gdLst>
                  <a:gd name="T0" fmla="*/ 1250 w 1513"/>
                  <a:gd name="T1" fmla="*/ 839 h 839"/>
                  <a:gd name="T2" fmla="*/ 535 w 1513"/>
                  <a:gd name="T3" fmla="*/ 675 h 839"/>
                  <a:gd name="T4" fmla="*/ 45 w 1513"/>
                  <a:gd name="T5" fmla="*/ 199 h 839"/>
                  <a:gd name="T6" fmla="*/ 0 w 1513"/>
                  <a:gd name="T7" fmla="*/ 0 h 839"/>
                  <a:gd name="T8" fmla="*/ 415 w 1513"/>
                  <a:gd name="T9" fmla="*/ 0 h 839"/>
                  <a:gd name="T10" fmla="*/ 445 w 1513"/>
                  <a:gd name="T11" fmla="*/ 166 h 839"/>
                  <a:gd name="T12" fmla="*/ 619 w 1513"/>
                  <a:gd name="T13" fmla="*/ 260 h 839"/>
                  <a:gd name="T14" fmla="*/ 794 w 1513"/>
                  <a:gd name="T15" fmla="*/ 165 h 839"/>
                  <a:gd name="T16" fmla="*/ 823 w 1513"/>
                  <a:gd name="T17" fmla="*/ 0 h 839"/>
                  <a:gd name="T18" fmla="*/ 1250 w 1513"/>
                  <a:gd name="T19" fmla="*/ 0 h 839"/>
                  <a:gd name="T20" fmla="*/ 1250 w 1513"/>
                  <a:gd name="T21" fmla="*/ 296 h 839"/>
                  <a:gd name="T22" fmla="*/ 1250 w 1513"/>
                  <a:gd name="T23" fmla="*/ 344 h 839"/>
                  <a:gd name="T24" fmla="*/ 1285 w 1513"/>
                  <a:gd name="T25" fmla="*/ 312 h 839"/>
                  <a:gd name="T26" fmla="*/ 1371 w 1513"/>
                  <a:gd name="T27" fmla="*/ 279 h 839"/>
                  <a:gd name="T28" fmla="*/ 1513 w 1513"/>
                  <a:gd name="T29" fmla="*/ 416 h 839"/>
                  <a:gd name="T30" fmla="*/ 1371 w 1513"/>
                  <a:gd name="T31" fmla="*/ 552 h 839"/>
                  <a:gd name="T32" fmla="*/ 1285 w 1513"/>
                  <a:gd name="T33" fmla="*/ 520 h 839"/>
                  <a:gd name="T34" fmla="*/ 1250 w 1513"/>
                  <a:gd name="T35" fmla="*/ 490 h 839"/>
                  <a:gd name="T36" fmla="*/ 1250 w 1513"/>
                  <a:gd name="T37" fmla="*/ 536 h 839"/>
                  <a:gd name="T38" fmla="*/ 1250 w 1513"/>
                  <a:gd name="T39" fmla="*/ 839 h 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13" h="839">
                    <a:moveTo>
                      <a:pt x="1250" y="839"/>
                    </a:moveTo>
                    <a:cubicBezTo>
                      <a:pt x="991" y="834"/>
                      <a:pt x="744" y="777"/>
                      <a:pt x="535" y="675"/>
                    </a:cubicBezTo>
                    <a:cubicBezTo>
                      <a:pt x="297" y="558"/>
                      <a:pt x="123" y="389"/>
                      <a:pt x="45" y="199"/>
                    </a:cubicBezTo>
                    <a:cubicBezTo>
                      <a:pt x="19" y="134"/>
                      <a:pt x="4" y="67"/>
                      <a:pt x="0" y="0"/>
                    </a:cubicBezTo>
                    <a:cubicBezTo>
                      <a:pt x="415" y="0"/>
                      <a:pt x="415" y="0"/>
                      <a:pt x="415" y="0"/>
                    </a:cubicBezTo>
                    <a:cubicBezTo>
                      <a:pt x="401" y="56"/>
                      <a:pt x="411" y="116"/>
                      <a:pt x="445" y="166"/>
                    </a:cubicBezTo>
                    <a:cubicBezTo>
                      <a:pt x="484" y="225"/>
                      <a:pt x="549" y="260"/>
                      <a:pt x="619" y="260"/>
                    </a:cubicBezTo>
                    <a:cubicBezTo>
                      <a:pt x="689" y="260"/>
                      <a:pt x="754" y="225"/>
                      <a:pt x="794" y="165"/>
                    </a:cubicBezTo>
                    <a:cubicBezTo>
                      <a:pt x="827" y="115"/>
                      <a:pt x="837" y="55"/>
                      <a:pt x="823" y="0"/>
                    </a:cubicBezTo>
                    <a:cubicBezTo>
                      <a:pt x="1250" y="0"/>
                      <a:pt x="1250" y="0"/>
                      <a:pt x="1250" y="0"/>
                    </a:cubicBezTo>
                    <a:cubicBezTo>
                      <a:pt x="1250" y="296"/>
                      <a:pt x="1250" y="296"/>
                      <a:pt x="1250" y="296"/>
                    </a:cubicBezTo>
                    <a:cubicBezTo>
                      <a:pt x="1250" y="344"/>
                      <a:pt x="1250" y="344"/>
                      <a:pt x="1250" y="344"/>
                    </a:cubicBezTo>
                    <a:cubicBezTo>
                      <a:pt x="1285" y="312"/>
                      <a:pt x="1285" y="312"/>
                      <a:pt x="1285" y="312"/>
                    </a:cubicBezTo>
                    <a:cubicBezTo>
                      <a:pt x="1310" y="291"/>
                      <a:pt x="1339" y="279"/>
                      <a:pt x="1371" y="279"/>
                    </a:cubicBezTo>
                    <a:cubicBezTo>
                      <a:pt x="1439" y="279"/>
                      <a:pt x="1513" y="334"/>
                      <a:pt x="1513" y="416"/>
                    </a:cubicBezTo>
                    <a:cubicBezTo>
                      <a:pt x="1513" y="500"/>
                      <a:pt x="1439" y="552"/>
                      <a:pt x="1371" y="552"/>
                    </a:cubicBezTo>
                    <a:cubicBezTo>
                      <a:pt x="1339" y="552"/>
                      <a:pt x="1309" y="541"/>
                      <a:pt x="1285" y="520"/>
                    </a:cubicBezTo>
                    <a:cubicBezTo>
                      <a:pt x="1250" y="490"/>
                      <a:pt x="1250" y="490"/>
                      <a:pt x="1250" y="490"/>
                    </a:cubicBezTo>
                    <a:cubicBezTo>
                      <a:pt x="1250" y="536"/>
                      <a:pt x="1250" y="536"/>
                      <a:pt x="1250" y="536"/>
                    </a:cubicBezTo>
                    <a:cubicBezTo>
                      <a:pt x="1250" y="839"/>
                      <a:pt x="1250" y="839"/>
                      <a:pt x="1250" y="8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3705226" y="2402681"/>
              <a:ext cx="1090613" cy="1011238"/>
            </a:xfrm>
            <a:custGeom>
              <a:avLst/>
              <a:gdLst>
                <a:gd name="T0" fmla="*/ 247 w 257"/>
                <a:gd name="T1" fmla="*/ 23 h 238"/>
                <a:gd name="T2" fmla="*/ 0 w 257"/>
                <a:gd name="T3" fmla="*/ 74 h 238"/>
                <a:gd name="T4" fmla="*/ 7 w 257"/>
                <a:gd name="T5" fmla="*/ 177 h 238"/>
                <a:gd name="T6" fmla="*/ 221 w 257"/>
                <a:gd name="T7" fmla="*/ 115 h 238"/>
                <a:gd name="T8" fmla="*/ 221 w 257"/>
                <a:gd name="T9" fmla="*/ 115 h 238"/>
                <a:gd name="T10" fmla="*/ 221 w 257"/>
                <a:gd name="T11" fmla="*/ 115 h 238"/>
                <a:gd name="T12" fmla="*/ 241 w 257"/>
                <a:gd name="T13" fmla="*/ 52 h 238"/>
                <a:gd name="T14" fmla="*/ 257 w 257"/>
                <a:gd name="T15" fmla="*/ 0 h 238"/>
                <a:gd name="T16" fmla="*/ 247 w 257"/>
                <a:gd name="T17" fmla="*/ 23 h 238"/>
                <a:gd name="T18" fmla="*/ 247 w 257"/>
                <a:gd name="T19" fmla="*/ 23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238">
                  <a:moveTo>
                    <a:pt x="247" y="23"/>
                  </a:moveTo>
                  <a:cubicBezTo>
                    <a:pt x="198" y="106"/>
                    <a:pt x="75" y="127"/>
                    <a:pt x="0" y="74"/>
                  </a:cubicBezTo>
                  <a:cubicBezTo>
                    <a:pt x="7" y="177"/>
                    <a:pt x="7" y="177"/>
                    <a:pt x="7" y="177"/>
                  </a:cubicBezTo>
                  <a:cubicBezTo>
                    <a:pt x="79" y="238"/>
                    <a:pt x="193" y="204"/>
                    <a:pt x="221" y="115"/>
                  </a:cubicBezTo>
                  <a:cubicBezTo>
                    <a:pt x="221" y="115"/>
                    <a:pt x="221" y="115"/>
                    <a:pt x="221" y="115"/>
                  </a:cubicBezTo>
                  <a:cubicBezTo>
                    <a:pt x="221" y="115"/>
                    <a:pt x="221" y="115"/>
                    <a:pt x="221" y="115"/>
                  </a:cubicBezTo>
                  <a:cubicBezTo>
                    <a:pt x="227" y="94"/>
                    <a:pt x="234" y="73"/>
                    <a:pt x="241" y="52"/>
                  </a:cubicBezTo>
                  <a:cubicBezTo>
                    <a:pt x="245" y="37"/>
                    <a:pt x="257" y="0"/>
                    <a:pt x="257" y="0"/>
                  </a:cubicBezTo>
                  <a:cubicBezTo>
                    <a:pt x="254" y="8"/>
                    <a:pt x="251" y="15"/>
                    <a:pt x="247" y="23"/>
                  </a:cubicBezTo>
                  <a:cubicBezTo>
                    <a:pt x="247" y="23"/>
                    <a:pt x="252" y="16"/>
                    <a:pt x="247" y="2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3869534" y="643335"/>
              <a:ext cx="5018875" cy="3582220"/>
              <a:chOff x="3858424" y="558800"/>
              <a:chExt cx="5495925" cy="3922714"/>
            </a:xfrm>
          </p:grpSpPr>
          <p:sp>
            <p:nvSpPr>
              <p:cNvPr id="33" name="Freeform 31"/>
              <p:cNvSpPr>
                <a:spLocks/>
              </p:cNvSpPr>
              <p:nvPr/>
            </p:nvSpPr>
            <p:spPr bwMode="auto">
              <a:xfrm>
                <a:off x="3861600" y="1511301"/>
                <a:ext cx="1211263" cy="1646238"/>
              </a:xfrm>
              <a:custGeom>
                <a:avLst/>
                <a:gdLst>
                  <a:gd name="T0" fmla="*/ 248 w 285"/>
                  <a:gd name="T1" fmla="*/ 139 h 387"/>
                  <a:gd name="T2" fmla="*/ 0 w 285"/>
                  <a:gd name="T3" fmla="*/ 40 h 387"/>
                  <a:gd name="T4" fmla="*/ 2 w 285"/>
                  <a:gd name="T5" fmla="*/ 191 h 387"/>
                  <a:gd name="T6" fmla="*/ 213 w 285"/>
                  <a:gd name="T7" fmla="*/ 387 h 387"/>
                  <a:gd name="T8" fmla="*/ 248 w 285"/>
                  <a:gd name="T9" fmla="*/ 139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5" h="387">
                    <a:moveTo>
                      <a:pt x="248" y="139"/>
                    </a:moveTo>
                    <a:cubicBezTo>
                      <a:pt x="208" y="45"/>
                      <a:pt x="95" y="0"/>
                      <a:pt x="0" y="40"/>
                    </a:cubicBezTo>
                    <a:cubicBezTo>
                      <a:pt x="2" y="191"/>
                      <a:pt x="2" y="191"/>
                      <a:pt x="2" y="191"/>
                    </a:cubicBezTo>
                    <a:cubicBezTo>
                      <a:pt x="126" y="139"/>
                      <a:pt x="257" y="261"/>
                      <a:pt x="213" y="387"/>
                    </a:cubicBezTo>
                    <a:cubicBezTo>
                      <a:pt x="241" y="307"/>
                      <a:pt x="285" y="224"/>
                      <a:pt x="248" y="13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dirty="0">
                    <a:solidFill>
                      <a:srgbClr val="404040"/>
                    </a:solidFill>
                  </a:rPr>
                  <a:t> </a:t>
                </a:r>
                <a:endParaRPr lang="zh-CN" altLang="en-US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5663810" y="3014664"/>
                <a:ext cx="1758950" cy="1466850"/>
              </a:xfrm>
              <a:custGeom>
                <a:avLst/>
                <a:gdLst>
                  <a:gd name="T0" fmla="*/ 394 w 414"/>
                  <a:gd name="T1" fmla="*/ 149 h 345"/>
                  <a:gd name="T2" fmla="*/ 105 w 414"/>
                  <a:gd name="T3" fmla="*/ 72 h 345"/>
                  <a:gd name="T4" fmla="*/ 0 w 414"/>
                  <a:gd name="T5" fmla="*/ 176 h 345"/>
                  <a:gd name="T6" fmla="*/ 200 w 414"/>
                  <a:gd name="T7" fmla="*/ 153 h 345"/>
                  <a:gd name="T8" fmla="*/ 260 w 414"/>
                  <a:gd name="T9" fmla="*/ 345 h 345"/>
                  <a:gd name="T10" fmla="*/ 394 w 414"/>
                  <a:gd name="T11" fmla="*/ 294 h 345"/>
                  <a:gd name="T12" fmla="*/ 394 w 414"/>
                  <a:gd name="T13" fmla="*/ 149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4" h="345">
                    <a:moveTo>
                      <a:pt x="394" y="149"/>
                    </a:moveTo>
                    <a:cubicBezTo>
                      <a:pt x="346" y="38"/>
                      <a:pt x="202" y="0"/>
                      <a:pt x="105" y="72"/>
                    </a:cubicBezTo>
                    <a:cubicBezTo>
                      <a:pt x="66" y="101"/>
                      <a:pt x="34" y="141"/>
                      <a:pt x="0" y="176"/>
                    </a:cubicBezTo>
                    <a:cubicBezTo>
                      <a:pt x="52" y="123"/>
                      <a:pt x="137" y="113"/>
                      <a:pt x="200" y="153"/>
                    </a:cubicBezTo>
                    <a:cubicBezTo>
                      <a:pt x="264" y="193"/>
                      <a:pt x="290" y="276"/>
                      <a:pt x="260" y="345"/>
                    </a:cubicBezTo>
                    <a:cubicBezTo>
                      <a:pt x="394" y="294"/>
                      <a:pt x="394" y="294"/>
                      <a:pt x="394" y="294"/>
                    </a:cubicBezTo>
                    <a:cubicBezTo>
                      <a:pt x="414" y="248"/>
                      <a:pt x="413" y="195"/>
                      <a:pt x="394" y="14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3861598" y="558800"/>
                <a:ext cx="5492750" cy="3706813"/>
              </a:xfrm>
              <a:custGeom>
                <a:avLst/>
                <a:gdLst>
                  <a:gd name="T0" fmla="*/ 0 w 1295"/>
                  <a:gd name="T1" fmla="*/ 0 h 874"/>
                  <a:gd name="T2" fmla="*/ 747 w 1295"/>
                  <a:gd name="T3" fmla="*/ 166 h 874"/>
                  <a:gd name="T4" fmla="*/ 1248 w 1295"/>
                  <a:gd name="T5" fmla="*/ 654 h 874"/>
                  <a:gd name="T6" fmla="*/ 1295 w 1295"/>
                  <a:gd name="T7" fmla="*/ 874 h 874"/>
                  <a:gd name="T8" fmla="*/ 818 w 1295"/>
                  <a:gd name="T9" fmla="*/ 874 h 874"/>
                  <a:gd name="T10" fmla="*/ 643 w 1295"/>
                  <a:gd name="T11" fmla="*/ 614 h 874"/>
                  <a:gd name="T12" fmla="*/ 469 w 1295"/>
                  <a:gd name="T13" fmla="*/ 874 h 874"/>
                  <a:gd name="T14" fmla="*/ 0 w 1295"/>
                  <a:gd name="T15" fmla="*/ 874 h 874"/>
                  <a:gd name="T16" fmla="*/ 0 w 1295"/>
                  <a:gd name="T17" fmla="*/ 609 h 874"/>
                  <a:gd name="T18" fmla="*/ 263 w 1295"/>
                  <a:gd name="T19" fmla="*/ 437 h 874"/>
                  <a:gd name="T20" fmla="*/ 0 w 1295"/>
                  <a:gd name="T21" fmla="*/ 265 h 874"/>
                  <a:gd name="T22" fmla="*/ 0 w 1295"/>
                  <a:gd name="T23" fmla="*/ 0 h 874"/>
                  <a:gd name="T24" fmla="*/ 0 w 1295"/>
                  <a:gd name="T25" fmla="*/ 0 h 8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95" h="874">
                    <a:moveTo>
                      <a:pt x="0" y="0"/>
                    </a:moveTo>
                    <a:cubicBezTo>
                      <a:pt x="257" y="2"/>
                      <a:pt x="516" y="54"/>
                      <a:pt x="747" y="166"/>
                    </a:cubicBezTo>
                    <a:cubicBezTo>
                      <a:pt x="959" y="270"/>
                      <a:pt x="1158" y="432"/>
                      <a:pt x="1248" y="654"/>
                    </a:cubicBezTo>
                    <a:cubicBezTo>
                      <a:pt x="1277" y="724"/>
                      <a:pt x="1293" y="799"/>
                      <a:pt x="1295" y="874"/>
                    </a:cubicBezTo>
                    <a:cubicBezTo>
                      <a:pt x="818" y="874"/>
                      <a:pt x="818" y="874"/>
                      <a:pt x="818" y="874"/>
                    </a:cubicBezTo>
                    <a:cubicBezTo>
                      <a:pt x="870" y="753"/>
                      <a:pt x="776" y="614"/>
                      <a:pt x="643" y="614"/>
                    </a:cubicBezTo>
                    <a:cubicBezTo>
                      <a:pt x="510" y="614"/>
                      <a:pt x="417" y="753"/>
                      <a:pt x="469" y="874"/>
                    </a:cubicBezTo>
                    <a:cubicBezTo>
                      <a:pt x="0" y="874"/>
                      <a:pt x="0" y="874"/>
                      <a:pt x="0" y="874"/>
                    </a:cubicBezTo>
                    <a:cubicBezTo>
                      <a:pt x="0" y="609"/>
                      <a:pt x="0" y="609"/>
                      <a:pt x="0" y="609"/>
                    </a:cubicBezTo>
                    <a:cubicBezTo>
                      <a:pt x="123" y="661"/>
                      <a:pt x="263" y="568"/>
                      <a:pt x="263" y="437"/>
                    </a:cubicBezTo>
                    <a:cubicBezTo>
                      <a:pt x="264" y="305"/>
                      <a:pt x="123" y="213"/>
                      <a:pt x="0" y="26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77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3953673" y="647700"/>
                <a:ext cx="5308600" cy="3529013"/>
              </a:xfrm>
              <a:custGeom>
                <a:avLst/>
                <a:gdLst>
                  <a:gd name="T0" fmla="*/ 1252 w 1252"/>
                  <a:gd name="T1" fmla="*/ 832 h 832"/>
                  <a:gd name="T2" fmla="*/ 826 w 1252"/>
                  <a:gd name="T3" fmla="*/ 832 h 832"/>
                  <a:gd name="T4" fmla="*/ 797 w 1252"/>
                  <a:gd name="T5" fmla="*/ 666 h 832"/>
                  <a:gd name="T6" fmla="*/ 622 w 1252"/>
                  <a:gd name="T7" fmla="*/ 572 h 832"/>
                  <a:gd name="T8" fmla="*/ 448 w 1252"/>
                  <a:gd name="T9" fmla="*/ 665 h 832"/>
                  <a:gd name="T10" fmla="*/ 418 w 1252"/>
                  <a:gd name="T11" fmla="*/ 832 h 832"/>
                  <a:gd name="T12" fmla="*/ 0 w 1252"/>
                  <a:gd name="T13" fmla="*/ 832 h 832"/>
                  <a:gd name="T14" fmla="*/ 0 w 1252"/>
                  <a:gd name="T15" fmla="*/ 617 h 832"/>
                  <a:gd name="T16" fmla="*/ 51 w 1252"/>
                  <a:gd name="T17" fmla="*/ 624 h 832"/>
                  <a:gd name="T18" fmla="*/ 264 w 1252"/>
                  <a:gd name="T19" fmla="*/ 416 h 832"/>
                  <a:gd name="T20" fmla="*/ 199 w 1252"/>
                  <a:gd name="T21" fmla="*/ 267 h 832"/>
                  <a:gd name="T22" fmla="*/ 51 w 1252"/>
                  <a:gd name="T23" fmla="*/ 208 h 832"/>
                  <a:gd name="T24" fmla="*/ 1 w 1252"/>
                  <a:gd name="T25" fmla="*/ 214 h 832"/>
                  <a:gd name="T26" fmla="*/ 1 w 1252"/>
                  <a:gd name="T27" fmla="*/ 0 h 832"/>
                  <a:gd name="T28" fmla="*/ 716 w 1252"/>
                  <a:gd name="T29" fmla="*/ 164 h 832"/>
                  <a:gd name="T30" fmla="*/ 1207 w 1252"/>
                  <a:gd name="T31" fmla="*/ 641 h 832"/>
                  <a:gd name="T32" fmla="*/ 1252 w 1252"/>
                  <a:gd name="T33" fmla="*/ 832 h 8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52" h="832">
                    <a:moveTo>
                      <a:pt x="1252" y="832"/>
                    </a:moveTo>
                    <a:cubicBezTo>
                      <a:pt x="826" y="832"/>
                      <a:pt x="826" y="832"/>
                      <a:pt x="826" y="832"/>
                    </a:cubicBezTo>
                    <a:cubicBezTo>
                      <a:pt x="841" y="776"/>
                      <a:pt x="830" y="716"/>
                      <a:pt x="797" y="666"/>
                    </a:cubicBezTo>
                    <a:cubicBezTo>
                      <a:pt x="757" y="607"/>
                      <a:pt x="692" y="572"/>
                      <a:pt x="622" y="572"/>
                    </a:cubicBezTo>
                    <a:cubicBezTo>
                      <a:pt x="553" y="572"/>
                      <a:pt x="488" y="607"/>
                      <a:pt x="448" y="665"/>
                    </a:cubicBezTo>
                    <a:cubicBezTo>
                      <a:pt x="414" y="715"/>
                      <a:pt x="404" y="776"/>
                      <a:pt x="418" y="832"/>
                    </a:cubicBezTo>
                    <a:cubicBezTo>
                      <a:pt x="0" y="832"/>
                      <a:pt x="0" y="832"/>
                      <a:pt x="0" y="832"/>
                    </a:cubicBezTo>
                    <a:cubicBezTo>
                      <a:pt x="0" y="617"/>
                      <a:pt x="0" y="617"/>
                      <a:pt x="0" y="617"/>
                    </a:cubicBezTo>
                    <a:cubicBezTo>
                      <a:pt x="17" y="622"/>
                      <a:pt x="34" y="624"/>
                      <a:pt x="51" y="624"/>
                    </a:cubicBezTo>
                    <a:cubicBezTo>
                      <a:pt x="166" y="624"/>
                      <a:pt x="264" y="529"/>
                      <a:pt x="264" y="416"/>
                    </a:cubicBezTo>
                    <a:cubicBezTo>
                      <a:pt x="264" y="360"/>
                      <a:pt x="241" y="307"/>
                      <a:pt x="199" y="267"/>
                    </a:cubicBezTo>
                    <a:cubicBezTo>
                      <a:pt x="159" y="230"/>
                      <a:pt x="105" y="208"/>
                      <a:pt x="51" y="208"/>
                    </a:cubicBezTo>
                    <a:cubicBezTo>
                      <a:pt x="34" y="208"/>
                      <a:pt x="17" y="210"/>
                      <a:pt x="1" y="214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59" y="5"/>
                      <a:pt x="506" y="61"/>
                      <a:pt x="716" y="164"/>
                    </a:cubicBezTo>
                    <a:cubicBezTo>
                      <a:pt x="955" y="280"/>
                      <a:pt x="1130" y="450"/>
                      <a:pt x="1207" y="641"/>
                    </a:cubicBezTo>
                    <a:cubicBezTo>
                      <a:pt x="1232" y="703"/>
                      <a:pt x="1247" y="767"/>
                      <a:pt x="1252" y="8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dirty="0">
                    <a:solidFill>
                      <a:srgbClr val="404040"/>
                    </a:solidFill>
                  </a:rPr>
                  <a:t>        </a:t>
                </a:r>
                <a:endParaRPr lang="zh-CN" altLang="en-US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38" name="Freeform 36"/>
              <p:cNvSpPr>
                <a:spLocks/>
              </p:cNvSpPr>
              <p:nvPr/>
            </p:nvSpPr>
            <p:spPr bwMode="auto">
              <a:xfrm>
                <a:off x="3858424" y="4240213"/>
                <a:ext cx="1985963" cy="228600"/>
              </a:xfrm>
              <a:custGeom>
                <a:avLst/>
                <a:gdLst>
                  <a:gd name="T0" fmla="*/ 0 w 1251"/>
                  <a:gd name="T1" fmla="*/ 0 h 144"/>
                  <a:gd name="T2" fmla="*/ 6 w 1251"/>
                  <a:gd name="T3" fmla="*/ 144 h 144"/>
                  <a:gd name="T4" fmla="*/ 1051 w 1251"/>
                  <a:gd name="T5" fmla="*/ 144 h 144"/>
                  <a:gd name="T6" fmla="*/ 1251 w 1251"/>
                  <a:gd name="T7" fmla="*/ 0 h 144"/>
                  <a:gd name="T8" fmla="*/ 0 w 1251"/>
                  <a:gd name="T9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1" h="144">
                    <a:moveTo>
                      <a:pt x="0" y="0"/>
                    </a:moveTo>
                    <a:lnTo>
                      <a:pt x="6" y="144"/>
                    </a:lnTo>
                    <a:lnTo>
                      <a:pt x="1051" y="144"/>
                    </a:lnTo>
                    <a:lnTo>
                      <a:pt x="125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37"/>
              <p:cNvSpPr>
                <a:spLocks/>
              </p:cNvSpPr>
              <p:nvPr/>
            </p:nvSpPr>
            <p:spPr bwMode="auto">
              <a:xfrm>
                <a:off x="6761961" y="4240213"/>
                <a:ext cx="2592388" cy="228600"/>
              </a:xfrm>
              <a:custGeom>
                <a:avLst/>
                <a:gdLst>
                  <a:gd name="T0" fmla="*/ 358 w 1633"/>
                  <a:gd name="T1" fmla="*/ 0 h 144"/>
                  <a:gd name="T2" fmla="*/ 0 w 1633"/>
                  <a:gd name="T3" fmla="*/ 144 h 144"/>
                  <a:gd name="T4" fmla="*/ 1064 w 1633"/>
                  <a:gd name="T5" fmla="*/ 144 h 144"/>
                  <a:gd name="T6" fmla="*/ 1633 w 1633"/>
                  <a:gd name="T7" fmla="*/ 0 h 144"/>
                  <a:gd name="T8" fmla="*/ 358 w 1633"/>
                  <a:gd name="T9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3" h="144">
                    <a:moveTo>
                      <a:pt x="358" y="0"/>
                    </a:moveTo>
                    <a:lnTo>
                      <a:pt x="0" y="144"/>
                    </a:lnTo>
                    <a:lnTo>
                      <a:pt x="1064" y="144"/>
                    </a:lnTo>
                    <a:lnTo>
                      <a:pt x="1633" y="0"/>
                    </a:lnTo>
                    <a:lnTo>
                      <a:pt x="358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3765155" y="2605088"/>
              <a:ext cx="44450" cy="1571625"/>
            </a:xfrm>
            <a:custGeom>
              <a:avLst/>
              <a:gdLst>
                <a:gd name="T0" fmla="*/ 0 w 28"/>
                <a:gd name="T1" fmla="*/ 0 h 990"/>
                <a:gd name="T2" fmla="*/ 0 w 28"/>
                <a:gd name="T3" fmla="*/ 852 h 990"/>
                <a:gd name="T4" fmla="*/ 28 w 28"/>
                <a:gd name="T5" fmla="*/ 990 h 990"/>
                <a:gd name="T6" fmla="*/ 28 w 28"/>
                <a:gd name="T7" fmla="*/ 277 h 990"/>
                <a:gd name="T8" fmla="*/ 0 w 28"/>
                <a:gd name="T9" fmla="*/ 0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990">
                  <a:moveTo>
                    <a:pt x="0" y="0"/>
                  </a:moveTo>
                  <a:lnTo>
                    <a:pt x="0" y="852"/>
                  </a:lnTo>
                  <a:lnTo>
                    <a:pt x="28" y="990"/>
                  </a:lnTo>
                  <a:lnTo>
                    <a:pt x="28" y="2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3765155" y="652860"/>
              <a:ext cx="44450" cy="1958975"/>
            </a:xfrm>
            <a:custGeom>
              <a:avLst/>
              <a:gdLst>
                <a:gd name="T0" fmla="*/ 4 w 28"/>
                <a:gd name="T1" fmla="*/ 0 h 1234"/>
                <a:gd name="T2" fmla="*/ 0 w 28"/>
                <a:gd name="T3" fmla="*/ 850 h 1234"/>
                <a:gd name="T4" fmla="*/ 28 w 28"/>
                <a:gd name="T5" fmla="*/ 1234 h 1234"/>
                <a:gd name="T6" fmla="*/ 28 w 28"/>
                <a:gd name="T7" fmla="*/ 523 h 1234"/>
                <a:gd name="T8" fmla="*/ 4 w 28"/>
                <a:gd name="T9" fmla="*/ 0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234">
                  <a:moveTo>
                    <a:pt x="4" y="0"/>
                  </a:moveTo>
                  <a:lnTo>
                    <a:pt x="0" y="850"/>
                  </a:lnTo>
                  <a:lnTo>
                    <a:pt x="28" y="1234"/>
                  </a:lnTo>
                  <a:lnTo>
                    <a:pt x="28" y="52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-1112043" y="656432"/>
              <a:ext cx="5884863" cy="4291013"/>
            </a:xfrm>
            <a:custGeom>
              <a:avLst/>
              <a:gdLst>
                <a:gd name="T0" fmla="*/ 1294 w 1557"/>
                <a:gd name="T1" fmla="*/ 0 h 1134"/>
                <a:gd name="T2" fmla="*/ 1293 w 1557"/>
                <a:gd name="T3" fmla="*/ 317 h 1134"/>
                <a:gd name="T4" fmla="*/ 1557 w 1557"/>
                <a:gd name="T5" fmla="*/ 437 h 1134"/>
                <a:gd name="T6" fmla="*/ 1293 w 1557"/>
                <a:gd name="T7" fmla="*/ 557 h 1134"/>
                <a:gd name="T8" fmla="*/ 1293 w 1557"/>
                <a:gd name="T9" fmla="*/ 874 h 1134"/>
                <a:gd name="T10" fmla="*/ 761 w 1557"/>
                <a:gd name="T11" fmla="*/ 874 h 1134"/>
                <a:gd name="T12" fmla="*/ 641 w 1557"/>
                <a:gd name="T13" fmla="*/ 1134 h 1134"/>
                <a:gd name="T14" fmla="*/ 520 w 1557"/>
                <a:gd name="T15" fmla="*/ 874 h 1134"/>
                <a:gd name="T16" fmla="*/ 0 w 1557"/>
                <a:gd name="T17" fmla="*/ 874 h 1134"/>
                <a:gd name="T18" fmla="*/ 357 w 1557"/>
                <a:gd name="T19" fmla="*/ 280 h 1134"/>
                <a:gd name="T20" fmla="*/ 1047 w 1557"/>
                <a:gd name="T21" fmla="*/ 18 h 1134"/>
                <a:gd name="T22" fmla="*/ 1294 w 1557"/>
                <a:gd name="T23" fmla="*/ 0 h 1134"/>
                <a:gd name="T24" fmla="*/ 1294 w 1557"/>
                <a:gd name="T25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57" h="1134">
                  <a:moveTo>
                    <a:pt x="1294" y="0"/>
                  </a:moveTo>
                  <a:cubicBezTo>
                    <a:pt x="1293" y="317"/>
                    <a:pt x="1293" y="317"/>
                    <a:pt x="1293" y="317"/>
                  </a:cubicBezTo>
                  <a:cubicBezTo>
                    <a:pt x="1394" y="231"/>
                    <a:pt x="1556" y="306"/>
                    <a:pt x="1557" y="437"/>
                  </a:cubicBezTo>
                  <a:cubicBezTo>
                    <a:pt x="1556" y="569"/>
                    <a:pt x="1395" y="642"/>
                    <a:pt x="1293" y="557"/>
                  </a:cubicBezTo>
                  <a:cubicBezTo>
                    <a:pt x="1293" y="874"/>
                    <a:pt x="1293" y="874"/>
                    <a:pt x="1293" y="874"/>
                  </a:cubicBezTo>
                  <a:cubicBezTo>
                    <a:pt x="761" y="874"/>
                    <a:pt x="761" y="874"/>
                    <a:pt x="761" y="874"/>
                  </a:cubicBezTo>
                  <a:cubicBezTo>
                    <a:pt x="850" y="974"/>
                    <a:pt x="774" y="1134"/>
                    <a:pt x="641" y="1134"/>
                  </a:cubicBezTo>
                  <a:cubicBezTo>
                    <a:pt x="506" y="1134"/>
                    <a:pt x="434" y="974"/>
                    <a:pt x="520" y="874"/>
                  </a:cubicBezTo>
                  <a:cubicBezTo>
                    <a:pt x="0" y="874"/>
                    <a:pt x="0" y="874"/>
                    <a:pt x="0" y="874"/>
                  </a:cubicBezTo>
                  <a:cubicBezTo>
                    <a:pt x="8" y="629"/>
                    <a:pt x="163" y="421"/>
                    <a:pt x="357" y="280"/>
                  </a:cubicBezTo>
                  <a:cubicBezTo>
                    <a:pt x="558" y="135"/>
                    <a:pt x="802" y="52"/>
                    <a:pt x="1047" y="18"/>
                  </a:cubicBezTo>
                  <a:cubicBezTo>
                    <a:pt x="1129" y="7"/>
                    <a:pt x="1211" y="1"/>
                    <a:pt x="1294" y="0"/>
                  </a:cubicBezTo>
                  <a:cubicBezTo>
                    <a:pt x="1294" y="0"/>
                    <a:pt x="1117" y="1"/>
                    <a:pt x="129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-1027906" y="735807"/>
              <a:ext cx="5716588" cy="4132263"/>
            </a:xfrm>
            <a:custGeom>
              <a:avLst/>
              <a:gdLst>
                <a:gd name="T0" fmla="*/ 1249 w 1512"/>
                <a:gd name="T1" fmla="*/ 0 h 1092"/>
                <a:gd name="T2" fmla="*/ 1027 w 1512"/>
                <a:gd name="T3" fmla="*/ 17 h 1092"/>
                <a:gd name="T4" fmla="*/ 346 w 1512"/>
                <a:gd name="T5" fmla="*/ 276 h 1092"/>
                <a:gd name="T6" fmla="*/ 0 w 1512"/>
                <a:gd name="T7" fmla="*/ 831 h 1092"/>
                <a:gd name="T8" fmla="*/ 497 w 1512"/>
                <a:gd name="T9" fmla="*/ 831 h 1092"/>
                <a:gd name="T10" fmla="*/ 543 w 1512"/>
                <a:gd name="T11" fmla="*/ 831 h 1092"/>
                <a:gd name="T12" fmla="*/ 513 w 1512"/>
                <a:gd name="T13" fmla="*/ 866 h 1092"/>
                <a:gd name="T14" fmla="*/ 494 w 1512"/>
                <a:gd name="T15" fmla="*/ 1012 h 1092"/>
                <a:gd name="T16" fmla="*/ 618 w 1512"/>
                <a:gd name="T17" fmla="*/ 1092 h 1092"/>
                <a:gd name="T18" fmla="*/ 742 w 1512"/>
                <a:gd name="T19" fmla="*/ 1010 h 1092"/>
                <a:gd name="T20" fmla="*/ 722 w 1512"/>
                <a:gd name="T21" fmla="*/ 866 h 1092"/>
                <a:gd name="T22" fmla="*/ 691 w 1512"/>
                <a:gd name="T23" fmla="*/ 831 h 1092"/>
                <a:gd name="T24" fmla="*/ 738 w 1512"/>
                <a:gd name="T25" fmla="*/ 831 h 1092"/>
                <a:gd name="T26" fmla="*/ 1249 w 1512"/>
                <a:gd name="T27" fmla="*/ 832 h 1092"/>
                <a:gd name="T28" fmla="*/ 1249 w 1512"/>
                <a:gd name="T29" fmla="*/ 535 h 1092"/>
                <a:gd name="T30" fmla="*/ 1249 w 1512"/>
                <a:gd name="T31" fmla="*/ 489 h 1092"/>
                <a:gd name="T32" fmla="*/ 1284 w 1512"/>
                <a:gd name="T33" fmla="*/ 519 h 1092"/>
                <a:gd name="T34" fmla="*/ 1371 w 1512"/>
                <a:gd name="T35" fmla="*/ 551 h 1092"/>
                <a:gd name="T36" fmla="*/ 1512 w 1512"/>
                <a:gd name="T37" fmla="*/ 415 h 1092"/>
                <a:gd name="T38" fmla="*/ 1370 w 1512"/>
                <a:gd name="T39" fmla="*/ 280 h 1092"/>
                <a:gd name="T40" fmla="*/ 1284 w 1512"/>
                <a:gd name="T41" fmla="*/ 312 h 1092"/>
                <a:gd name="T42" fmla="*/ 1249 w 1512"/>
                <a:gd name="T43" fmla="*/ 342 h 1092"/>
                <a:gd name="T44" fmla="*/ 1249 w 1512"/>
                <a:gd name="T45" fmla="*/ 296 h 1092"/>
                <a:gd name="T46" fmla="*/ 1249 w 1512"/>
                <a:gd name="T47" fmla="*/ 0 h 1092"/>
                <a:gd name="T48" fmla="*/ 1249 w 1512"/>
                <a:gd name="T49" fmla="*/ 0 h 1092"/>
                <a:gd name="T50" fmla="*/ 1249 w 1512"/>
                <a:gd name="T51" fmla="*/ 0 h 1092"/>
                <a:gd name="T52" fmla="*/ 1249 w 1512"/>
                <a:gd name="T53" fmla="*/ 0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12" h="1092">
                  <a:moveTo>
                    <a:pt x="1249" y="0"/>
                  </a:moveTo>
                  <a:cubicBezTo>
                    <a:pt x="1174" y="1"/>
                    <a:pt x="1100" y="7"/>
                    <a:pt x="1027" y="17"/>
                  </a:cubicBezTo>
                  <a:cubicBezTo>
                    <a:pt x="765" y="53"/>
                    <a:pt x="530" y="143"/>
                    <a:pt x="346" y="276"/>
                  </a:cubicBezTo>
                  <a:cubicBezTo>
                    <a:pt x="139" y="426"/>
                    <a:pt x="14" y="627"/>
                    <a:pt x="0" y="831"/>
                  </a:cubicBezTo>
                  <a:cubicBezTo>
                    <a:pt x="497" y="831"/>
                    <a:pt x="497" y="831"/>
                    <a:pt x="497" y="831"/>
                  </a:cubicBezTo>
                  <a:cubicBezTo>
                    <a:pt x="543" y="831"/>
                    <a:pt x="543" y="831"/>
                    <a:pt x="543" y="831"/>
                  </a:cubicBezTo>
                  <a:cubicBezTo>
                    <a:pt x="513" y="866"/>
                    <a:pt x="513" y="866"/>
                    <a:pt x="513" y="866"/>
                  </a:cubicBezTo>
                  <a:cubicBezTo>
                    <a:pt x="479" y="907"/>
                    <a:pt x="471" y="963"/>
                    <a:pt x="494" y="1012"/>
                  </a:cubicBezTo>
                  <a:cubicBezTo>
                    <a:pt x="518" y="1062"/>
                    <a:pt x="564" y="1092"/>
                    <a:pt x="618" y="1092"/>
                  </a:cubicBezTo>
                  <a:cubicBezTo>
                    <a:pt x="671" y="1092"/>
                    <a:pt x="719" y="1060"/>
                    <a:pt x="742" y="1010"/>
                  </a:cubicBezTo>
                  <a:cubicBezTo>
                    <a:pt x="765" y="961"/>
                    <a:pt x="757" y="906"/>
                    <a:pt x="722" y="866"/>
                  </a:cubicBezTo>
                  <a:cubicBezTo>
                    <a:pt x="691" y="831"/>
                    <a:pt x="691" y="831"/>
                    <a:pt x="691" y="831"/>
                  </a:cubicBezTo>
                  <a:cubicBezTo>
                    <a:pt x="738" y="831"/>
                    <a:pt x="738" y="831"/>
                    <a:pt x="738" y="831"/>
                  </a:cubicBezTo>
                  <a:cubicBezTo>
                    <a:pt x="1249" y="832"/>
                    <a:pt x="1249" y="832"/>
                    <a:pt x="1249" y="832"/>
                  </a:cubicBezTo>
                  <a:cubicBezTo>
                    <a:pt x="1249" y="535"/>
                    <a:pt x="1249" y="535"/>
                    <a:pt x="1249" y="535"/>
                  </a:cubicBezTo>
                  <a:cubicBezTo>
                    <a:pt x="1249" y="489"/>
                    <a:pt x="1249" y="489"/>
                    <a:pt x="1249" y="489"/>
                  </a:cubicBezTo>
                  <a:cubicBezTo>
                    <a:pt x="1284" y="519"/>
                    <a:pt x="1284" y="519"/>
                    <a:pt x="1284" y="519"/>
                  </a:cubicBezTo>
                  <a:cubicBezTo>
                    <a:pt x="1309" y="540"/>
                    <a:pt x="1339" y="551"/>
                    <a:pt x="1371" y="551"/>
                  </a:cubicBezTo>
                  <a:cubicBezTo>
                    <a:pt x="1439" y="551"/>
                    <a:pt x="1512" y="499"/>
                    <a:pt x="1512" y="415"/>
                  </a:cubicBezTo>
                  <a:cubicBezTo>
                    <a:pt x="1512" y="332"/>
                    <a:pt x="1438" y="280"/>
                    <a:pt x="1370" y="280"/>
                  </a:cubicBezTo>
                  <a:cubicBezTo>
                    <a:pt x="1339" y="280"/>
                    <a:pt x="1309" y="291"/>
                    <a:pt x="1284" y="312"/>
                  </a:cubicBezTo>
                  <a:cubicBezTo>
                    <a:pt x="1249" y="342"/>
                    <a:pt x="1249" y="342"/>
                    <a:pt x="1249" y="342"/>
                  </a:cubicBezTo>
                  <a:cubicBezTo>
                    <a:pt x="1249" y="296"/>
                    <a:pt x="1249" y="296"/>
                    <a:pt x="1249" y="296"/>
                  </a:cubicBezTo>
                  <a:cubicBezTo>
                    <a:pt x="1249" y="0"/>
                    <a:pt x="1249" y="0"/>
                    <a:pt x="1249" y="0"/>
                  </a:cubicBezTo>
                  <a:moveTo>
                    <a:pt x="1249" y="0"/>
                  </a:moveTo>
                  <a:cubicBezTo>
                    <a:pt x="1249" y="0"/>
                    <a:pt x="1249" y="0"/>
                    <a:pt x="1249" y="0"/>
                  </a:cubicBezTo>
                  <a:cubicBezTo>
                    <a:pt x="1249" y="0"/>
                    <a:pt x="1249" y="0"/>
                    <a:pt x="1249" y="0"/>
                  </a:cubicBezTo>
                </a:path>
              </a:pathLst>
            </a:custGeom>
            <a:solidFill>
              <a:srgbClr val="58B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-1027906" y="735807"/>
              <a:ext cx="5716588" cy="4132263"/>
            </a:xfrm>
            <a:custGeom>
              <a:avLst/>
              <a:gdLst>
                <a:gd name="T0" fmla="*/ 618 w 1512"/>
                <a:gd name="T1" fmla="*/ 1092 h 1092"/>
                <a:gd name="T2" fmla="*/ 494 w 1512"/>
                <a:gd name="T3" fmla="*/ 1012 h 1092"/>
                <a:gd name="T4" fmla="*/ 513 w 1512"/>
                <a:gd name="T5" fmla="*/ 866 h 1092"/>
                <a:gd name="T6" fmla="*/ 543 w 1512"/>
                <a:gd name="T7" fmla="*/ 831 h 1092"/>
                <a:gd name="T8" fmla="*/ 497 w 1512"/>
                <a:gd name="T9" fmla="*/ 831 h 1092"/>
                <a:gd name="T10" fmla="*/ 0 w 1512"/>
                <a:gd name="T11" fmla="*/ 831 h 1092"/>
                <a:gd name="T12" fmla="*/ 346 w 1512"/>
                <a:gd name="T13" fmla="*/ 276 h 1092"/>
                <a:gd name="T14" fmla="*/ 1027 w 1512"/>
                <a:gd name="T15" fmla="*/ 17 h 1092"/>
                <a:gd name="T16" fmla="*/ 1249 w 1512"/>
                <a:gd name="T17" fmla="*/ 0 h 1092"/>
                <a:gd name="T18" fmla="*/ 1249 w 1512"/>
                <a:gd name="T19" fmla="*/ 296 h 1092"/>
                <a:gd name="T20" fmla="*/ 1249 w 1512"/>
                <a:gd name="T21" fmla="*/ 342 h 1092"/>
                <a:gd name="T22" fmla="*/ 1284 w 1512"/>
                <a:gd name="T23" fmla="*/ 312 h 1092"/>
                <a:gd name="T24" fmla="*/ 1370 w 1512"/>
                <a:gd name="T25" fmla="*/ 280 h 1092"/>
                <a:gd name="T26" fmla="*/ 1512 w 1512"/>
                <a:gd name="T27" fmla="*/ 415 h 1092"/>
                <a:gd name="T28" fmla="*/ 1371 w 1512"/>
                <a:gd name="T29" fmla="*/ 551 h 1092"/>
                <a:gd name="T30" fmla="*/ 1284 w 1512"/>
                <a:gd name="T31" fmla="*/ 519 h 1092"/>
                <a:gd name="T32" fmla="*/ 1249 w 1512"/>
                <a:gd name="T33" fmla="*/ 489 h 1092"/>
                <a:gd name="T34" fmla="*/ 1249 w 1512"/>
                <a:gd name="T35" fmla="*/ 535 h 1092"/>
                <a:gd name="T36" fmla="*/ 1249 w 1512"/>
                <a:gd name="T37" fmla="*/ 832 h 1092"/>
                <a:gd name="T38" fmla="*/ 738 w 1512"/>
                <a:gd name="T39" fmla="*/ 831 h 1092"/>
                <a:gd name="T40" fmla="*/ 691 w 1512"/>
                <a:gd name="T41" fmla="*/ 831 h 1092"/>
                <a:gd name="T42" fmla="*/ 722 w 1512"/>
                <a:gd name="T43" fmla="*/ 866 h 1092"/>
                <a:gd name="T44" fmla="*/ 742 w 1512"/>
                <a:gd name="T45" fmla="*/ 1010 h 1092"/>
                <a:gd name="T46" fmla="*/ 618 w 1512"/>
                <a:gd name="T47" fmla="*/ 1092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12" h="1092">
                  <a:moveTo>
                    <a:pt x="618" y="1092"/>
                  </a:moveTo>
                  <a:cubicBezTo>
                    <a:pt x="564" y="1092"/>
                    <a:pt x="518" y="1062"/>
                    <a:pt x="494" y="1012"/>
                  </a:cubicBezTo>
                  <a:cubicBezTo>
                    <a:pt x="471" y="963"/>
                    <a:pt x="479" y="907"/>
                    <a:pt x="513" y="866"/>
                  </a:cubicBezTo>
                  <a:cubicBezTo>
                    <a:pt x="543" y="831"/>
                    <a:pt x="543" y="831"/>
                    <a:pt x="543" y="831"/>
                  </a:cubicBezTo>
                  <a:cubicBezTo>
                    <a:pt x="497" y="831"/>
                    <a:pt x="497" y="831"/>
                    <a:pt x="497" y="831"/>
                  </a:cubicBezTo>
                  <a:cubicBezTo>
                    <a:pt x="0" y="831"/>
                    <a:pt x="0" y="831"/>
                    <a:pt x="0" y="831"/>
                  </a:cubicBezTo>
                  <a:cubicBezTo>
                    <a:pt x="14" y="627"/>
                    <a:pt x="139" y="426"/>
                    <a:pt x="346" y="276"/>
                  </a:cubicBezTo>
                  <a:cubicBezTo>
                    <a:pt x="530" y="143"/>
                    <a:pt x="765" y="53"/>
                    <a:pt x="1027" y="17"/>
                  </a:cubicBezTo>
                  <a:cubicBezTo>
                    <a:pt x="1100" y="7"/>
                    <a:pt x="1174" y="1"/>
                    <a:pt x="1249" y="0"/>
                  </a:cubicBezTo>
                  <a:cubicBezTo>
                    <a:pt x="1249" y="296"/>
                    <a:pt x="1249" y="296"/>
                    <a:pt x="1249" y="296"/>
                  </a:cubicBezTo>
                  <a:cubicBezTo>
                    <a:pt x="1249" y="342"/>
                    <a:pt x="1249" y="342"/>
                    <a:pt x="1249" y="342"/>
                  </a:cubicBezTo>
                  <a:cubicBezTo>
                    <a:pt x="1284" y="312"/>
                    <a:pt x="1284" y="312"/>
                    <a:pt x="1284" y="312"/>
                  </a:cubicBezTo>
                  <a:cubicBezTo>
                    <a:pt x="1309" y="291"/>
                    <a:pt x="1339" y="280"/>
                    <a:pt x="1370" y="280"/>
                  </a:cubicBezTo>
                  <a:cubicBezTo>
                    <a:pt x="1438" y="280"/>
                    <a:pt x="1512" y="332"/>
                    <a:pt x="1512" y="415"/>
                  </a:cubicBezTo>
                  <a:cubicBezTo>
                    <a:pt x="1512" y="499"/>
                    <a:pt x="1439" y="551"/>
                    <a:pt x="1371" y="551"/>
                  </a:cubicBezTo>
                  <a:cubicBezTo>
                    <a:pt x="1339" y="551"/>
                    <a:pt x="1309" y="540"/>
                    <a:pt x="1284" y="519"/>
                  </a:cubicBezTo>
                  <a:cubicBezTo>
                    <a:pt x="1249" y="489"/>
                    <a:pt x="1249" y="489"/>
                    <a:pt x="1249" y="489"/>
                  </a:cubicBezTo>
                  <a:cubicBezTo>
                    <a:pt x="1249" y="535"/>
                    <a:pt x="1249" y="535"/>
                    <a:pt x="1249" y="535"/>
                  </a:cubicBezTo>
                  <a:cubicBezTo>
                    <a:pt x="1249" y="832"/>
                    <a:pt x="1249" y="832"/>
                    <a:pt x="1249" y="832"/>
                  </a:cubicBezTo>
                  <a:cubicBezTo>
                    <a:pt x="738" y="831"/>
                    <a:pt x="738" y="831"/>
                    <a:pt x="738" y="831"/>
                  </a:cubicBezTo>
                  <a:cubicBezTo>
                    <a:pt x="691" y="831"/>
                    <a:pt x="691" y="831"/>
                    <a:pt x="691" y="831"/>
                  </a:cubicBezTo>
                  <a:cubicBezTo>
                    <a:pt x="722" y="866"/>
                    <a:pt x="722" y="866"/>
                    <a:pt x="722" y="866"/>
                  </a:cubicBezTo>
                  <a:cubicBezTo>
                    <a:pt x="757" y="906"/>
                    <a:pt x="765" y="961"/>
                    <a:pt x="742" y="1010"/>
                  </a:cubicBezTo>
                  <a:cubicBezTo>
                    <a:pt x="719" y="1060"/>
                    <a:pt x="671" y="1092"/>
                    <a:pt x="618" y="1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7" name="Freeform 73"/>
            <p:cNvSpPr>
              <a:spLocks/>
            </p:cNvSpPr>
            <p:nvPr/>
          </p:nvSpPr>
          <p:spPr bwMode="auto">
            <a:xfrm>
              <a:off x="3875606" y="4866267"/>
              <a:ext cx="1202629" cy="1783825"/>
            </a:xfrm>
            <a:custGeom>
              <a:avLst/>
              <a:gdLst>
                <a:gd name="T0" fmla="*/ 254 w 302"/>
                <a:gd name="T1" fmla="*/ 292 h 450"/>
                <a:gd name="T2" fmla="*/ 0 w 302"/>
                <a:gd name="T3" fmla="*/ 62 h 450"/>
                <a:gd name="T4" fmla="*/ 2 w 302"/>
                <a:gd name="T5" fmla="*/ 64 h 450"/>
                <a:gd name="T6" fmla="*/ 219 w 302"/>
                <a:gd name="T7" fmla="*/ 231 h 450"/>
                <a:gd name="T8" fmla="*/ 2 w 302"/>
                <a:gd name="T9" fmla="*/ 351 h 450"/>
                <a:gd name="T10" fmla="*/ 0 w 302"/>
                <a:gd name="T11" fmla="*/ 407 h 450"/>
                <a:gd name="T12" fmla="*/ 254 w 302"/>
                <a:gd name="T13" fmla="*/ 292 h 450"/>
                <a:gd name="T14" fmla="*/ 254 w 302"/>
                <a:gd name="T15" fmla="*/ 292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2" h="450">
                  <a:moveTo>
                    <a:pt x="254" y="292"/>
                  </a:moveTo>
                  <a:cubicBezTo>
                    <a:pt x="302" y="126"/>
                    <a:pt x="147" y="0"/>
                    <a:pt x="0" y="62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114" y="17"/>
                    <a:pt x="237" y="112"/>
                    <a:pt x="219" y="231"/>
                  </a:cubicBezTo>
                  <a:cubicBezTo>
                    <a:pt x="204" y="330"/>
                    <a:pt x="95" y="390"/>
                    <a:pt x="2" y="351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100" y="450"/>
                    <a:pt x="220" y="394"/>
                    <a:pt x="254" y="292"/>
                  </a:cubicBezTo>
                  <a:cubicBezTo>
                    <a:pt x="254" y="290"/>
                    <a:pt x="253" y="293"/>
                    <a:pt x="254" y="29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8" name="Freeform 74"/>
            <p:cNvSpPr>
              <a:spLocks/>
            </p:cNvSpPr>
            <p:nvPr/>
          </p:nvSpPr>
          <p:spPr bwMode="auto">
            <a:xfrm>
              <a:off x="4243271" y="6932812"/>
              <a:ext cx="907560" cy="2585577"/>
            </a:xfrm>
            <a:custGeom>
              <a:avLst/>
              <a:gdLst>
                <a:gd name="T0" fmla="*/ 45 w 609"/>
                <a:gd name="T1" fmla="*/ 1735 h 1735"/>
                <a:gd name="T2" fmla="*/ 0 w 609"/>
                <a:gd name="T3" fmla="*/ 1235 h 1735"/>
                <a:gd name="T4" fmla="*/ 470 w 609"/>
                <a:gd name="T5" fmla="*/ 0 h 1735"/>
                <a:gd name="T6" fmla="*/ 609 w 609"/>
                <a:gd name="T7" fmla="*/ 255 h 1735"/>
                <a:gd name="T8" fmla="*/ 45 w 609"/>
                <a:gd name="T9" fmla="*/ 1735 h 1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9" h="1735">
                  <a:moveTo>
                    <a:pt x="45" y="1735"/>
                  </a:moveTo>
                  <a:lnTo>
                    <a:pt x="0" y="1235"/>
                  </a:lnTo>
                  <a:lnTo>
                    <a:pt x="470" y="0"/>
                  </a:lnTo>
                  <a:lnTo>
                    <a:pt x="609" y="255"/>
                  </a:lnTo>
                  <a:lnTo>
                    <a:pt x="45" y="1735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1" name="Freeform 67"/>
            <p:cNvSpPr>
              <a:spLocks/>
            </p:cNvSpPr>
            <p:nvPr/>
          </p:nvSpPr>
          <p:spPr bwMode="auto">
            <a:xfrm>
              <a:off x="3875606" y="3101214"/>
              <a:ext cx="4996794" cy="6433391"/>
            </a:xfrm>
            <a:custGeom>
              <a:avLst/>
              <a:gdLst>
                <a:gd name="T0" fmla="*/ 643 w 1295"/>
                <a:gd name="T1" fmla="*/ 0 h 1667"/>
                <a:gd name="T2" fmla="*/ 764 w 1295"/>
                <a:gd name="T3" fmla="*/ 260 h 1667"/>
                <a:gd name="T4" fmla="*/ 1295 w 1295"/>
                <a:gd name="T5" fmla="*/ 260 h 1667"/>
                <a:gd name="T6" fmla="*/ 1049 w 1295"/>
                <a:gd name="T7" fmla="*/ 770 h 1667"/>
                <a:gd name="T8" fmla="*/ 888 w 1295"/>
                <a:gd name="T9" fmla="*/ 925 h 1667"/>
                <a:gd name="T10" fmla="*/ 315 w 1295"/>
                <a:gd name="T11" fmla="*/ 1475 h 1667"/>
                <a:gd name="T12" fmla="*/ 116 w 1295"/>
                <a:gd name="T13" fmla="*/ 1667 h 1667"/>
                <a:gd name="T14" fmla="*/ 327 w 1295"/>
                <a:gd name="T15" fmla="*/ 1111 h 1667"/>
                <a:gd name="T16" fmla="*/ 0 w 1295"/>
                <a:gd name="T17" fmla="*/ 1141 h 1667"/>
                <a:gd name="T18" fmla="*/ 0 w 1295"/>
                <a:gd name="T19" fmla="*/ 870 h 1667"/>
                <a:gd name="T20" fmla="*/ 263 w 1295"/>
                <a:gd name="T21" fmla="*/ 697 h 1667"/>
                <a:gd name="T22" fmla="*/ 0 w 1295"/>
                <a:gd name="T23" fmla="*/ 525 h 1667"/>
                <a:gd name="T24" fmla="*/ 0 w 1295"/>
                <a:gd name="T25" fmla="*/ 260 h 1667"/>
                <a:gd name="T26" fmla="*/ 522 w 1295"/>
                <a:gd name="T27" fmla="*/ 260 h 1667"/>
                <a:gd name="T28" fmla="*/ 643 w 1295"/>
                <a:gd name="T29" fmla="*/ 0 h 1667"/>
                <a:gd name="T30" fmla="*/ 643 w 1295"/>
                <a:gd name="T31" fmla="*/ 0 h 1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95" h="1667">
                  <a:moveTo>
                    <a:pt x="643" y="0"/>
                  </a:moveTo>
                  <a:cubicBezTo>
                    <a:pt x="777" y="0"/>
                    <a:pt x="851" y="159"/>
                    <a:pt x="764" y="260"/>
                  </a:cubicBezTo>
                  <a:cubicBezTo>
                    <a:pt x="1295" y="260"/>
                    <a:pt x="1295" y="260"/>
                    <a:pt x="1295" y="260"/>
                  </a:cubicBezTo>
                  <a:cubicBezTo>
                    <a:pt x="1292" y="458"/>
                    <a:pt x="1190" y="634"/>
                    <a:pt x="1049" y="770"/>
                  </a:cubicBezTo>
                  <a:cubicBezTo>
                    <a:pt x="995" y="821"/>
                    <a:pt x="942" y="873"/>
                    <a:pt x="888" y="925"/>
                  </a:cubicBezTo>
                  <a:cubicBezTo>
                    <a:pt x="697" y="1108"/>
                    <a:pt x="506" y="1292"/>
                    <a:pt x="315" y="1475"/>
                  </a:cubicBezTo>
                  <a:cubicBezTo>
                    <a:pt x="249" y="1539"/>
                    <a:pt x="182" y="1603"/>
                    <a:pt x="116" y="1667"/>
                  </a:cubicBezTo>
                  <a:cubicBezTo>
                    <a:pt x="327" y="1111"/>
                    <a:pt x="327" y="1111"/>
                    <a:pt x="327" y="1111"/>
                  </a:cubicBezTo>
                  <a:cubicBezTo>
                    <a:pt x="219" y="1130"/>
                    <a:pt x="109" y="1140"/>
                    <a:pt x="0" y="1141"/>
                  </a:cubicBezTo>
                  <a:cubicBezTo>
                    <a:pt x="0" y="870"/>
                    <a:pt x="0" y="870"/>
                    <a:pt x="0" y="870"/>
                  </a:cubicBezTo>
                  <a:cubicBezTo>
                    <a:pt x="122" y="921"/>
                    <a:pt x="263" y="829"/>
                    <a:pt x="263" y="697"/>
                  </a:cubicBezTo>
                  <a:cubicBezTo>
                    <a:pt x="263" y="565"/>
                    <a:pt x="123" y="473"/>
                    <a:pt x="0" y="525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436" y="159"/>
                    <a:pt x="509" y="0"/>
                    <a:pt x="643" y="0"/>
                  </a:cubicBezTo>
                  <a:cubicBezTo>
                    <a:pt x="665" y="0"/>
                    <a:pt x="621" y="0"/>
                    <a:pt x="643" y="0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2" name="Freeform 68"/>
            <p:cNvSpPr>
              <a:spLocks/>
            </p:cNvSpPr>
            <p:nvPr/>
          </p:nvSpPr>
          <p:spPr bwMode="auto">
            <a:xfrm>
              <a:off x="3959060" y="3186423"/>
              <a:ext cx="4829886" cy="6041456"/>
            </a:xfrm>
            <a:custGeom>
              <a:avLst/>
              <a:gdLst>
                <a:gd name="T0" fmla="*/ 148 w 1252"/>
                <a:gd name="T1" fmla="*/ 1565 h 1565"/>
                <a:gd name="T2" fmla="*/ 326 w 1252"/>
                <a:gd name="T3" fmla="*/ 1097 h 1565"/>
                <a:gd name="T4" fmla="*/ 339 w 1252"/>
                <a:gd name="T5" fmla="*/ 1062 h 1565"/>
                <a:gd name="T6" fmla="*/ 302 w 1252"/>
                <a:gd name="T7" fmla="*/ 1069 h 1565"/>
                <a:gd name="T8" fmla="*/ 0 w 1252"/>
                <a:gd name="T9" fmla="*/ 1099 h 1565"/>
                <a:gd name="T10" fmla="*/ 0 w 1252"/>
                <a:gd name="T11" fmla="*/ 878 h 1565"/>
                <a:gd name="T12" fmla="*/ 51 w 1252"/>
                <a:gd name="T13" fmla="*/ 884 h 1565"/>
                <a:gd name="T14" fmla="*/ 263 w 1252"/>
                <a:gd name="T15" fmla="*/ 676 h 1565"/>
                <a:gd name="T16" fmla="*/ 51 w 1252"/>
                <a:gd name="T17" fmla="*/ 468 h 1565"/>
                <a:gd name="T18" fmla="*/ 0 w 1252"/>
                <a:gd name="T19" fmla="*/ 474 h 1565"/>
                <a:gd name="T20" fmla="*/ 0 w 1252"/>
                <a:gd name="T21" fmla="*/ 260 h 1565"/>
                <a:gd name="T22" fmla="*/ 501 w 1252"/>
                <a:gd name="T23" fmla="*/ 260 h 1565"/>
                <a:gd name="T24" fmla="*/ 547 w 1252"/>
                <a:gd name="T25" fmla="*/ 260 h 1565"/>
                <a:gd name="T26" fmla="*/ 517 w 1252"/>
                <a:gd name="T27" fmla="*/ 225 h 1565"/>
                <a:gd name="T28" fmla="*/ 498 w 1252"/>
                <a:gd name="T29" fmla="*/ 81 h 1565"/>
                <a:gd name="T30" fmla="*/ 620 w 1252"/>
                <a:gd name="T31" fmla="*/ 0 h 1565"/>
                <a:gd name="T32" fmla="*/ 622 w 1252"/>
                <a:gd name="T33" fmla="*/ 0 h 1565"/>
                <a:gd name="T34" fmla="*/ 625 w 1252"/>
                <a:gd name="T35" fmla="*/ 0 h 1565"/>
                <a:gd name="T36" fmla="*/ 746 w 1252"/>
                <a:gd name="T37" fmla="*/ 81 h 1565"/>
                <a:gd name="T38" fmla="*/ 727 w 1252"/>
                <a:gd name="T39" fmla="*/ 225 h 1565"/>
                <a:gd name="T40" fmla="*/ 697 w 1252"/>
                <a:gd name="T41" fmla="*/ 260 h 1565"/>
                <a:gd name="T42" fmla="*/ 743 w 1252"/>
                <a:gd name="T43" fmla="*/ 260 h 1565"/>
                <a:gd name="T44" fmla="*/ 1252 w 1252"/>
                <a:gd name="T45" fmla="*/ 260 h 1565"/>
                <a:gd name="T46" fmla="*/ 1013 w 1252"/>
                <a:gd name="T47" fmla="*/ 734 h 1565"/>
                <a:gd name="T48" fmla="*/ 932 w 1252"/>
                <a:gd name="T49" fmla="*/ 811 h 1565"/>
                <a:gd name="T50" fmla="*/ 852 w 1252"/>
                <a:gd name="T51" fmla="*/ 889 h 1565"/>
                <a:gd name="T52" fmla="*/ 566 w 1252"/>
                <a:gd name="T53" fmla="*/ 1164 h 1565"/>
                <a:gd name="T54" fmla="*/ 279 w 1252"/>
                <a:gd name="T55" fmla="*/ 1439 h 1565"/>
                <a:gd name="T56" fmla="*/ 148 w 1252"/>
                <a:gd name="T57" fmla="*/ 1565 h 1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52" h="1565">
                  <a:moveTo>
                    <a:pt x="148" y="1565"/>
                  </a:moveTo>
                  <a:cubicBezTo>
                    <a:pt x="326" y="1097"/>
                    <a:pt x="326" y="1097"/>
                    <a:pt x="326" y="1097"/>
                  </a:cubicBezTo>
                  <a:cubicBezTo>
                    <a:pt x="339" y="1062"/>
                    <a:pt x="339" y="1062"/>
                    <a:pt x="339" y="1062"/>
                  </a:cubicBezTo>
                  <a:cubicBezTo>
                    <a:pt x="302" y="1069"/>
                    <a:pt x="302" y="1069"/>
                    <a:pt x="302" y="1069"/>
                  </a:cubicBezTo>
                  <a:cubicBezTo>
                    <a:pt x="204" y="1087"/>
                    <a:pt x="103" y="1097"/>
                    <a:pt x="0" y="1099"/>
                  </a:cubicBezTo>
                  <a:cubicBezTo>
                    <a:pt x="0" y="878"/>
                    <a:pt x="0" y="878"/>
                    <a:pt x="0" y="878"/>
                  </a:cubicBezTo>
                  <a:cubicBezTo>
                    <a:pt x="17" y="882"/>
                    <a:pt x="33" y="884"/>
                    <a:pt x="51" y="884"/>
                  </a:cubicBezTo>
                  <a:cubicBezTo>
                    <a:pt x="166" y="884"/>
                    <a:pt x="263" y="789"/>
                    <a:pt x="263" y="676"/>
                  </a:cubicBezTo>
                  <a:cubicBezTo>
                    <a:pt x="263" y="563"/>
                    <a:pt x="166" y="468"/>
                    <a:pt x="51" y="468"/>
                  </a:cubicBezTo>
                  <a:cubicBezTo>
                    <a:pt x="33" y="468"/>
                    <a:pt x="17" y="470"/>
                    <a:pt x="0" y="474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501" y="260"/>
                    <a:pt x="501" y="260"/>
                    <a:pt x="501" y="260"/>
                  </a:cubicBezTo>
                  <a:cubicBezTo>
                    <a:pt x="547" y="260"/>
                    <a:pt x="547" y="260"/>
                    <a:pt x="547" y="260"/>
                  </a:cubicBezTo>
                  <a:cubicBezTo>
                    <a:pt x="517" y="225"/>
                    <a:pt x="517" y="225"/>
                    <a:pt x="517" y="225"/>
                  </a:cubicBezTo>
                  <a:cubicBezTo>
                    <a:pt x="483" y="185"/>
                    <a:pt x="476" y="130"/>
                    <a:pt x="498" y="81"/>
                  </a:cubicBezTo>
                  <a:cubicBezTo>
                    <a:pt x="520" y="32"/>
                    <a:pt x="567" y="1"/>
                    <a:pt x="620" y="0"/>
                  </a:cubicBezTo>
                  <a:cubicBezTo>
                    <a:pt x="622" y="0"/>
                    <a:pt x="622" y="0"/>
                    <a:pt x="622" y="0"/>
                  </a:cubicBezTo>
                  <a:cubicBezTo>
                    <a:pt x="625" y="0"/>
                    <a:pt x="625" y="0"/>
                    <a:pt x="625" y="0"/>
                  </a:cubicBezTo>
                  <a:cubicBezTo>
                    <a:pt x="677" y="1"/>
                    <a:pt x="724" y="32"/>
                    <a:pt x="746" y="81"/>
                  </a:cubicBezTo>
                  <a:cubicBezTo>
                    <a:pt x="769" y="130"/>
                    <a:pt x="761" y="185"/>
                    <a:pt x="727" y="225"/>
                  </a:cubicBezTo>
                  <a:cubicBezTo>
                    <a:pt x="697" y="260"/>
                    <a:pt x="697" y="260"/>
                    <a:pt x="697" y="260"/>
                  </a:cubicBezTo>
                  <a:cubicBezTo>
                    <a:pt x="743" y="260"/>
                    <a:pt x="743" y="260"/>
                    <a:pt x="743" y="260"/>
                  </a:cubicBezTo>
                  <a:cubicBezTo>
                    <a:pt x="1252" y="260"/>
                    <a:pt x="1252" y="260"/>
                    <a:pt x="1252" y="260"/>
                  </a:cubicBezTo>
                  <a:cubicBezTo>
                    <a:pt x="1241" y="472"/>
                    <a:pt x="1117" y="634"/>
                    <a:pt x="1013" y="734"/>
                  </a:cubicBezTo>
                  <a:cubicBezTo>
                    <a:pt x="932" y="811"/>
                    <a:pt x="932" y="811"/>
                    <a:pt x="932" y="811"/>
                  </a:cubicBezTo>
                  <a:cubicBezTo>
                    <a:pt x="852" y="889"/>
                    <a:pt x="852" y="889"/>
                    <a:pt x="852" y="889"/>
                  </a:cubicBezTo>
                  <a:cubicBezTo>
                    <a:pt x="566" y="1164"/>
                    <a:pt x="566" y="1164"/>
                    <a:pt x="566" y="1164"/>
                  </a:cubicBezTo>
                  <a:cubicBezTo>
                    <a:pt x="279" y="1439"/>
                    <a:pt x="279" y="1439"/>
                    <a:pt x="279" y="1439"/>
                  </a:cubicBezTo>
                  <a:cubicBezTo>
                    <a:pt x="148" y="1565"/>
                    <a:pt x="148" y="1565"/>
                    <a:pt x="148" y="15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2" name="文本框 81"/>
          <p:cNvSpPr txBox="1"/>
          <p:nvPr/>
        </p:nvSpPr>
        <p:spPr>
          <a:xfrm>
            <a:off x="5237596" y="3019876"/>
            <a:ext cx="277803" cy="3642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6786937" y="2871224"/>
            <a:ext cx="343873" cy="3984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6786937" y="4122144"/>
            <a:ext cx="343873" cy="3984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5376497" y="4122144"/>
            <a:ext cx="354248" cy="3984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623043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567377" y="51518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</a:p>
        </p:txBody>
      </p:sp>
      <p:cxnSp>
        <p:nvCxnSpPr>
          <p:cNvPr id="76" name="直接连接符 75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1315488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79" name="直接连接符 78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  <a:solidFill>
            <a:schemeClr val="accent1"/>
          </a:solidFill>
        </p:grpSpPr>
        <p:sp>
          <p:nvSpPr>
            <p:cNvPr id="81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7" name="矩形 86"/>
          <p:cNvSpPr/>
          <p:nvPr/>
        </p:nvSpPr>
        <p:spPr>
          <a:xfrm>
            <a:off x="7661570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661570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89" name="直接连接符 88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1315488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93" name="直接连接符 92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7661570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96" name="直接连接符 95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906429"/>
      </p:ext>
    </p:extLst>
  </p:cSld>
  <p:clrMapOvr>
    <a:masterClrMapping/>
  </p:clrMapOvr>
  <p:transition spd="slow">
    <p:pull dir="l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/>
          <p:cNvGrpSpPr/>
          <p:nvPr/>
        </p:nvGrpSpPr>
        <p:grpSpPr>
          <a:xfrm>
            <a:off x="4563494" y="2676829"/>
            <a:ext cx="3046726" cy="2826850"/>
            <a:chOff x="4219047" y="2438400"/>
            <a:chExt cx="3826932" cy="3550749"/>
          </a:xfrm>
        </p:grpSpPr>
        <p:sp>
          <p:nvSpPr>
            <p:cNvPr id="50" name="椭圆 49"/>
            <p:cNvSpPr/>
            <p:nvPr/>
          </p:nvSpPr>
          <p:spPr>
            <a:xfrm flipV="1">
              <a:off x="5266898" y="5892883"/>
              <a:ext cx="2545776" cy="9626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4219047" y="2438400"/>
              <a:ext cx="3826932" cy="3456244"/>
              <a:chOff x="7802246" y="-280194"/>
              <a:chExt cx="6303620" cy="5693032"/>
            </a:xfrm>
          </p:grpSpPr>
          <p:sp>
            <p:nvSpPr>
              <p:cNvPr id="13" name="Freeform 11"/>
              <p:cNvSpPr>
                <a:spLocks/>
              </p:cNvSpPr>
              <p:nvPr/>
            </p:nvSpPr>
            <p:spPr bwMode="auto">
              <a:xfrm>
                <a:off x="11934959" y="1221838"/>
                <a:ext cx="328613" cy="654050"/>
              </a:xfrm>
              <a:custGeom>
                <a:avLst/>
                <a:gdLst>
                  <a:gd name="T0" fmla="*/ 63 w 77"/>
                  <a:gd name="T1" fmla="*/ 120 h 154"/>
                  <a:gd name="T2" fmla="*/ 77 w 77"/>
                  <a:gd name="T3" fmla="*/ 0 h 154"/>
                  <a:gd name="T4" fmla="*/ 33 w 77"/>
                  <a:gd name="T5" fmla="*/ 45 h 154"/>
                  <a:gd name="T6" fmla="*/ 28 w 77"/>
                  <a:gd name="T7" fmla="*/ 154 h 154"/>
                  <a:gd name="T8" fmla="*/ 70 w 77"/>
                  <a:gd name="T9" fmla="*/ 128 h 154"/>
                  <a:gd name="T10" fmla="*/ 63 w 77"/>
                  <a:gd name="T11" fmla="*/ 120 h 154"/>
                  <a:gd name="T12" fmla="*/ 63 w 77"/>
                  <a:gd name="T13" fmla="*/ 12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154">
                    <a:moveTo>
                      <a:pt x="63" y="120"/>
                    </a:moveTo>
                    <a:cubicBezTo>
                      <a:pt x="49" y="81"/>
                      <a:pt x="47" y="31"/>
                      <a:pt x="77" y="0"/>
                    </a:cubicBezTo>
                    <a:cubicBezTo>
                      <a:pt x="64" y="14"/>
                      <a:pt x="46" y="31"/>
                      <a:pt x="33" y="45"/>
                    </a:cubicBezTo>
                    <a:cubicBezTo>
                      <a:pt x="4" y="75"/>
                      <a:pt x="0" y="122"/>
                      <a:pt x="28" y="154"/>
                    </a:cubicBezTo>
                    <a:cubicBezTo>
                      <a:pt x="70" y="128"/>
                      <a:pt x="70" y="128"/>
                      <a:pt x="70" y="128"/>
                    </a:cubicBezTo>
                    <a:cubicBezTo>
                      <a:pt x="67" y="125"/>
                      <a:pt x="65" y="122"/>
                      <a:pt x="63" y="120"/>
                    </a:cubicBezTo>
                    <a:cubicBezTo>
                      <a:pt x="62" y="118"/>
                      <a:pt x="64" y="121"/>
                      <a:pt x="63" y="12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44"/>
              <p:cNvSpPr>
                <a:spLocks/>
              </p:cNvSpPr>
              <p:nvPr/>
            </p:nvSpPr>
            <p:spPr bwMode="auto">
              <a:xfrm>
                <a:off x="12682825" y="1699075"/>
                <a:ext cx="1406525" cy="120650"/>
              </a:xfrm>
              <a:custGeom>
                <a:avLst/>
                <a:gdLst>
                  <a:gd name="T0" fmla="*/ 886 w 886"/>
                  <a:gd name="T1" fmla="*/ 0 h 76"/>
                  <a:gd name="T2" fmla="*/ 613 w 886"/>
                  <a:gd name="T3" fmla="*/ 76 h 76"/>
                  <a:gd name="T4" fmla="*/ 0 w 886"/>
                  <a:gd name="T5" fmla="*/ 76 h 76"/>
                  <a:gd name="T6" fmla="*/ 177 w 886"/>
                  <a:gd name="T7" fmla="*/ 0 h 76"/>
                  <a:gd name="T8" fmla="*/ 886 w 886"/>
                  <a:gd name="T9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6" h="76">
                    <a:moveTo>
                      <a:pt x="886" y="0"/>
                    </a:moveTo>
                    <a:lnTo>
                      <a:pt x="613" y="76"/>
                    </a:lnTo>
                    <a:lnTo>
                      <a:pt x="0" y="76"/>
                    </a:lnTo>
                    <a:lnTo>
                      <a:pt x="177" y="0"/>
                    </a:lnTo>
                    <a:lnTo>
                      <a:pt x="886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45"/>
              <p:cNvSpPr>
                <a:spLocks/>
              </p:cNvSpPr>
              <p:nvPr/>
            </p:nvSpPr>
            <p:spPr bwMode="auto">
              <a:xfrm>
                <a:off x="10970188" y="1692725"/>
                <a:ext cx="1125538" cy="120650"/>
              </a:xfrm>
              <a:custGeom>
                <a:avLst/>
                <a:gdLst>
                  <a:gd name="T0" fmla="*/ 709 w 709"/>
                  <a:gd name="T1" fmla="*/ 0 h 76"/>
                  <a:gd name="T2" fmla="*/ 607 w 709"/>
                  <a:gd name="T3" fmla="*/ 76 h 76"/>
                  <a:gd name="T4" fmla="*/ 0 w 709"/>
                  <a:gd name="T5" fmla="*/ 76 h 76"/>
                  <a:gd name="T6" fmla="*/ 0 w 709"/>
                  <a:gd name="T7" fmla="*/ 0 h 76"/>
                  <a:gd name="T8" fmla="*/ 709 w 709"/>
                  <a:gd name="T9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9" h="76">
                    <a:moveTo>
                      <a:pt x="709" y="0"/>
                    </a:moveTo>
                    <a:lnTo>
                      <a:pt x="607" y="76"/>
                    </a:lnTo>
                    <a:lnTo>
                      <a:pt x="0" y="76"/>
                    </a:lnTo>
                    <a:lnTo>
                      <a:pt x="0" y="0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43"/>
              <p:cNvSpPr>
                <a:spLocks/>
              </p:cNvSpPr>
              <p:nvPr/>
            </p:nvSpPr>
            <p:spPr bwMode="auto">
              <a:xfrm>
                <a:off x="12002322" y="965650"/>
                <a:ext cx="1001713" cy="857250"/>
              </a:xfrm>
              <a:custGeom>
                <a:avLst/>
                <a:gdLst>
                  <a:gd name="T0" fmla="*/ 225 w 236"/>
                  <a:gd name="T1" fmla="*/ 86 h 200"/>
                  <a:gd name="T2" fmla="*/ 67 w 236"/>
                  <a:gd name="T3" fmla="*/ 33 h 200"/>
                  <a:gd name="T4" fmla="*/ 0 w 236"/>
                  <a:gd name="T5" fmla="*/ 100 h 200"/>
                  <a:gd name="T6" fmla="*/ 119 w 236"/>
                  <a:gd name="T7" fmla="*/ 81 h 200"/>
                  <a:gd name="T8" fmla="*/ 159 w 236"/>
                  <a:gd name="T9" fmla="*/ 200 h 200"/>
                  <a:gd name="T10" fmla="*/ 225 w 236"/>
                  <a:gd name="T11" fmla="*/ 172 h 200"/>
                  <a:gd name="T12" fmla="*/ 225 w 236"/>
                  <a:gd name="T13" fmla="*/ 86 h 200"/>
                  <a:gd name="T14" fmla="*/ 225 w 236"/>
                  <a:gd name="T15" fmla="*/ 86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6" h="200">
                    <a:moveTo>
                      <a:pt x="225" y="86"/>
                    </a:moveTo>
                    <a:cubicBezTo>
                      <a:pt x="199" y="25"/>
                      <a:pt x="123" y="0"/>
                      <a:pt x="67" y="33"/>
                    </a:cubicBezTo>
                    <a:cubicBezTo>
                      <a:pt x="40" y="49"/>
                      <a:pt x="20" y="77"/>
                      <a:pt x="0" y="100"/>
                    </a:cubicBezTo>
                    <a:cubicBezTo>
                      <a:pt x="30" y="66"/>
                      <a:pt x="80" y="58"/>
                      <a:pt x="119" y="81"/>
                    </a:cubicBezTo>
                    <a:cubicBezTo>
                      <a:pt x="160" y="105"/>
                      <a:pt x="177" y="157"/>
                      <a:pt x="159" y="200"/>
                    </a:cubicBezTo>
                    <a:cubicBezTo>
                      <a:pt x="225" y="172"/>
                      <a:pt x="225" y="172"/>
                      <a:pt x="225" y="172"/>
                    </a:cubicBezTo>
                    <a:cubicBezTo>
                      <a:pt x="236" y="144"/>
                      <a:pt x="236" y="113"/>
                      <a:pt x="225" y="86"/>
                    </a:cubicBezTo>
                    <a:cubicBezTo>
                      <a:pt x="219" y="72"/>
                      <a:pt x="230" y="99"/>
                      <a:pt x="225" y="86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dirty="0">
                    <a:solidFill>
                      <a:srgbClr val="404040"/>
                    </a:solidFill>
                  </a:rPr>
                  <a:t> </a:t>
                </a:r>
                <a:endParaRPr lang="zh-CN" altLang="en-US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48" name="Freeform 46"/>
              <p:cNvSpPr>
                <a:spLocks/>
              </p:cNvSpPr>
              <p:nvPr/>
            </p:nvSpPr>
            <p:spPr bwMode="auto">
              <a:xfrm>
                <a:off x="10333600" y="827709"/>
                <a:ext cx="636588" cy="544513"/>
              </a:xfrm>
              <a:custGeom>
                <a:avLst/>
                <a:gdLst>
                  <a:gd name="T0" fmla="*/ 146 w 150"/>
                  <a:gd name="T1" fmla="*/ 42 h 127"/>
                  <a:gd name="T2" fmla="*/ 0 w 150"/>
                  <a:gd name="T3" fmla="*/ 0 h 127"/>
                  <a:gd name="T4" fmla="*/ 22 w 150"/>
                  <a:gd name="T5" fmla="*/ 61 h 127"/>
                  <a:gd name="T6" fmla="*/ 150 w 150"/>
                  <a:gd name="T7" fmla="*/ 91 h 127"/>
                  <a:gd name="T8" fmla="*/ 150 w 150"/>
                  <a:gd name="T9" fmla="*/ 39 h 127"/>
                  <a:gd name="T10" fmla="*/ 146 w 150"/>
                  <a:gd name="T11" fmla="*/ 42 h 127"/>
                  <a:gd name="T12" fmla="*/ 146 w 150"/>
                  <a:gd name="T13" fmla="*/ 42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127">
                    <a:moveTo>
                      <a:pt x="146" y="42"/>
                    </a:moveTo>
                    <a:cubicBezTo>
                      <a:pt x="101" y="53"/>
                      <a:pt x="21" y="59"/>
                      <a:pt x="0" y="0"/>
                    </a:cubicBezTo>
                    <a:cubicBezTo>
                      <a:pt x="8" y="20"/>
                      <a:pt x="14" y="41"/>
                      <a:pt x="22" y="61"/>
                    </a:cubicBezTo>
                    <a:cubicBezTo>
                      <a:pt x="43" y="111"/>
                      <a:pt x="109" y="127"/>
                      <a:pt x="150" y="91"/>
                    </a:cubicBezTo>
                    <a:cubicBezTo>
                      <a:pt x="150" y="39"/>
                      <a:pt x="150" y="39"/>
                      <a:pt x="150" y="39"/>
                    </a:cubicBezTo>
                    <a:cubicBezTo>
                      <a:pt x="148" y="40"/>
                      <a:pt x="147" y="41"/>
                      <a:pt x="146" y="42"/>
                    </a:cubicBezTo>
                    <a:cubicBezTo>
                      <a:pt x="144" y="44"/>
                      <a:pt x="147" y="41"/>
                      <a:pt x="146" y="42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30"/>
              <p:cNvSpPr>
                <a:spLocks/>
              </p:cNvSpPr>
              <p:nvPr/>
            </p:nvSpPr>
            <p:spPr bwMode="auto">
              <a:xfrm>
                <a:off x="7802246" y="1698625"/>
                <a:ext cx="1520825" cy="119063"/>
              </a:xfrm>
              <a:custGeom>
                <a:avLst/>
                <a:gdLst>
                  <a:gd name="T0" fmla="*/ 792 w 958"/>
                  <a:gd name="T1" fmla="*/ 0 h 75"/>
                  <a:gd name="T2" fmla="*/ 958 w 958"/>
                  <a:gd name="T3" fmla="*/ 75 h 75"/>
                  <a:gd name="T4" fmla="*/ 275 w 958"/>
                  <a:gd name="T5" fmla="*/ 75 h 75"/>
                  <a:gd name="T6" fmla="*/ 0 w 958"/>
                  <a:gd name="T7" fmla="*/ 0 h 75"/>
                  <a:gd name="T8" fmla="*/ 792 w 958"/>
                  <a:gd name="T9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8" h="75">
                    <a:moveTo>
                      <a:pt x="792" y="0"/>
                    </a:moveTo>
                    <a:lnTo>
                      <a:pt x="958" y="75"/>
                    </a:lnTo>
                    <a:lnTo>
                      <a:pt x="275" y="75"/>
                    </a:lnTo>
                    <a:lnTo>
                      <a:pt x="0" y="0"/>
                    </a:lnTo>
                    <a:lnTo>
                      <a:pt x="792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31"/>
              <p:cNvSpPr>
                <a:spLocks/>
              </p:cNvSpPr>
              <p:nvPr/>
            </p:nvSpPr>
            <p:spPr bwMode="auto">
              <a:xfrm>
                <a:off x="9659621" y="1698625"/>
                <a:ext cx="1228725" cy="119063"/>
              </a:xfrm>
              <a:custGeom>
                <a:avLst/>
                <a:gdLst>
                  <a:gd name="T0" fmla="*/ 774 w 774"/>
                  <a:gd name="T1" fmla="*/ 0 h 75"/>
                  <a:gd name="T2" fmla="*/ 774 w 774"/>
                  <a:gd name="T3" fmla="*/ 75 h 75"/>
                  <a:gd name="T4" fmla="*/ 112 w 774"/>
                  <a:gd name="T5" fmla="*/ 75 h 75"/>
                  <a:gd name="T6" fmla="*/ 0 w 774"/>
                  <a:gd name="T7" fmla="*/ 0 h 75"/>
                  <a:gd name="T8" fmla="*/ 774 w 774"/>
                  <a:gd name="T9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4" h="75">
                    <a:moveTo>
                      <a:pt x="774" y="0"/>
                    </a:moveTo>
                    <a:lnTo>
                      <a:pt x="774" y="75"/>
                    </a:lnTo>
                    <a:lnTo>
                      <a:pt x="112" y="75"/>
                    </a:lnTo>
                    <a:lnTo>
                      <a:pt x="0" y="0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9307196" y="1692275"/>
                <a:ext cx="615950" cy="701675"/>
              </a:xfrm>
              <a:custGeom>
                <a:avLst/>
                <a:gdLst>
                  <a:gd name="T0" fmla="*/ 145 w 145"/>
                  <a:gd name="T1" fmla="*/ 79 h 165"/>
                  <a:gd name="T2" fmla="*/ 125 w 145"/>
                  <a:gd name="T3" fmla="*/ 28 h 165"/>
                  <a:gd name="T4" fmla="*/ 83 w 145"/>
                  <a:gd name="T5" fmla="*/ 0 h 165"/>
                  <a:gd name="T6" fmla="*/ 0 w 145"/>
                  <a:gd name="T7" fmla="*/ 153 h 165"/>
                  <a:gd name="T8" fmla="*/ 87 w 145"/>
                  <a:gd name="T9" fmla="*/ 158 h 165"/>
                  <a:gd name="T10" fmla="*/ 145 w 145"/>
                  <a:gd name="T11" fmla="*/ 79 h 165"/>
                  <a:gd name="T12" fmla="*/ 145 w 145"/>
                  <a:gd name="T13" fmla="*/ 79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" h="165">
                    <a:moveTo>
                      <a:pt x="145" y="79"/>
                    </a:moveTo>
                    <a:cubicBezTo>
                      <a:pt x="145" y="64"/>
                      <a:pt x="138" y="37"/>
                      <a:pt x="125" y="28"/>
                    </a:cubicBezTo>
                    <a:cubicBezTo>
                      <a:pt x="111" y="18"/>
                      <a:pt x="97" y="9"/>
                      <a:pt x="83" y="0"/>
                    </a:cubicBezTo>
                    <a:cubicBezTo>
                      <a:pt x="138" y="63"/>
                      <a:pt x="83" y="164"/>
                      <a:pt x="0" y="153"/>
                    </a:cubicBezTo>
                    <a:cubicBezTo>
                      <a:pt x="27" y="156"/>
                      <a:pt x="59" y="165"/>
                      <a:pt x="87" y="158"/>
                    </a:cubicBezTo>
                    <a:cubicBezTo>
                      <a:pt x="122" y="148"/>
                      <a:pt x="145" y="115"/>
                      <a:pt x="145" y="79"/>
                    </a:cubicBezTo>
                    <a:cubicBezTo>
                      <a:pt x="145" y="79"/>
                      <a:pt x="145" y="79"/>
                      <a:pt x="145" y="79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10151746" y="127000"/>
                <a:ext cx="744538" cy="974725"/>
              </a:xfrm>
              <a:custGeom>
                <a:avLst/>
                <a:gdLst>
                  <a:gd name="T0" fmla="*/ 173 w 175"/>
                  <a:gd name="T1" fmla="*/ 30 h 229"/>
                  <a:gd name="T2" fmla="*/ 22 w 175"/>
                  <a:gd name="T3" fmla="*/ 90 h 229"/>
                  <a:gd name="T4" fmla="*/ 49 w 175"/>
                  <a:gd name="T5" fmla="*/ 229 h 229"/>
                  <a:gd name="T6" fmla="*/ 175 w 175"/>
                  <a:gd name="T7" fmla="*/ 106 h 229"/>
                  <a:gd name="T8" fmla="*/ 173 w 175"/>
                  <a:gd name="T9" fmla="*/ 30 h 229"/>
                  <a:gd name="T10" fmla="*/ 173 w 175"/>
                  <a:gd name="T11" fmla="*/ 30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5" h="229">
                    <a:moveTo>
                      <a:pt x="173" y="30"/>
                    </a:moveTo>
                    <a:cubicBezTo>
                      <a:pt x="113" y="0"/>
                      <a:pt x="46" y="35"/>
                      <a:pt x="22" y="90"/>
                    </a:cubicBezTo>
                    <a:cubicBezTo>
                      <a:pt x="0" y="140"/>
                      <a:pt x="31" y="183"/>
                      <a:pt x="49" y="229"/>
                    </a:cubicBezTo>
                    <a:cubicBezTo>
                      <a:pt x="18" y="152"/>
                      <a:pt x="99" y="73"/>
                      <a:pt x="175" y="106"/>
                    </a:cubicBezTo>
                    <a:cubicBezTo>
                      <a:pt x="173" y="30"/>
                      <a:pt x="173" y="30"/>
                      <a:pt x="173" y="30"/>
                    </a:cubicBezTo>
                    <a:cubicBezTo>
                      <a:pt x="170" y="29"/>
                      <a:pt x="173" y="30"/>
                      <a:pt x="173" y="3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8853704" y="1755352"/>
                <a:ext cx="703263" cy="693738"/>
              </a:xfrm>
              <a:custGeom>
                <a:avLst/>
                <a:gdLst>
                  <a:gd name="T0" fmla="*/ 155 w 163"/>
                  <a:gd name="T1" fmla="*/ 157 h 161"/>
                  <a:gd name="T2" fmla="*/ 88 w 163"/>
                  <a:gd name="T3" fmla="*/ 108 h 161"/>
                  <a:gd name="T4" fmla="*/ 85 w 163"/>
                  <a:gd name="T5" fmla="*/ 26 h 161"/>
                  <a:gd name="T6" fmla="*/ 18 w 163"/>
                  <a:gd name="T7" fmla="*/ 0 h 161"/>
                  <a:gd name="T8" fmla="*/ 49 w 163"/>
                  <a:gd name="T9" fmla="*/ 134 h 161"/>
                  <a:gd name="T10" fmla="*/ 163 w 163"/>
                  <a:gd name="T11" fmla="*/ 158 h 161"/>
                  <a:gd name="T12" fmla="*/ 155 w 163"/>
                  <a:gd name="T13" fmla="*/ 157 h 161"/>
                  <a:gd name="T14" fmla="*/ 155 w 163"/>
                  <a:gd name="T15" fmla="*/ 157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3" h="161">
                    <a:moveTo>
                      <a:pt x="155" y="157"/>
                    </a:moveTo>
                    <a:cubicBezTo>
                      <a:pt x="128" y="157"/>
                      <a:pt x="100" y="130"/>
                      <a:pt x="88" y="108"/>
                    </a:cubicBezTo>
                    <a:cubicBezTo>
                      <a:pt x="75" y="83"/>
                      <a:pt x="74" y="53"/>
                      <a:pt x="85" y="26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44"/>
                      <a:pt x="12" y="103"/>
                      <a:pt x="49" y="134"/>
                    </a:cubicBezTo>
                    <a:cubicBezTo>
                      <a:pt x="82" y="161"/>
                      <a:pt x="123" y="155"/>
                      <a:pt x="163" y="158"/>
                    </a:cubicBezTo>
                    <a:cubicBezTo>
                      <a:pt x="160" y="158"/>
                      <a:pt x="157" y="158"/>
                      <a:pt x="155" y="157"/>
                    </a:cubicBezTo>
                    <a:cubicBezTo>
                      <a:pt x="155" y="157"/>
                      <a:pt x="157" y="158"/>
                      <a:pt x="155" y="15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>
                <a:spLocks/>
              </p:cNvSpPr>
              <p:nvPr/>
            </p:nvSpPr>
            <p:spPr bwMode="auto">
              <a:xfrm>
                <a:off x="11571421" y="3698338"/>
                <a:ext cx="773113" cy="1714500"/>
              </a:xfrm>
              <a:custGeom>
                <a:avLst/>
                <a:gdLst>
                  <a:gd name="T0" fmla="*/ 62 w 487"/>
                  <a:gd name="T1" fmla="*/ 1080 h 1080"/>
                  <a:gd name="T2" fmla="*/ 0 w 487"/>
                  <a:gd name="T3" fmla="*/ 832 h 1080"/>
                  <a:gd name="T4" fmla="*/ 366 w 487"/>
                  <a:gd name="T5" fmla="*/ 0 h 1080"/>
                  <a:gd name="T6" fmla="*/ 487 w 487"/>
                  <a:gd name="T7" fmla="*/ 115 h 1080"/>
                  <a:gd name="T8" fmla="*/ 62 w 487"/>
                  <a:gd name="T9" fmla="*/ 1080 h 10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7" h="1080">
                    <a:moveTo>
                      <a:pt x="62" y="1080"/>
                    </a:moveTo>
                    <a:lnTo>
                      <a:pt x="0" y="832"/>
                    </a:lnTo>
                    <a:lnTo>
                      <a:pt x="366" y="0"/>
                    </a:lnTo>
                    <a:lnTo>
                      <a:pt x="487" y="115"/>
                    </a:lnTo>
                    <a:lnTo>
                      <a:pt x="62" y="108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12"/>
              <p:cNvSpPr>
                <a:spLocks/>
              </p:cNvSpPr>
              <p:nvPr/>
            </p:nvSpPr>
            <p:spPr bwMode="auto">
              <a:xfrm>
                <a:off x="10974520" y="2210850"/>
                <a:ext cx="765175" cy="1125538"/>
              </a:xfrm>
              <a:custGeom>
                <a:avLst/>
                <a:gdLst>
                  <a:gd name="T0" fmla="*/ 150 w 179"/>
                  <a:gd name="T1" fmla="*/ 172 h 265"/>
                  <a:gd name="T2" fmla="*/ 1 w 179"/>
                  <a:gd name="T3" fmla="*/ 37 h 265"/>
                  <a:gd name="T4" fmla="*/ 0 w 179"/>
                  <a:gd name="T5" fmla="*/ 43 h 265"/>
                  <a:gd name="T6" fmla="*/ 132 w 179"/>
                  <a:gd name="T7" fmla="*/ 145 h 265"/>
                  <a:gd name="T8" fmla="*/ 0 w 179"/>
                  <a:gd name="T9" fmla="*/ 218 h 265"/>
                  <a:gd name="T10" fmla="*/ 1 w 179"/>
                  <a:gd name="T11" fmla="*/ 240 h 265"/>
                  <a:gd name="T12" fmla="*/ 150 w 179"/>
                  <a:gd name="T13" fmla="*/ 172 h 265"/>
                  <a:gd name="T14" fmla="*/ 150 w 179"/>
                  <a:gd name="T15" fmla="*/ 172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9" h="265">
                    <a:moveTo>
                      <a:pt x="150" y="172"/>
                    </a:moveTo>
                    <a:cubicBezTo>
                      <a:pt x="179" y="84"/>
                      <a:pt x="92" y="0"/>
                      <a:pt x="1" y="37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67" y="14"/>
                      <a:pt x="143" y="73"/>
                      <a:pt x="132" y="145"/>
                    </a:cubicBezTo>
                    <a:cubicBezTo>
                      <a:pt x="122" y="206"/>
                      <a:pt x="57" y="243"/>
                      <a:pt x="0" y="218"/>
                    </a:cubicBezTo>
                    <a:cubicBezTo>
                      <a:pt x="1" y="240"/>
                      <a:pt x="1" y="240"/>
                      <a:pt x="1" y="240"/>
                    </a:cubicBezTo>
                    <a:cubicBezTo>
                      <a:pt x="59" y="265"/>
                      <a:pt x="131" y="235"/>
                      <a:pt x="150" y="172"/>
                    </a:cubicBezTo>
                    <a:cubicBezTo>
                      <a:pt x="150" y="171"/>
                      <a:pt x="150" y="173"/>
                      <a:pt x="150" y="17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Freeform 5"/>
              <p:cNvSpPr>
                <a:spLocks/>
              </p:cNvSpPr>
              <p:nvPr/>
            </p:nvSpPr>
            <p:spPr bwMode="auto">
              <a:xfrm>
                <a:off x="10976903" y="1107538"/>
                <a:ext cx="3128963" cy="4300538"/>
              </a:xfrm>
              <a:custGeom>
                <a:avLst/>
                <a:gdLst>
                  <a:gd name="T0" fmla="*/ 367 w 736"/>
                  <a:gd name="T1" fmla="*/ 0 h 1013"/>
                  <a:gd name="T2" fmla="*/ 438 w 736"/>
                  <a:gd name="T3" fmla="*/ 154 h 1013"/>
                  <a:gd name="T4" fmla="*/ 734 w 736"/>
                  <a:gd name="T5" fmla="*/ 154 h 1013"/>
                  <a:gd name="T6" fmla="*/ 734 w 736"/>
                  <a:gd name="T7" fmla="*/ 323 h 1013"/>
                  <a:gd name="T8" fmla="*/ 734 w 736"/>
                  <a:gd name="T9" fmla="*/ 433 h 1013"/>
                  <a:gd name="T10" fmla="*/ 730 w 736"/>
                  <a:gd name="T11" fmla="*/ 508 h 1013"/>
                  <a:gd name="T12" fmla="*/ 682 w 736"/>
                  <a:gd name="T13" fmla="*/ 597 h 1013"/>
                  <a:gd name="T14" fmla="*/ 652 w 736"/>
                  <a:gd name="T15" fmla="*/ 623 h 1013"/>
                  <a:gd name="T16" fmla="*/ 616 w 736"/>
                  <a:gd name="T17" fmla="*/ 652 h 1013"/>
                  <a:gd name="T18" fmla="*/ 456 w 736"/>
                  <a:gd name="T19" fmla="*/ 780 h 1013"/>
                  <a:gd name="T20" fmla="*/ 166 w 736"/>
                  <a:gd name="T21" fmla="*/ 1012 h 1013"/>
                  <a:gd name="T22" fmla="*/ 164 w 736"/>
                  <a:gd name="T23" fmla="*/ 1013 h 1013"/>
                  <a:gd name="T24" fmla="*/ 322 w 736"/>
                  <a:gd name="T25" fmla="*/ 652 h 1013"/>
                  <a:gd name="T26" fmla="*/ 0 w 736"/>
                  <a:gd name="T27" fmla="*/ 652 h 1013"/>
                  <a:gd name="T28" fmla="*/ 0 w 736"/>
                  <a:gd name="T29" fmla="*/ 499 h 1013"/>
                  <a:gd name="T30" fmla="*/ 154 w 736"/>
                  <a:gd name="T31" fmla="*/ 398 h 1013"/>
                  <a:gd name="T32" fmla="*/ 0 w 736"/>
                  <a:gd name="T33" fmla="*/ 296 h 1013"/>
                  <a:gd name="T34" fmla="*/ 0 w 736"/>
                  <a:gd name="T35" fmla="*/ 154 h 1013"/>
                  <a:gd name="T36" fmla="*/ 296 w 736"/>
                  <a:gd name="T37" fmla="*/ 154 h 1013"/>
                  <a:gd name="T38" fmla="*/ 367 w 736"/>
                  <a:gd name="T39" fmla="*/ 0 h 1013"/>
                  <a:gd name="T40" fmla="*/ 367 w 736"/>
                  <a:gd name="T41" fmla="*/ 0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36" h="1013">
                    <a:moveTo>
                      <a:pt x="367" y="0"/>
                    </a:moveTo>
                    <a:cubicBezTo>
                      <a:pt x="445" y="0"/>
                      <a:pt x="488" y="95"/>
                      <a:pt x="438" y="154"/>
                    </a:cubicBezTo>
                    <a:cubicBezTo>
                      <a:pt x="734" y="154"/>
                      <a:pt x="734" y="154"/>
                      <a:pt x="734" y="154"/>
                    </a:cubicBezTo>
                    <a:cubicBezTo>
                      <a:pt x="734" y="210"/>
                      <a:pt x="734" y="267"/>
                      <a:pt x="734" y="323"/>
                    </a:cubicBezTo>
                    <a:cubicBezTo>
                      <a:pt x="734" y="360"/>
                      <a:pt x="734" y="396"/>
                      <a:pt x="734" y="433"/>
                    </a:cubicBezTo>
                    <a:cubicBezTo>
                      <a:pt x="734" y="458"/>
                      <a:pt x="736" y="484"/>
                      <a:pt x="730" y="508"/>
                    </a:cubicBezTo>
                    <a:cubicBezTo>
                      <a:pt x="723" y="542"/>
                      <a:pt x="706" y="573"/>
                      <a:pt x="682" y="597"/>
                    </a:cubicBezTo>
                    <a:cubicBezTo>
                      <a:pt x="673" y="607"/>
                      <a:pt x="662" y="614"/>
                      <a:pt x="652" y="623"/>
                    </a:cubicBezTo>
                    <a:cubicBezTo>
                      <a:pt x="640" y="632"/>
                      <a:pt x="628" y="642"/>
                      <a:pt x="616" y="652"/>
                    </a:cubicBezTo>
                    <a:cubicBezTo>
                      <a:pt x="562" y="694"/>
                      <a:pt x="509" y="737"/>
                      <a:pt x="456" y="780"/>
                    </a:cubicBezTo>
                    <a:cubicBezTo>
                      <a:pt x="359" y="857"/>
                      <a:pt x="262" y="935"/>
                      <a:pt x="166" y="1012"/>
                    </a:cubicBezTo>
                    <a:cubicBezTo>
                      <a:pt x="165" y="1012"/>
                      <a:pt x="165" y="1013"/>
                      <a:pt x="164" y="1013"/>
                    </a:cubicBezTo>
                    <a:cubicBezTo>
                      <a:pt x="322" y="652"/>
                      <a:pt x="322" y="652"/>
                      <a:pt x="322" y="652"/>
                    </a:cubicBezTo>
                    <a:cubicBezTo>
                      <a:pt x="0" y="652"/>
                      <a:pt x="0" y="652"/>
                      <a:pt x="0" y="652"/>
                    </a:cubicBezTo>
                    <a:cubicBezTo>
                      <a:pt x="0" y="499"/>
                      <a:pt x="0" y="499"/>
                      <a:pt x="0" y="499"/>
                    </a:cubicBezTo>
                    <a:cubicBezTo>
                      <a:pt x="71" y="530"/>
                      <a:pt x="154" y="476"/>
                      <a:pt x="154" y="398"/>
                    </a:cubicBezTo>
                    <a:cubicBezTo>
                      <a:pt x="154" y="320"/>
                      <a:pt x="71" y="265"/>
                      <a:pt x="0" y="296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296" y="154"/>
                      <a:pt x="296" y="154"/>
                      <a:pt x="296" y="154"/>
                    </a:cubicBezTo>
                    <a:cubicBezTo>
                      <a:pt x="245" y="95"/>
                      <a:pt x="289" y="0"/>
                      <a:pt x="367" y="0"/>
                    </a:cubicBezTo>
                    <a:cubicBezTo>
                      <a:pt x="380" y="0"/>
                      <a:pt x="354" y="0"/>
                      <a:pt x="36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6"/>
              <p:cNvSpPr>
                <a:spLocks/>
              </p:cNvSpPr>
              <p:nvPr/>
            </p:nvSpPr>
            <p:spPr bwMode="auto">
              <a:xfrm>
                <a:off x="11027703" y="1175801"/>
                <a:ext cx="3017838" cy="4071938"/>
              </a:xfrm>
              <a:custGeom>
                <a:avLst/>
                <a:gdLst>
                  <a:gd name="T0" fmla="*/ 184 w 710"/>
                  <a:gd name="T1" fmla="*/ 959 h 959"/>
                  <a:gd name="T2" fmla="*/ 322 w 710"/>
                  <a:gd name="T3" fmla="*/ 644 h 959"/>
                  <a:gd name="T4" fmla="*/ 330 w 710"/>
                  <a:gd name="T5" fmla="*/ 627 h 959"/>
                  <a:gd name="T6" fmla="*/ 310 w 710"/>
                  <a:gd name="T7" fmla="*/ 627 h 959"/>
                  <a:gd name="T8" fmla="*/ 0 w 710"/>
                  <a:gd name="T9" fmla="*/ 627 h 959"/>
                  <a:gd name="T10" fmla="*/ 0 w 710"/>
                  <a:gd name="T11" fmla="*/ 504 h 959"/>
                  <a:gd name="T12" fmla="*/ 30 w 710"/>
                  <a:gd name="T13" fmla="*/ 508 h 959"/>
                  <a:gd name="T14" fmla="*/ 155 w 710"/>
                  <a:gd name="T15" fmla="*/ 385 h 959"/>
                  <a:gd name="T16" fmla="*/ 30 w 710"/>
                  <a:gd name="T17" fmla="*/ 262 h 959"/>
                  <a:gd name="T18" fmla="*/ 0 w 710"/>
                  <a:gd name="T19" fmla="*/ 266 h 959"/>
                  <a:gd name="T20" fmla="*/ 0 w 710"/>
                  <a:gd name="T21" fmla="*/ 154 h 959"/>
                  <a:gd name="T22" fmla="*/ 284 w 710"/>
                  <a:gd name="T23" fmla="*/ 154 h 959"/>
                  <a:gd name="T24" fmla="*/ 311 w 710"/>
                  <a:gd name="T25" fmla="*/ 154 h 959"/>
                  <a:gd name="T26" fmla="*/ 293 w 710"/>
                  <a:gd name="T27" fmla="*/ 133 h 959"/>
                  <a:gd name="T28" fmla="*/ 282 w 710"/>
                  <a:gd name="T29" fmla="*/ 48 h 959"/>
                  <a:gd name="T30" fmla="*/ 355 w 710"/>
                  <a:gd name="T31" fmla="*/ 0 h 959"/>
                  <a:gd name="T32" fmla="*/ 427 w 710"/>
                  <a:gd name="T33" fmla="*/ 48 h 959"/>
                  <a:gd name="T34" fmla="*/ 416 w 710"/>
                  <a:gd name="T35" fmla="*/ 133 h 959"/>
                  <a:gd name="T36" fmla="*/ 399 w 710"/>
                  <a:gd name="T37" fmla="*/ 154 h 959"/>
                  <a:gd name="T38" fmla="*/ 426 w 710"/>
                  <a:gd name="T39" fmla="*/ 154 h 959"/>
                  <a:gd name="T40" fmla="*/ 710 w 710"/>
                  <a:gd name="T41" fmla="*/ 154 h 959"/>
                  <a:gd name="T42" fmla="*/ 710 w 710"/>
                  <a:gd name="T43" fmla="*/ 311 h 959"/>
                  <a:gd name="T44" fmla="*/ 710 w 710"/>
                  <a:gd name="T45" fmla="*/ 420 h 959"/>
                  <a:gd name="T46" fmla="*/ 710 w 710"/>
                  <a:gd name="T47" fmla="*/ 433 h 959"/>
                  <a:gd name="T48" fmla="*/ 706 w 710"/>
                  <a:gd name="T49" fmla="*/ 493 h 959"/>
                  <a:gd name="T50" fmla="*/ 661 w 710"/>
                  <a:gd name="T51" fmla="*/ 576 h 959"/>
                  <a:gd name="T52" fmla="*/ 640 w 710"/>
                  <a:gd name="T53" fmla="*/ 594 h 959"/>
                  <a:gd name="T54" fmla="*/ 632 w 710"/>
                  <a:gd name="T55" fmla="*/ 600 h 959"/>
                  <a:gd name="T56" fmla="*/ 596 w 710"/>
                  <a:gd name="T57" fmla="*/ 629 h 959"/>
                  <a:gd name="T58" fmla="*/ 436 w 710"/>
                  <a:gd name="T59" fmla="*/ 758 h 959"/>
                  <a:gd name="T60" fmla="*/ 194 w 710"/>
                  <a:gd name="T61" fmla="*/ 951 h 959"/>
                  <a:gd name="T62" fmla="*/ 184 w 710"/>
                  <a:gd name="T63" fmla="*/ 959 h 9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10" h="959">
                    <a:moveTo>
                      <a:pt x="184" y="959"/>
                    </a:moveTo>
                    <a:cubicBezTo>
                      <a:pt x="322" y="644"/>
                      <a:pt x="322" y="644"/>
                      <a:pt x="322" y="644"/>
                    </a:cubicBezTo>
                    <a:cubicBezTo>
                      <a:pt x="330" y="627"/>
                      <a:pt x="330" y="627"/>
                      <a:pt x="330" y="627"/>
                    </a:cubicBezTo>
                    <a:cubicBezTo>
                      <a:pt x="310" y="627"/>
                      <a:pt x="310" y="627"/>
                      <a:pt x="310" y="627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504"/>
                      <a:pt x="0" y="504"/>
                      <a:pt x="0" y="504"/>
                    </a:cubicBezTo>
                    <a:cubicBezTo>
                      <a:pt x="10" y="507"/>
                      <a:pt x="20" y="508"/>
                      <a:pt x="30" y="508"/>
                    </a:cubicBezTo>
                    <a:cubicBezTo>
                      <a:pt x="98" y="508"/>
                      <a:pt x="155" y="452"/>
                      <a:pt x="155" y="385"/>
                    </a:cubicBezTo>
                    <a:cubicBezTo>
                      <a:pt x="155" y="318"/>
                      <a:pt x="98" y="262"/>
                      <a:pt x="30" y="262"/>
                    </a:cubicBezTo>
                    <a:cubicBezTo>
                      <a:pt x="20" y="262"/>
                      <a:pt x="10" y="263"/>
                      <a:pt x="0" y="266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284" y="154"/>
                      <a:pt x="284" y="154"/>
                      <a:pt x="284" y="154"/>
                    </a:cubicBezTo>
                    <a:cubicBezTo>
                      <a:pt x="311" y="154"/>
                      <a:pt x="311" y="154"/>
                      <a:pt x="311" y="154"/>
                    </a:cubicBezTo>
                    <a:cubicBezTo>
                      <a:pt x="293" y="133"/>
                      <a:pt x="293" y="133"/>
                      <a:pt x="293" y="133"/>
                    </a:cubicBezTo>
                    <a:cubicBezTo>
                      <a:pt x="273" y="110"/>
                      <a:pt x="269" y="77"/>
                      <a:pt x="282" y="48"/>
                    </a:cubicBezTo>
                    <a:cubicBezTo>
                      <a:pt x="296" y="19"/>
                      <a:pt x="324" y="0"/>
                      <a:pt x="355" y="0"/>
                    </a:cubicBezTo>
                    <a:cubicBezTo>
                      <a:pt x="386" y="0"/>
                      <a:pt x="413" y="19"/>
                      <a:pt x="427" y="48"/>
                    </a:cubicBezTo>
                    <a:cubicBezTo>
                      <a:pt x="440" y="77"/>
                      <a:pt x="436" y="110"/>
                      <a:pt x="416" y="133"/>
                    </a:cubicBezTo>
                    <a:cubicBezTo>
                      <a:pt x="399" y="154"/>
                      <a:pt x="399" y="154"/>
                      <a:pt x="399" y="154"/>
                    </a:cubicBezTo>
                    <a:cubicBezTo>
                      <a:pt x="426" y="154"/>
                      <a:pt x="426" y="154"/>
                      <a:pt x="426" y="154"/>
                    </a:cubicBezTo>
                    <a:cubicBezTo>
                      <a:pt x="710" y="154"/>
                      <a:pt x="710" y="154"/>
                      <a:pt x="710" y="154"/>
                    </a:cubicBezTo>
                    <a:cubicBezTo>
                      <a:pt x="710" y="311"/>
                      <a:pt x="710" y="311"/>
                      <a:pt x="710" y="311"/>
                    </a:cubicBezTo>
                    <a:cubicBezTo>
                      <a:pt x="710" y="420"/>
                      <a:pt x="710" y="420"/>
                      <a:pt x="710" y="420"/>
                    </a:cubicBezTo>
                    <a:cubicBezTo>
                      <a:pt x="710" y="433"/>
                      <a:pt x="710" y="433"/>
                      <a:pt x="710" y="433"/>
                    </a:cubicBezTo>
                    <a:cubicBezTo>
                      <a:pt x="710" y="454"/>
                      <a:pt x="710" y="474"/>
                      <a:pt x="706" y="493"/>
                    </a:cubicBezTo>
                    <a:cubicBezTo>
                      <a:pt x="699" y="524"/>
                      <a:pt x="684" y="553"/>
                      <a:pt x="661" y="576"/>
                    </a:cubicBezTo>
                    <a:cubicBezTo>
                      <a:pt x="655" y="583"/>
                      <a:pt x="647" y="588"/>
                      <a:pt x="640" y="594"/>
                    </a:cubicBezTo>
                    <a:cubicBezTo>
                      <a:pt x="637" y="596"/>
                      <a:pt x="635" y="598"/>
                      <a:pt x="632" y="600"/>
                    </a:cubicBezTo>
                    <a:cubicBezTo>
                      <a:pt x="596" y="629"/>
                      <a:pt x="596" y="629"/>
                      <a:pt x="596" y="629"/>
                    </a:cubicBezTo>
                    <a:cubicBezTo>
                      <a:pt x="436" y="758"/>
                      <a:pt x="436" y="758"/>
                      <a:pt x="436" y="758"/>
                    </a:cubicBezTo>
                    <a:cubicBezTo>
                      <a:pt x="194" y="951"/>
                      <a:pt x="194" y="951"/>
                      <a:pt x="194" y="951"/>
                    </a:cubicBezTo>
                    <a:cubicBezTo>
                      <a:pt x="184" y="959"/>
                      <a:pt x="184" y="959"/>
                      <a:pt x="184" y="9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6"/>
              <p:cNvSpPr>
                <a:spLocks/>
              </p:cNvSpPr>
              <p:nvPr/>
            </p:nvSpPr>
            <p:spPr bwMode="auto">
              <a:xfrm>
                <a:off x="7815591" y="1755352"/>
                <a:ext cx="3732213" cy="2120900"/>
              </a:xfrm>
              <a:custGeom>
                <a:avLst/>
                <a:gdLst>
                  <a:gd name="T0" fmla="*/ 725 w 880"/>
                  <a:gd name="T1" fmla="*/ 0 h 498"/>
                  <a:gd name="T2" fmla="*/ 725 w 880"/>
                  <a:gd name="T3" fmla="*/ 174 h 498"/>
                  <a:gd name="T4" fmla="*/ 880 w 880"/>
                  <a:gd name="T5" fmla="*/ 244 h 498"/>
                  <a:gd name="T6" fmla="*/ 725 w 880"/>
                  <a:gd name="T7" fmla="*/ 314 h 498"/>
                  <a:gd name="T8" fmla="*/ 725 w 880"/>
                  <a:gd name="T9" fmla="*/ 498 h 498"/>
                  <a:gd name="T10" fmla="*/ 365 w 880"/>
                  <a:gd name="T11" fmla="*/ 498 h 498"/>
                  <a:gd name="T12" fmla="*/ 192 w 880"/>
                  <a:gd name="T13" fmla="*/ 498 h 498"/>
                  <a:gd name="T14" fmla="*/ 92 w 880"/>
                  <a:gd name="T15" fmla="*/ 475 h 498"/>
                  <a:gd name="T16" fmla="*/ 0 w 880"/>
                  <a:gd name="T17" fmla="*/ 316 h 498"/>
                  <a:gd name="T18" fmla="*/ 0 w 880"/>
                  <a:gd name="T19" fmla="*/ 0 h 498"/>
                  <a:gd name="T20" fmla="*/ 264 w 880"/>
                  <a:gd name="T21" fmla="*/ 0 h 498"/>
                  <a:gd name="T22" fmla="*/ 366 w 880"/>
                  <a:gd name="T23" fmla="*/ 154 h 498"/>
                  <a:gd name="T24" fmla="*/ 468 w 880"/>
                  <a:gd name="T25" fmla="*/ 0 h 498"/>
                  <a:gd name="T26" fmla="*/ 725 w 880"/>
                  <a:gd name="T27" fmla="*/ 0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0" h="498">
                    <a:moveTo>
                      <a:pt x="725" y="0"/>
                    </a:moveTo>
                    <a:cubicBezTo>
                      <a:pt x="725" y="174"/>
                      <a:pt x="725" y="174"/>
                      <a:pt x="725" y="174"/>
                    </a:cubicBezTo>
                    <a:cubicBezTo>
                      <a:pt x="785" y="123"/>
                      <a:pt x="880" y="165"/>
                      <a:pt x="880" y="244"/>
                    </a:cubicBezTo>
                    <a:cubicBezTo>
                      <a:pt x="880" y="323"/>
                      <a:pt x="784" y="365"/>
                      <a:pt x="725" y="314"/>
                    </a:cubicBezTo>
                    <a:cubicBezTo>
                      <a:pt x="725" y="498"/>
                      <a:pt x="725" y="498"/>
                      <a:pt x="725" y="498"/>
                    </a:cubicBezTo>
                    <a:cubicBezTo>
                      <a:pt x="605" y="498"/>
                      <a:pt x="485" y="498"/>
                      <a:pt x="365" y="498"/>
                    </a:cubicBezTo>
                    <a:cubicBezTo>
                      <a:pt x="308" y="498"/>
                      <a:pt x="250" y="498"/>
                      <a:pt x="192" y="498"/>
                    </a:cubicBezTo>
                    <a:cubicBezTo>
                      <a:pt x="157" y="498"/>
                      <a:pt x="123" y="492"/>
                      <a:pt x="92" y="475"/>
                    </a:cubicBezTo>
                    <a:cubicBezTo>
                      <a:pt x="35" y="443"/>
                      <a:pt x="0" y="381"/>
                      <a:pt x="0" y="316"/>
                    </a:cubicBezTo>
                    <a:cubicBezTo>
                      <a:pt x="0" y="211"/>
                      <a:pt x="0" y="106"/>
                      <a:pt x="0" y="0"/>
                    </a:cubicBezTo>
                    <a:cubicBezTo>
                      <a:pt x="264" y="0"/>
                      <a:pt x="264" y="0"/>
                      <a:pt x="264" y="0"/>
                    </a:cubicBezTo>
                    <a:cubicBezTo>
                      <a:pt x="234" y="72"/>
                      <a:pt x="287" y="154"/>
                      <a:pt x="366" y="154"/>
                    </a:cubicBezTo>
                    <a:cubicBezTo>
                      <a:pt x="444" y="154"/>
                      <a:pt x="498" y="72"/>
                      <a:pt x="468" y="0"/>
                    </a:cubicBezTo>
                    <a:cubicBezTo>
                      <a:pt x="725" y="0"/>
                      <a:pt x="725" y="0"/>
                      <a:pt x="72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7"/>
              <p:cNvSpPr>
                <a:spLocks/>
              </p:cNvSpPr>
              <p:nvPr/>
            </p:nvSpPr>
            <p:spPr bwMode="auto">
              <a:xfrm>
                <a:off x="7866391" y="1808533"/>
                <a:ext cx="3630613" cy="2014538"/>
              </a:xfrm>
              <a:custGeom>
                <a:avLst/>
                <a:gdLst>
                  <a:gd name="T0" fmla="*/ 701 w 856"/>
                  <a:gd name="T1" fmla="*/ 473 h 473"/>
                  <a:gd name="T2" fmla="*/ 354 w 856"/>
                  <a:gd name="T3" fmla="*/ 473 h 473"/>
                  <a:gd name="T4" fmla="*/ 181 w 856"/>
                  <a:gd name="T5" fmla="*/ 473 h 473"/>
                  <a:gd name="T6" fmla="*/ 87 w 856"/>
                  <a:gd name="T7" fmla="*/ 451 h 473"/>
                  <a:gd name="T8" fmla="*/ 0 w 856"/>
                  <a:gd name="T9" fmla="*/ 303 h 473"/>
                  <a:gd name="T10" fmla="*/ 0 w 856"/>
                  <a:gd name="T11" fmla="*/ 0 h 473"/>
                  <a:gd name="T12" fmla="*/ 235 w 856"/>
                  <a:gd name="T13" fmla="*/ 0 h 473"/>
                  <a:gd name="T14" fmla="*/ 252 w 856"/>
                  <a:gd name="T15" fmla="*/ 99 h 473"/>
                  <a:gd name="T16" fmla="*/ 354 w 856"/>
                  <a:gd name="T17" fmla="*/ 154 h 473"/>
                  <a:gd name="T18" fmla="*/ 456 w 856"/>
                  <a:gd name="T19" fmla="*/ 98 h 473"/>
                  <a:gd name="T20" fmla="*/ 473 w 856"/>
                  <a:gd name="T21" fmla="*/ 0 h 473"/>
                  <a:gd name="T22" fmla="*/ 701 w 856"/>
                  <a:gd name="T23" fmla="*/ 0 h 473"/>
                  <a:gd name="T24" fmla="*/ 701 w 856"/>
                  <a:gd name="T25" fmla="*/ 161 h 473"/>
                  <a:gd name="T26" fmla="*/ 701 w 856"/>
                  <a:gd name="T27" fmla="*/ 188 h 473"/>
                  <a:gd name="T28" fmla="*/ 722 w 856"/>
                  <a:gd name="T29" fmla="*/ 170 h 473"/>
                  <a:gd name="T30" fmla="*/ 773 w 856"/>
                  <a:gd name="T31" fmla="*/ 151 h 473"/>
                  <a:gd name="T32" fmla="*/ 856 w 856"/>
                  <a:gd name="T33" fmla="*/ 231 h 473"/>
                  <a:gd name="T34" fmla="*/ 773 w 856"/>
                  <a:gd name="T35" fmla="*/ 311 h 473"/>
                  <a:gd name="T36" fmla="*/ 722 w 856"/>
                  <a:gd name="T37" fmla="*/ 292 h 473"/>
                  <a:gd name="T38" fmla="*/ 701 w 856"/>
                  <a:gd name="T39" fmla="*/ 274 h 473"/>
                  <a:gd name="T40" fmla="*/ 701 w 856"/>
                  <a:gd name="T41" fmla="*/ 301 h 473"/>
                  <a:gd name="T42" fmla="*/ 701 w 856"/>
                  <a:gd name="T43" fmla="*/ 473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56" h="473">
                    <a:moveTo>
                      <a:pt x="701" y="473"/>
                    </a:moveTo>
                    <a:cubicBezTo>
                      <a:pt x="354" y="473"/>
                      <a:pt x="354" y="473"/>
                      <a:pt x="354" y="473"/>
                    </a:cubicBezTo>
                    <a:cubicBezTo>
                      <a:pt x="181" y="473"/>
                      <a:pt x="181" y="473"/>
                      <a:pt x="181" y="473"/>
                    </a:cubicBezTo>
                    <a:cubicBezTo>
                      <a:pt x="143" y="473"/>
                      <a:pt x="113" y="466"/>
                      <a:pt x="87" y="451"/>
                    </a:cubicBezTo>
                    <a:cubicBezTo>
                      <a:pt x="33" y="421"/>
                      <a:pt x="0" y="364"/>
                      <a:pt x="0" y="30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35" y="0"/>
                      <a:pt x="235" y="0"/>
                      <a:pt x="235" y="0"/>
                    </a:cubicBezTo>
                    <a:cubicBezTo>
                      <a:pt x="227" y="33"/>
                      <a:pt x="233" y="69"/>
                      <a:pt x="252" y="99"/>
                    </a:cubicBezTo>
                    <a:cubicBezTo>
                      <a:pt x="276" y="133"/>
                      <a:pt x="313" y="154"/>
                      <a:pt x="354" y="154"/>
                    </a:cubicBezTo>
                    <a:cubicBezTo>
                      <a:pt x="395" y="154"/>
                      <a:pt x="433" y="133"/>
                      <a:pt x="456" y="98"/>
                    </a:cubicBezTo>
                    <a:cubicBezTo>
                      <a:pt x="476" y="68"/>
                      <a:pt x="482" y="33"/>
                      <a:pt x="473" y="0"/>
                    </a:cubicBezTo>
                    <a:cubicBezTo>
                      <a:pt x="701" y="0"/>
                      <a:pt x="701" y="0"/>
                      <a:pt x="701" y="0"/>
                    </a:cubicBezTo>
                    <a:cubicBezTo>
                      <a:pt x="701" y="161"/>
                      <a:pt x="701" y="161"/>
                      <a:pt x="701" y="161"/>
                    </a:cubicBezTo>
                    <a:cubicBezTo>
                      <a:pt x="701" y="188"/>
                      <a:pt x="701" y="188"/>
                      <a:pt x="701" y="188"/>
                    </a:cubicBezTo>
                    <a:cubicBezTo>
                      <a:pt x="722" y="170"/>
                      <a:pt x="722" y="170"/>
                      <a:pt x="722" y="170"/>
                    </a:cubicBezTo>
                    <a:cubicBezTo>
                      <a:pt x="736" y="158"/>
                      <a:pt x="754" y="151"/>
                      <a:pt x="773" y="151"/>
                    </a:cubicBezTo>
                    <a:cubicBezTo>
                      <a:pt x="813" y="151"/>
                      <a:pt x="856" y="182"/>
                      <a:pt x="856" y="231"/>
                    </a:cubicBezTo>
                    <a:cubicBezTo>
                      <a:pt x="856" y="280"/>
                      <a:pt x="813" y="311"/>
                      <a:pt x="773" y="311"/>
                    </a:cubicBezTo>
                    <a:cubicBezTo>
                      <a:pt x="754" y="311"/>
                      <a:pt x="736" y="304"/>
                      <a:pt x="722" y="292"/>
                    </a:cubicBezTo>
                    <a:cubicBezTo>
                      <a:pt x="701" y="274"/>
                      <a:pt x="701" y="274"/>
                      <a:pt x="701" y="274"/>
                    </a:cubicBezTo>
                    <a:cubicBezTo>
                      <a:pt x="701" y="301"/>
                      <a:pt x="701" y="301"/>
                      <a:pt x="701" y="301"/>
                    </a:cubicBezTo>
                    <a:cubicBezTo>
                      <a:pt x="701" y="473"/>
                      <a:pt x="701" y="473"/>
                      <a:pt x="701" y="4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7809706" y="-273844"/>
                <a:ext cx="3079750" cy="2622550"/>
              </a:xfrm>
              <a:custGeom>
                <a:avLst/>
                <a:gdLst>
                  <a:gd name="T0" fmla="*/ 726 w 726"/>
                  <a:gd name="T1" fmla="*/ 0 h 618"/>
                  <a:gd name="T2" fmla="*/ 726 w 726"/>
                  <a:gd name="T3" fmla="*/ 126 h 618"/>
                  <a:gd name="T4" fmla="*/ 572 w 726"/>
                  <a:gd name="T5" fmla="*/ 228 h 618"/>
                  <a:gd name="T6" fmla="*/ 726 w 726"/>
                  <a:gd name="T7" fmla="*/ 330 h 618"/>
                  <a:gd name="T8" fmla="*/ 726 w 726"/>
                  <a:gd name="T9" fmla="*/ 465 h 618"/>
                  <a:gd name="T10" fmla="*/ 437 w 726"/>
                  <a:gd name="T11" fmla="*/ 465 h 618"/>
                  <a:gd name="T12" fmla="*/ 367 w 726"/>
                  <a:gd name="T13" fmla="*/ 618 h 618"/>
                  <a:gd name="T14" fmla="*/ 296 w 726"/>
                  <a:gd name="T15" fmla="*/ 465 h 618"/>
                  <a:gd name="T16" fmla="*/ 0 w 726"/>
                  <a:gd name="T17" fmla="*/ 465 h 618"/>
                  <a:gd name="T18" fmla="*/ 0 w 726"/>
                  <a:gd name="T19" fmla="*/ 287 h 618"/>
                  <a:gd name="T20" fmla="*/ 0 w 726"/>
                  <a:gd name="T21" fmla="*/ 193 h 618"/>
                  <a:gd name="T22" fmla="*/ 40 w 726"/>
                  <a:gd name="T23" fmla="*/ 68 h 618"/>
                  <a:gd name="T24" fmla="*/ 184 w 726"/>
                  <a:gd name="T25" fmla="*/ 0 h 618"/>
                  <a:gd name="T26" fmla="*/ 232 w 726"/>
                  <a:gd name="T27" fmla="*/ 0 h 618"/>
                  <a:gd name="T28" fmla="*/ 447 w 726"/>
                  <a:gd name="T29" fmla="*/ 0 h 618"/>
                  <a:gd name="T30" fmla="*/ 726 w 726"/>
                  <a:gd name="T31" fmla="*/ 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26" h="618">
                    <a:moveTo>
                      <a:pt x="726" y="0"/>
                    </a:moveTo>
                    <a:cubicBezTo>
                      <a:pt x="726" y="126"/>
                      <a:pt x="726" y="126"/>
                      <a:pt x="726" y="126"/>
                    </a:cubicBezTo>
                    <a:cubicBezTo>
                      <a:pt x="654" y="95"/>
                      <a:pt x="572" y="150"/>
                      <a:pt x="572" y="228"/>
                    </a:cubicBezTo>
                    <a:cubicBezTo>
                      <a:pt x="572" y="306"/>
                      <a:pt x="654" y="361"/>
                      <a:pt x="726" y="330"/>
                    </a:cubicBezTo>
                    <a:cubicBezTo>
                      <a:pt x="726" y="465"/>
                      <a:pt x="726" y="465"/>
                      <a:pt x="726" y="465"/>
                    </a:cubicBezTo>
                    <a:cubicBezTo>
                      <a:pt x="437" y="465"/>
                      <a:pt x="437" y="465"/>
                      <a:pt x="437" y="465"/>
                    </a:cubicBezTo>
                    <a:cubicBezTo>
                      <a:pt x="488" y="523"/>
                      <a:pt x="445" y="618"/>
                      <a:pt x="367" y="618"/>
                    </a:cubicBezTo>
                    <a:cubicBezTo>
                      <a:pt x="289" y="618"/>
                      <a:pt x="245" y="523"/>
                      <a:pt x="296" y="465"/>
                    </a:cubicBezTo>
                    <a:cubicBezTo>
                      <a:pt x="0" y="465"/>
                      <a:pt x="0" y="465"/>
                      <a:pt x="0" y="465"/>
                    </a:cubicBezTo>
                    <a:cubicBezTo>
                      <a:pt x="0" y="405"/>
                      <a:pt x="0" y="346"/>
                      <a:pt x="0" y="287"/>
                    </a:cubicBezTo>
                    <a:cubicBezTo>
                      <a:pt x="0" y="256"/>
                      <a:pt x="0" y="225"/>
                      <a:pt x="0" y="193"/>
                    </a:cubicBezTo>
                    <a:cubicBezTo>
                      <a:pt x="0" y="148"/>
                      <a:pt x="11" y="105"/>
                      <a:pt x="40" y="68"/>
                    </a:cubicBezTo>
                    <a:cubicBezTo>
                      <a:pt x="75" y="25"/>
                      <a:pt x="128" y="0"/>
                      <a:pt x="184" y="0"/>
                    </a:cubicBezTo>
                    <a:cubicBezTo>
                      <a:pt x="200" y="0"/>
                      <a:pt x="216" y="0"/>
                      <a:pt x="232" y="0"/>
                    </a:cubicBezTo>
                    <a:cubicBezTo>
                      <a:pt x="303" y="0"/>
                      <a:pt x="375" y="0"/>
                      <a:pt x="447" y="0"/>
                    </a:cubicBezTo>
                    <a:cubicBezTo>
                      <a:pt x="540" y="0"/>
                      <a:pt x="633" y="0"/>
                      <a:pt x="72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7865269" y="-222250"/>
                <a:ext cx="2968625" cy="2519363"/>
              </a:xfrm>
              <a:custGeom>
                <a:avLst/>
                <a:gdLst>
                  <a:gd name="T0" fmla="*/ 353 w 700"/>
                  <a:gd name="T1" fmla="*/ 594 h 594"/>
                  <a:gd name="T2" fmla="*/ 281 w 700"/>
                  <a:gd name="T3" fmla="*/ 546 h 594"/>
                  <a:gd name="T4" fmla="*/ 292 w 700"/>
                  <a:gd name="T5" fmla="*/ 461 h 594"/>
                  <a:gd name="T6" fmla="*/ 310 w 700"/>
                  <a:gd name="T7" fmla="*/ 440 h 594"/>
                  <a:gd name="T8" fmla="*/ 283 w 700"/>
                  <a:gd name="T9" fmla="*/ 440 h 594"/>
                  <a:gd name="T10" fmla="*/ 0 w 700"/>
                  <a:gd name="T11" fmla="*/ 440 h 594"/>
                  <a:gd name="T12" fmla="*/ 0 w 700"/>
                  <a:gd name="T13" fmla="*/ 275 h 594"/>
                  <a:gd name="T14" fmla="*/ 0 w 700"/>
                  <a:gd name="T15" fmla="*/ 181 h 594"/>
                  <a:gd name="T16" fmla="*/ 36 w 700"/>
                  <a:gd name="T17" fmla="*/ 64 h 594"/>
                  <a:gd name="T18" fmla="*/ 171 w 700"/>
                  <a:gd name="T19" fmla="*/ 0 h 594"/>
                  <a:gd name="T20" fmla="*/ 218 w 700"/>
                  <a:gd name="T21" fmla="*/ 0 h 594"/>
                  <a:gd name="T22" fmla="*/ 433 w 700"/>
                  <a:gd name="T23" fmla="*/ 0 h 594"/>
                  <a:gd name="T24" fmla="*/ 700 w 700"/>
                  <a:gd name="T25" fmla="*/ 0 h 594"/>
                  <a:gd name="T26" fmla="*/ 700 w 700"/>
                  <a:gd name="T27" fmla="*/ 97 h 594"/>
                  <a:gd name="T28" fmla="*/ 670 w 700"/>
                  <a:gd name="T29" fmla="*/ 93 h 594"/>
                  <a:gd name="T30" fmla="*/ 546 w 700"/>
                  <a:gd name="T31" fmla="*/ 216 h 594"/>
                  <a:gd name="T32" fmla="*/ 670 w 700"/>
                  <a:gd name="T33" fmla="*/ 339 h 594"/>
                  <a:gd name="T34" fmla="*/ 700 w 700"/>
                  <a:gd name="T35" fmla="*/ 335 h 594"/>
                  <a:gd name="T36" fmla="*/ 700 w 700"/>
                  <a:gd name="T37" fmla="*/ 440 h 594"/>
                  <a:gd name="T38" fmla="*/ 424 w 700"/>
                  <a:gd name="T39" fmla="*/ 440 h 594"/>
                  <a:gd name="T40" fmla="*/ 397 w 700"/>
                  <a:gd name="T41" fmla="*/ 440 h 594"/>
                  <a:gd name="T42" fmla="*/ 414 w 700"/>
                  <a:gd name="T43" fmla="*/ 461 h 594"/>
                  <a:gd name="T44" fmla="*/ 426 w 700"/>
                  <a:gd name="T45" fmla="*/ 546 h 594"/>
                  <a:gd name="T46" fmla="*/ 353 w 700"/>
                  <a:gd name="T47" fmla="*/ 594 h 5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00" h="594">
                    <a:moveTo>
                      <a:pt x="353" y="594"/>
                    </a:moveTo>
                    <a:cubicBezTo>
                      <a:pt x="322" y="594"/>
                      <a:pt x="294" y="575"/>
                      <a:pt x="281" y="546"/>
                    </a:cubicBezTo>
                    <a:cubicBezTo>
                      <a:pt x="267" y="517"/>
                      <a:pt x="272" y="484"/>
                      <a:pt x="292" y="461"/>
                    </a:cubicBezTo>
                    <a:cubicBezTo>
                      <a:pt x="310" y="440"/>
                      <a:pt x="310" y="440"/>
                      <a:pt x="310" y="440"/>
                    </a:cubicBezTo>
                    <a:cubicBezTo>
                      <a:pt x="283" y="440"/>
                      <a:pt x="283" y="440"/>
                      <a:pt x="283" y="440"/>
                    </a:cubicBezTo>
                    <a:cubicBezTo>
                      <a:pt x="0" y="440"/>
                      <a:pt x="0" y="440"/>
                      <a:pt x="0" y="440"/>
                    </a:cubicBezTo>
                    <a:cubicBezTo>
                      <a:pt x="0" y="275"/>
                      <a:pt x="0" y="275"/>
                      <a:pt x="0" y="275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0" y="133"/>
                      <a:pt x="12" y="95"/>
                      <a:pt x="36" y="64"/>
                    </a:cubicBezTo>
                    <a:cubicBezTo>
                      <a:pt x="69" y="23"/>
                      <a:pt x="118" y="0"/>
                      <a:pt x="171" y="0"/>
                    </a:cubicBezTo>
                    <a:cubicBezTo>
                      <a:pt x="218" y="0"/>
                      <a:pt x="218" y="0"/>
                      <a:pt x="218" y="0"/>
                    </a:cubicBezTo>
                    <a:cubicBezTo>
                      <a:pt x="433" y="0"/>
                      <a:pt x="433" y="0"/>
                      <a:pt x="433" y="0"/>
                    </a:cubicBezTo>
                    <a:cubicBezTo>
                      <a:pt x="700" y="0"/>
                      <a:pt x="700" y="0"/>
                      <a:pt x="700" y="0"/>
                    </a:cubicBezTo>
                    <a:cubicBezTo>
                      <a:pt x="700" y="97"/>
                      <a:pt x="700" y="97"/>
                      <a:pt x="700" y="97"/>
                    </a:cubicBezTo>
                    <a:cubicBezTo>
                      <a:pt x="691" y="94"/>
                      <a:pt x="680" y="93"/>
                      <a:pt x="670" y="93"/>
                    </a:cubicBezTo>
                    <a:cubicBezTo>
                      <a:pt x="603" y="93"/>
                      <a:pt x="546" y="149"/>
                      <a:pt x="546" y="216"/>
                    </a:cubicBezTo>
                    <a:cubicBezTo>
                      <a:pt x="546" y="282"/>
                      <a:pt x="603" y="339"/>
                      <a:pt x="670" y="339"/>
                    </a:cubicBezTo>
                    <a:cubicBezTo>
                      <a:pt x="681" y="339"/>
                      <a:pt x="691" y="338"/>
                      <a:pt x="700" y="335"/>
                    </a:cubicBezTo>
                    <a:cubicBezTo>
                      <a:pt x="700" y="440"/>
                      <a:pt x="700" y="440"/>
                      <a:pt x="700" y="440"/>
                    </a:cubicBezTo>
                    <a:cubicBezTo>
                      <a:pt x="424" y="440"/>
                      <a:pt x="424" y="440"/>
                      <a:pt x="424" y="440"/>
                    </a:cubicBezTo>
                    <a:cubicBezTo>
                      <a:pt x="397" y="440"/>
                      <a:pt x="397" y="440"/>
                      <a:pt x="397" y="440"/>
                    </a:cubicBezTo>
                    <a:cubicBezTo>
                      <a:pt x="414" y="461"/>
                      <a:pt x="414" y="461"/>
                      <a:pt x="414" y="461"/>
                    </a:cubicBezTo>
                    <a:cubicBezTo>
                      <a:pt x="435" y="484"/>
                      <a:pt x="439" y="517"/>
                      <a:pt x="426" y="546"/>
                    </a:cubicBezTo>
                    <a:cubicBezTo>
                      <a:pt x="412" y="576"/>
                      <a:pt x="385" y="594"/>
                      <a:pt x="353" y="5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38"/>
              <p:cNvSpPr>
                <a:spLocks/>
              </p:cNvSpPr>
              <p:nvPr/>
            </p:nvSpPr>
            <p:spPr bwMode="auto">
              <a:xfrm>
                <a:off x="10317450" y="-280194"/>
                <a:ext cx="3771900" cy="1976438"/>
              </a:xfrm>
              <a:custGeom>
                <a:avLst/>
                <a:gdLst>
                  <a:gd name="T0" fmla="*/ 708 w 889"/>
                  <a:gd name="T1" fmla="*/ 0 h 465"/>
                  <a:gd name="T2" fmla="*/ 873 w 889"/>
                  <a:gd name="T3" fmla="*/ 107 h 465"/>
                  <a:gd name="T4" fmla="*/ 889 w 889"/>
                  <a:gd name="T5" fmla="*/ 208 h 465"/>
                  <a:gd name="T6" fmla="*/ 889 w 889"/>
                  <a:gd name="T7" fmla="*/ 427 h 465"/>
                  <a:gd name="T8" fmla="*/ 889 w 889"/>
                  <a:gd name="T9" fmla="*/ 465 h 465"/>
                  <a:gd name="T10" fmla="*/ 624 w 889"/>
                  <a:gd name="T11" fmla="*/ 465 h 465"/>
                  <a:gd name="T12" fmla="*/ 522 w 889"/>
                  <a:gd name="T13" fmla="*/ 311 h 465"/>
                  <a:gd name="T14" fmla="*/ 420 w 889"/>
                  <a:gd name="T15" fmla="*/ 465 h 465"/>
                  <a:gd name="T16" fmla="*/ 155 w 889"/>
                  <a:gd name="T17" fmla="*/ 465 h 465"/>
                  <a:gd name="T18" fmla="*/ 155 w 889"/>
                  <a:gd name="T19" fmla="*/ 298 h 465"/>
                  <a:gd name="T20" fmla="*/ 0 w 889"/>
                  <a:gd name="T21" fmla="*/ 228 h 465"/>
                  <a:gd name="T22" fmla="*/ 155 w 889"/>
                  <a:gd name="T23" fmla="*/ 158 h 465"/>
                  <a:gd name="T24" fmla="*/ 155 w 889"/>
                  <a:gd name="T25" fmla="*/ 0 h 465"/>
                  <a:gd name="T26" fmla="*/ 708 w 889"/>
                  <a:gd name="T27" fmla="*/ 0 h 465"/>
                  <a:gd name="T28" fmla="*/ 708 w 889"/>
                  <a:gd name="T29" fmla="*/ 0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89" h="465">
                    <a:moveTo>
                      <a:pt x="708" y="0"/>
                    </a:moveTo>
                    <a:cubicBezTo>
                      <a:pt x="779" y="0"/>
                      <a:pt x="844" y="42"/>
                      <a:pt x="873" y="107"/>
                    </a:cubicBezTo>
                    <a:cubicBezTo>
                      <a:pt x="888" y="140"/>
                      <a:pt x="889" y="173"/>
                      <a:pt x="889" y="208"/>
                    </a:cubicBezTo>
                    <a:cubicBezTo>
                      <a:pt x="889" y="281"/>
                      <a:pt x="889" y="354"/>
                      <a:pt x="889" y="427"/>
                    </a:cubicBezTo>
                    <a:cubicBezTo>
                      <a:pt x="889" y="440"/>
                      <a:pt x="889" y="452"/>
                      <a:pt x="889" y="465"/>
                    </a:cubicBezTo>
                    <a:cubicBezTo>
                      <a:pt x="624" y="465"/>
                      <a:pt x="624" y="465"/>
                      <a:pt x="624" y="465"/>
                    </a:cubicBezTo>
                    <a:cubicBezTo>
                      <a:pt x="654" y="393"/>
                      <a:pt x="600" y="311"/>
                      <a:pt x="522" y="311"/>
                    </a:cubicBezTo>
                    <a:cubicBezTo>
                      <a:pt x="444" y="311"/>
                      <a:pt x="390" y="393"/>
                      <a:pt x="420" y="465"/>
                    </a:cubicBezTo>
                    <a:cubicBezTo>
                      <a:pt x="155" y="465"/>
                      <a:pt x="155" y="465"/>
                      <a:pt x="155" y="465"/>
                    </a:cubicBezTo>
                    <a:cubicBezTo>
                      <a:pt x="155" y="298"/>
                      <a:pt x="155" y="298"/>
                      <a:pt x="155" y="298"/>
                    </a:cubicBezTo>
                    <a:cubicBezTo>
                      <a:pt x="96" y="350"/>
                      <a:pt x="0" y="306"/>
                      <a:pt x="0" y="228"/>
                    </a:cubicBezTo>
                    <a:cubicBezTo>
                      <a:pt x="0" y="149"/>
                      <a:pt x="96" y="106"/>
                      <a:pt x="155" y="158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708" y="0"/>
                      <a:pt x="708" y="0"/>
                      <a:pt x="708" y="0"/>
                    </a:cubicBezTo>
                    <a:cubicBezTo>
                      <a:pt x="733" y="0"/>
                      <a:pt x="708" y="0"/>
                      <a:pt x="7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39"/>
              <p:cNvSpPr>
                <a:spLocks/>
              </p:cNvSpPr>
              <p:nvPr/>
            </p:nvSpPr>
            <p:spPr bwMode="auto">
              <a:xfrm>
                <a:off x="10370631" y="-227012"/>
                <a:ext cx="3665538" cy="1870075"/>
              </a:xfrm>
              <a:custGeom>
                <a:avLst/>
                <a:gdLst>
                  <a:gd name="T0" fmla="*/ 864 w 864"/>
                  <a:gd name="T1" fmla="*/ 440 h 440"/>
                  <a:gd name="T2" fmla="*/ 628 w 864"/>
                  <a:gd name="T3" fmla="*/ 440 h 440"/>
                  <a:gd name="T4" fmla="*/ 611 w 864"/>
                  <a:gd name="T5" fmla="*/ 341 h 440"/>
                  <a:gd name="T6" fmla="*/ 509 w 864"/>
                  <a:gd name="T7" fmla="*/ 286 h 440"/>
                  <a:gd name="T8" fmla="*/ 407 w 864"/>
                  <a:gd name="T9" fmla="*/ 341 h 440"/>
                  <a:gd name="T10" fmla="*/ 390 w 864"/>
                  <a:gd name="T11" fmla="*/ 440 h 440"/>
                  <a:gd name="T12" fmla="*/ 154 w 864"/>
                  <a:gd name="T13" fmla="*/ 440 h 440"/>
                  <a:gd name="T14" fmla="*/ 154 w 864"/>
                  <a:gd name="T15" fmla="*/ 286 h 440"/>
                  <a:gd name="T16" fmla="*/ 154 w 864"/>
                  <a:gd name="T17" fmla="*/ 258 h 440"/>
                  <a:gd name="T18" fmla="*/ 134 w 864"/>
                  <a:gd name="T19" fmla="*/ 276 h 440"/>
                  <a:gd name="T20" fmla="*/ 83 w 864"/>
                  <a:gd name="T21" fmla="*/ 296 h 440"/>
                  <a:gd name="T22" fmla="*/ 0 w 864"/>
                  <a:gd name="T23" fmla="*/ 216 h 440"/>
                  <a:gd name="T24" fmla="*/ 83 w 864"/>
                  <a:gd name="T25" fmla="*/ 136 h 440"/>
                  <a:gd name="T26" fmla="*/ 134 w 864"/>
                  <a:gd name="T27" fmla="*/ 155 h 440"/>
                  <a:gd name="T28" fmla="*/ 154 w 864"/>
                  <a:gd name="T29" fmla="*/ 173 h 440"/>
                  <a:gd name="T30" fmla="*/ 154 w 864"/>
                  <a:gd name="T31" fmla="*/ 146 h 440"/>
                  <a:gd name="T32" fmla="*/ 154 w 864"/>
                  <a:gd name="T33" fmla="*/ 0 h 440"/>
                  <a:gd name="T34" fmla="*/ 695 w 864"/>
                  <a:gd name="T35" fmla="*/ 0 h 440"/>
                  <a:gd name="T36" fmla="*/ 849 w 864"/>
                  <a:gd name="T37" fmla="*/ 100 h 440"/>
                  <a:gd name="T38" fmla="*/ 864 w 864"/>
                  <a:gd name="T39" fmla="*/ 195 h 440"/>
                  <a:gd name="T40" fmla="*/ 864 w 864"/>
                  <a:gd name="T41" fmla="*/ 415 h 440"/>
                  <a:gd name="T42" fmla="*/ 864 w 864"/>
                  <a:gd name="T43" fmla="*/ 44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64" h="440">
                    <a:moveTo>
                      <a:pt x="864" y="440"/>
                    </a:moveTo>
                    <a:cubicBezTo>
                      <a:pt x="628" y="440"/>
                      <a:pt x="628" y="440"/>
                      <a:pt x="628" y="440"/>
                    </a:cubicBezTo>
                    <a:cubicBezTo>
                      <a:pt x="637" y="407"/>
                      <a:pt x="630" y="371"/>
                      <a:pt x="611" y="341"/>
                    </a:cubicBezTo>
                    <a:cubicBezTo>
                      <a:pt x="588" y="307"/>
                      <a:pt x="550" y="286"/>
                      <a:pt x="509" y="286"/>
                    </a:cubicBezTo>
                    <a:cubicBezTo>
                      <a:pt x="468" y="286"/>
                      <a:pt x="430" y="307"/>
                      <a:pt x="407" y="341"/>
                    </a:cubicBezTo>
                    <a:cubicBezTo>
                      <a:pt x="388" y="371"/>
                      <a:pt x="381" y="407"/>
                      <a:pt x="390" y="440"/>
                    </a:cubicBezTo>
                    <a:cubicBezTo>
                      <a:pt x="154" y="440"/>
                      <a:pt x="154" y="440"/>
                      <a:pt x="154" y="440"/>
                    </a:cubicBezTo>
                    <a:cubicBezTo>
                      <a:pt x="154" y="286"/>
                      <a:pt x="154" y="286"/>
                      <a:pt x="154" y="286"/>
                    </a:cubicBezTo>
                    <a:cubicBezTo>
                      <a:pt x="154" y="258"/>
                      <a:pt x="154" y="258"/>
                      <a:pt x="154" y="258"/>
                    </a:cubicBezTo>
                    <a:cubicBezTo>
                      <a:pt x="134" y="276"/>
                      <a:pt x="134" y="276"/>
                      <a:pt x="134" y="276"/>
                    </a:cubicBezTo>
                    <a:cubicBezTo>
                      <a:pt x="119" y="289"/>
                      <a:pt x="102" y="296"/>
                      <a:pt x="83" y="296"/>
                    </a:cubicBezTo>
                    <a:cubicBezTo>
                      <a:pt x="43" y="296"/>
                      <a:pt x="0" y="265"/>
                      <a:pt x="0" y="216"/>
                    </a:cubicBezTo>
                    <a:cubicBezTo>
                      <a:pt x="0" y="166"/>
                      <a:pt x="43" y="136"/>
                      <a:pt x="83" y="136"/>
                    </a:cubicBezTo>
                    <a:cubicBezTo>
                      <a:pt x="102" y="136"/>
                      <a:pt x="119" y="142"/>
                      <a:pt x="134" y="155"/>
                    </a:cubicBezTo>
                    <a:cubicBezTo>
                      <a:pt x="154" y="173"/>
                      <a:pt x="154" y="173"/>
                      <a:pt x="154" y="173"/>
                    </a:cubicBezTo>
                    <a:cubicBezTo>
                      <a:pt x="154" y="146"/>
                      <a:pt x="154" y="146"/>
                      <a:pt x="154" y="146"/>
                    </a:cubicBezTo>
                    <a:cubicBezTo>
                      <a:pt x="154" y="0"/>
                      <a:pt x="154" y="0"/>
                      <a:pt x="154" y="0"/>
                    </a:cubicBezTo>
                    <a:cubicBezTo>
                      <a:pt x="695" y="0"/>
                      <a:pt x="695" y="0"/>
                      <a:pt x="695" y="0"/>
                    </a:cubicBezTo>
                    <a:cubicBezTo>
                      <a:pt x="761" y="0"/>
                      <a:pt x="823" y="40"/>
                      <a:pt x="849" y="100"/>
                    </a:cubicBezTo>
                    <a:cubicBezTo>
                      <a:pt x="863" y="130"/>
                      <a:pt x="864" y="162"/>
                      <a:pt x="864" y="195"/>
                    </a:cubicBezTo>
                    <a:cubicBezTo>
                      <a:pt x="864" y="415"/>
                      <a:pt x="864" y="415"/>
                      <a:pt x="864" y="415"/>
                    </a:cubicBezTo>
                    <a:cubicBezTo>
                      <a:pt x="864" y="440"/>
                      <a:pt x="864" y="440"/>
                      <a:pt x="864" y="44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70" name="文本框 69"/>
          <p:cNvSpPr txBox="1"/>
          <p:nvPr/>
        </p:nvSpPr>
        <p:spPr>
          <a:xfrm>
            <a:off x="5237596" y="3019876"/>
            <a:ext cx="277803" cy="3642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786937" y="2871224"/>
            <a:ext cx="343873" cy="3984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786937" y="4122144"/>
            <a:ext cx="343873" cy="3984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376497" y="4122144"/>
            <a:ext cx="354248" cy="3984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623043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567377" y="51518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</a:p>
        </p:txBody>
      </p:sp>
      <p:cxnSp>
        <p:nvCxnSpPr>
          <p:cNvPr id="51" name="直接连接符 50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1315488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54" name="直接连接符 53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</p:grpSpPr>
        <p:sp>
          <p:nvSpPr>
            <p:cNvPr id="56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8" name="矩形 57"/>
          <p:cNvSpPr/>
          <p:nvPr/>
        </p:nvSpPr>
        <p:spPr>
          <a:xfrm>
            <a:off x="7661570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661570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60" name="直接连接符 59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1315488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64" name="直接连接符 63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7661570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67" name="直接连接符 66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08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38"/>
          <p:cNvSpPr/>
          <p:nvPr/>
        </p:nvSpPr>
        <p:spPr>
          <a:xfrm flipV="1">
            <a:off x="4687943" y="5738757"/>
            <a:ext cx="2026762" cy="76640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4275213" y="2102916"/>
            <a:ext cx="3476550" cy="3676804"/>
            <a:chOff x="-887132" y="-152877"/>
            <a:chExt cx="4548701" cy="5595621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33350" y="1565672"/>
              <a:ext cx="330200" cy="696913"/>
            </a:xfrm>
            <a:custGeom>
              <a:avLst/>
              <a:gdLst>
                <a:gd name="T0" fmla="*/ 78 w 78"/>
                <a:gd name="T1" fmla="*/ 105 h 164"/>
                <a:gd name="T2" fmla="*/ 0 w 78"/>
                <a:gd name="T3" fmla="*/ 0 h 164"/>
                <a:gd name="T4" fmla="*/ 10 w 78"/>
                <a:gd name="T5" fmla="*/ 143 h 164"/>
                <a:gd name="T6" fmla="*/ 56 w 78"/>
                <a:gd name="T7" fmla="*/ 164 h 164"/>
                <a:gd name="T8" fmla="*/ 78 w 78"/>
                <a:gd name="T9" fmla="*/ 117 h 164"/>
                <a:gd name="T10" fmla="*/ 78 w 78"/>
                <a:gd name="T11" fmla="*/ 105 h 164"/>
                <a:gd name="T12" fmla="*/ 78 w 78"/>
                <a:gd name="T13" fmla="*/ 10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164">
                  <a:moveTo>
                    <a:pt x="78" y="105"/>
                  </a:moveTo>
                  <a:cubicBezTo>
                    <a:pt x="78" y="55"/>
                    <a:pt x="34" y="29"/>
                    <a:pt x="0" y="0"/>
                  </a:cubicBezTo>
                  <a:cubicBezTo>
                    <a:pt x="33" y="44"/>
                    <a:pt x="37" y="98"/>
                    <a:pt x="10" y="143"/>
                  </a:cubicBezTo>
                  <a:cubicBezTo>
                    <a:pt x="56" y="164"/>
                    <a:pt x="56" y="164"/>
                    <a:pt x="56" y="164"/>
                  </a:cubicBezTo>
                  <a:cubicBezTo>
                    <a:pt x="68" y="150"/>
                    <a:pt x="75" y="135"/>
                    <a:pt x="78" y="117"/>
                  </a:cubicBezTo>
                  <a:cubicBezTo>
                    <a:pt x="78" y="113"/>
                    <a:pt x="78" y="109"/>
                    <a:pt x="78" y="105"/>
                  </a:cubicBezTo>
                  <a:cubicBezTo>
                    <a:pt x="78" y="105"/>
                    <a:pt x="78" y="105"/>
                    <a:pt x="78" y="10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2467372" y="2123281"/>
              <a:ext cx="795338" cy="720725"/>
            </a:xfrm>
            <a:custGeom>
              <a:avLst/>
              <a:gdLst>
                <a:gd name="T0" fmla="*/ 178 w 187"/>
                <a:gd name="T1" fmla="*/ 85 h 170"/>
                <a:gd name="T2" fmla="*/ 174 w 187"/>
                <a:gd name="T3" fmla="*/ 0 h 170"/>
                <a:gd name="T4" fmla="*/ 101 w 187"/>
                <a:gd name="T5" fmla="*/ 21 h 170"/>
                <a:gd name="T6" fmla="*/ 0 w 187"/>
                <a:gd name="T7" fmla="*/ 167 h 170"/>
                <a:gd name="T8" fmla="*/ 66 w 187"/>
                <a:gd name="T9" fmla="*/ 170 h 170"/>
                <a:gd name="T10" fmla="*/ 178 w 187"/>
                <a:gd name="T11" fmla="*/ 85 h 170"/>
                <a:gd name="T12" fmla="*/ 178 w 187"/>
                <a:gd name="T13" fmla="*/ 8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170">
                  <a:moveTo>
                    <a:pt x="178" y="85"/>
                  </a:moveTo>
                  <a:cubicBezTo>
                    <a:pt x="187" y="57"/>
                    <a:pt x="186" y="27"/>
                    <a:pt x="174" y="0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31" y="91"/>
                    <a:pt x="75" y="170"/>
                    <a:pt x="0" y="167"/>
                  </a:cubicBezTo>
                  <a:cubicBezTo>
                    <a:pt x="21" y="170"/>
                    <a:pt x="45" y="170"/>
                    <a:pt x="66" y="170"/>
                  </a:cubicBezTo>
                  <a:cubicBezTo>
                    <a:pt x="117" y="168"/>
                    <a:pt x="161" y="133"/>
                    <a:pt x="178" y="85"/>
                  </a:cubicBezTo>
                  <a:cubicBezTo>
                    <a:pt x="178" y="84"/>
                    <a:pt x="178" y="86"/>
                    <a:pt x="178" y="8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-887132" y="-152877"/>
              <a:ext cx="4545865" cy="2801304"/>
              <a:chOff x="4995069" y="481409"/>
              <a:chExt cx="5516167" cy="3399235"/>
            </a:xfrm>
          </p:grpSpPr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5391548" y="2293144"/>
                <a:ext cx="1150938" cy="965200"/>
              </a:xfrm>
              <a:custGeom>
                <a:avLst/>
                <a:gdLst>
                  <a:gd name="T0" fmla="*/ 225 w 271"/>
                  <a:gd name="T1" fmla="*/ 52 h 226"/>
                  <a:gd name="T2" fmla="*/ 39 w 271"/>
                  <a:gd name="T3" fmla="*/ 82 h 226"/>
                  <a:gd name="T4" fmla="*/ 30 w 271"/>
                  <a:gd name="T5" fmla="*/ 202 h 226"/>
                  <a:gd name="T6" fmla="*/ 103 w 271"/>
                  <a:gd name="T7" fmla="*/ 226 h 226"/>
                  <a:gd name="T8" fmla="*/ 129 w 271"/>
                  <a:gd name="T9" fmla="*/ 106 h 226"/>
                  <a:gd name="T10" fmla="*/ 271 w 271"/>
                  <a:gd name="T11" fmla="*/ 107 h 226"/>
                  <a:gd name="T12" fmla="*/ 225 w 271"/>
                  <a:gd name="T13" fmla="*/ 64 h 226"/>
                  <a:gd name="T14" fmla="*/ 225 w 271"/>
                  <a:gd name="T15" fmla="*/ 52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1" h="226">
                    <a:moveTo>
                      <a:pt x="225" y="52"/>
                    </a:moveTo>
                    <a:cubicBezTo>
                      <a:pt x="170" y="0"/>
                      <a:pt x="90" y="27"/>
                      <a:pt x="39" y="82"/>
                    </a:cubicBezTo>
                    <a:cubicBezTo>
                      <a:pt x="0" y="125"/>
                      <a:pt x="15" y="164"/>
                      <a:pt x="30" y="202"/>
                    </a:cubicBezTo>
                    <a:cubicBezTo>
                      <a:pt x="103" y="226"/>
                      <a:pt x="103" y="226"/>
                      <a:pt x="103" y="226"/>
                    </a:cubicBezTo>
                    <a:cubicBezTo>
                      <a:pt x="86" y="185"/>
                      <a:pt x="96" y="137"/>
                      <a:pt x="129" y="106"/>
                    </a:cubicBezTo>
                    <a:cubicBezTo>
                      <a:pt x="169" y="70"/>
                      <a:pt x="232" y="70"/>
                      <a:pt x="271" y="107"/>
                    </a:cubicBezTo>
                    <a:cubicBezTo>
                      <a:pt x="225" y="64"/>
                      <a:pt x="225" y="64"/>
                      <a:pt x="225" y="64"/>
                    </a:cubicBezTo>
                    <a:cubicBezTo>
                      <a:pt x="220" y="59"/>
                      <a:pt x="225" y="52"/>
                      <a:pt x="225" y="5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9538098" y="3155156"/>
                <a:ext cx="973138" cy="103188"/>
              </a:xfrm>
              <a:custGeom>
                <a:avLst/>
                <a:gdLst>
                  <a:gd name="T0" fmla="*/ 613 w 613"/>
                  <a:gd name="T1" fmla="*/ 0 h 65"/>
                  <a:gd name="T2" fmla="*/ 369 w 613"/>
                  <a:gd name="T3" fmla="*/ 65 h 65"/>
                  <a:gd name="T4" fmla="*/ 0 w 613"/>
                  <a:gd name="T5" fmla="*/ 65 h 65"/>
                  <a:gd name="T6" fmla="*/ 182 w 613"/>
                  <a:gd name="T7" fmla="*/ 0 h 65"/>
                  <a:gd name="T8" fmla="*/ 613 w 613"/>
                  <a:gd name="T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3" h="65">
                    <a:moveTo>
                      <a:pt x="613" y="0"/>
                    </a:moveTo>
                    <a:lnTo>
                      <a:pt x="369" y="65"/>
                    </a:lnTo>
                    <a:lnTo>
                      <a:pt x="0" y="65"/>
                    </a:lnTo>
                    <a:lnTo>
                      <a:pt x="182" y="0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8868173" y="3155156"/>
                <a:ext cx="628650" cy="725488"/>
              </a:xfrm>
              <a:custGeom>
                <a:avLst/>
                <a:gdLst>
                  <a:gd name="T0" fmla="*/ 112 w 148"/>
                  <a:gd name="T1" fmla="*/ 157 h 170"/>
                  <a:gd name="T2" fmla="*/ 70 w 148"/>
                  <a:gd name="T3" fmla="*/ 0 h 170"/>
                  <a:gd name="T4" fmla="*/ 24 w 148"/>
                  <a:gd name="T5" fmla="*/ 23 h 170"/>
                  <a:gd name="T6" fmla="*/ 4 w 148"/>
                  <a:gd name="T7" fmla="*/ 67 h 170"/>
                  <a:gd name="T8" fmla="*/ 13 w 148"/>
                  <a:gd name="T9" fmla="*/ 123 h 170"/>
                  <a:gd name="T10" fmla="*/ 95 w 148"/>
                  <a:gd name="T11" fmla="*/ 169 h 170"/>
                  <a:gd name="T12" fmla="*/ 148 w 148"/>
                  <a:gd name="T13" fmla="*/ 169 h 170"/>
                  <a:gd name="T14" fmla="*/ 108 w 148"/>
                  <a:gd name="T15" fmla="*/ 161 h 170"/>
                  <a:gd name="T16" fmla="*/ 112 w 148"/>
                  <a:gd name="T17" fmla="*/ 157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8" h="170">
                    <a:moveTo>
                      <a:pt x="112" y="157"/>
                    </a:moveTo>
                    <a:cubicBezTo>
                      <a:pt x="50" y="130"/>
                      <a:pt x="25" y="51"/>
                      <a:pt x="70" y="0"/>
                    </a:cubicBezTo>
                    <a:cubicBezTo>
                      <a:pt x="55" y="8"/>
                      <a:pt x="40" y="15"/>
                      <a:pt x="24" y="23"/>
                    </a:cubicBezTo>
                    <a:cubicBezTo>
                      <a:pt x="12" y="29"/>
                      <a:pt x="6" y="54"/>
                      <a:pt x="4" y="67"/>
                    </a:cubicBezTo>
                    <a:cubicBezTo>
                      <a:pt x="0" y="86"/>
                      <a:pt x="4" y="106"/>
                      <a:pt x="13" y="123"/>
                    </a:cubicBezTo>
                    <a:cubicBezTo>
                      <a:pt x="29" y="153"/>
                      <a:pt x="61" y="170"/>
                      <a:pt x="95" y="169"/>
                    </a:cubicBezTo>
                    <a:cubicBezTo>
                      <a:pt x="112" y="169"/>
                      <a:pt x="130" y="169"/>
                      <a:pt x="148" y="169"/>
                    </a:cubicBezTo>
                    <a:cubicBezTo>
                      <a:pt x="134" y="169"/>
                      <a:pt x="120" y="166"/>
                      <a:pt x="108" y="161"/>
                    </a:cubicBezTo>
                    <a:cubicBezTo>
                      <a:pt x="96" y="156"/>
                      <a:pt x="125" y="162"/>
                      <a:pt x="112" y="157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6471048" y="3155156"/>
                <a:ext cx="2693988" cy="103188"/>
              </a:xfrm>
              <a:custGeom>
                <a:avLst/>
                <a:gdLst>
                  <a:gd name="T0" fmla="*/ 1697 w 1697"/>
                  <a:gd name="T1" fmla="*/ 0 h 65"/>
                  <a:gd name="T2" fmla="*/ 1574 w 1697"/>
                  <a:gd name="T3" fmla="*/ 65 h 65"/>
                  <a:gd name="T4" fmla="*/ 112 w 1697"/>
                  <a:gd name="T5" fmla="*/ 65 h 65"/>
                  <a:gd name="T6" fmla="*/ 0 w 1697"/>
                  <a:gd name="T7" fmla="*/ 0 h 65"/>
                  <a:gd name="T8" fmla="*/ 1697 w 1697"/>
                  <a:gd name="T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7" h="65">
                    <a:moveTo>
                      <a:pt x="1697" y="0"/>
                    </a:moveTo>
                    <a:lnTo>
                      <a:pt x="1574" y="65"/>
                    </a:lnTo>
                    <a:lnTo>
                      <a:pt x="112" y="65"/>
                    </a:lnTo>
                    <a:lnTo>
                      <a:pt x="0" y="0"/>
                    </a:lnTo>
                    <a:lnTo>
                      <a:pt x="1697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6"/>
              <p:cNvSpPr>
                <a:spLocks/>
              </p:cNvSpPr>
              <p:nvPr/>
            </p:nvSpPr>
            <p:spPr bwMode="auto">
              <a:xfrm>
                <a:off x="4995069" y="481409"/>
                <a:ext cx="5513388" cy="3387725"/>
              </a:xfrm>
              <a:custGeom>
                <a:avLst/>
                <a:gdLst>
                  <a:gd name="T0" fmla="*/ 650 w 1300"/>
                  <a:gd name="T1" fmla="*/ 0 h 798"/>
                  <a:gd name="T2" fmla="*/ 1086 w 1300"/>
                  <a:gd name="T3" fmla="*/ 167 h 798"/>
                  <a:gd name="T4" fmla="*/ 1296 w 1300"/>
                  <a:gd name="T5" fmla="*/ 579 h 798"/>
                  <a:gd name="T6" fmla="*/ 1300 w 1300"/>
                  <a:gd name="T7" fmla="*/ 629 h 798"/>
                  <a:gd name="T8" fmla="*/ 1139 w 1300"/>
                  <a:gd name="T9" fmla="*/ 629 h 798"/>
                  <a:gd name="T10" fmla="*/ 1061 w 1300"/>
                  <a:gd name="T11" fmla="*/ 798 h 798"/>
                  <a:gd name="T12" fmla="*/ 983 w 1300"/>
                  <a:gd name="T13" fmla="*/ 629 h 798"/>
                  <a:gd name="T14" fmla="*/ 348 w 1300"/>
                  <a:gd name="T15" fmla="*/ 629 h 798"/>
                  <a:gd name="T16" fmla="*/ 236 w 1300"/>
                  <a:gd name="T17" fmla="*/ 458 h 798"/>
                  <a:gd name="T18" fmla="*/ 124 w 1300"/>
                  <a:gd name="T19" fmla="*/ 629 h 798"/>
                  <a:gd name="T20" fmla="*/ 0 w 1300"/>
                  <a:gd name="T21" fmla="*/ 629 h 798"/>
                  <a:gd name="T22" fmla="*/ 181 w 1300"/>
                  <a:gd name="T23" fmla="*/ 200 h 798"/>
                  <a:gd name="T24" fmla="*/ 600 w 1300"/>
                  <a:gd name="T25" fmla="*/ 2 h 798"/>
                  <a:gd name="T26" fmla="*/ 650 w 1300"/>
                  <a:gd name="T27" fmla="*/ 0 h 798"/>
                  <a:gd name="T28" fmla="*/ 650 w 1300"/>
                  <a:gd name="T29" fmla="*/ 0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00" h="798">
                    <a:moveTo>
                      <a:pt x="650" y="0"/>
                    </a:moveTo>
                    <a:cubicBezTo>
                      <a:pt x="810" y="0"/>
                      <a:pt x="967" y="60"/>
                      <a:pt x="1086" y="167"/>
                    </a:cubicBezTo>
                    <a:cubicBezTo>
                      <a:pt x="1203" y="274"/>
                      <a:pt x="1279" y="421"/>
                      <a:pt x="1296" y="579"/>
                    </a:cubicBezTo>
                    <a:cubicBezTo>
                      <a:pt x="1298" y="595"/>
                      <a:pt x="1299" y="612"/>
                      <a:pt x="1300" y="629"/>
                    </a:cubicBezTo>
                    <a:cubicBezTo>
                      <a:pt x="1139" y="629"/>
                      <a:pt x="1139" y="629"/>
                      <a:pt x="1139" y="629"/>
                    </a:cubicBezTo>
                    <a:cubicBezTo>
                      <a:pt x="1196" y="694"/>
                      <a:pt x="1147" y="798"/>
                      <a:pt x="1061" y="798"/>
                    </a:cubicBezTo>
                    <a:cubicBezTo>
                      <a:pt x="975" y="798"/>
                      <a:pt x="927" y="694"/>
                      <a:pt x="983" y="629"/>
                    </a:cubicBezTo>
                    <a:cubicBezTo>
                      <a:pt x="348" y="629"/>
                      <a:pt x="348" y="629"/>
                      <a:pt x="348" y="629"/>
                    </a:cubicBezTo>
                    <a:cubicBezTo>
                      <a:pt x="382" y="550"/>
                      <a:pt x="322" y="458"/>
                      <a:pt x="236" y="458"/>
                    </a:cubicBezTo>
                    <a:cubicBezTo>
                      <a:pt x="150" y="458"/>
                      <a:pt x="91" y="550"/>
                      <a:pt x="124" y="62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5" y="469"/>
                      <a:pt x="70" y="315"/>
                      <a:pt x="181" y="200"/>
                    </a:cubicBezTo>
                    <a:cubicBezTo>
                      <a:pt x="291" y="85"/>
                      <a:pt x="441" y="14"/>
                      <a:pt x="600" y="2"/>
                    </a:cubicBezTo>
                    <a:cubicBezTo>
                      <a:pt x="616" y="0"/>
                      <a:pt x="633" y="0"/>
                      <a:pt x="650" y="0"/>
                    </a:cubicBezTo>
                    <a:cubicBezTo>
                      <a:pt x="738" y="0"/>
                      <a:pt x="562" y="0"/>
                      <a:pt x="65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7"/>
              <p:cNvSpPr>
                <a:spLocks/>
              </p:cNvSpPr>
              <p:nvPr/>
            </p:nvSpPr>
            <p:spPr bwMode="auto">
              <a:xfrm>
                <a:off x="5056188" y="538559"/>
                <a:ext cx="5391150" cy="3273425"/>
              </a:xfrm>
              <a:custGeom>
                <a:avLst/>
                <a:gdLst>
                  <a:gd name="T0" fmla="*/ 1047 w 1271"/>
                  <a:gd name="T1" fmla="*/ 771 h 771"/>
                  <a:gd name="T2" fmla="*/ 967 w 1271"/>
                  <a:gd name="T3" fmla="*/ 718 h 771"/>
                  <a:gd name="T4" fmla="*/ 980 w 1271"/>
                  <a:gd name="T5" fmla="*/ 624 h 771"/>
                  <a:gd name="T6" fmla="*/ 999 w 1271"/>
                  <a:gd name="T7" fmla="*/ 601 h 771"/>
                  <a:gd name="T8" fmla="*/ 969 w 1271"/>
                  <a:gd name="T9" fmla="*/ 601 h 771"/>
                  <a:gd name="T10" fmla="*/ 353 w 1271"/>
                  <a:gd name="T11" fmla="*/ 601 h 771"/>
                  <a:gd name="T12" fmla="*/ 335 w 1271"/>
                  <a:gd name="T13" fmla="*/ 492 h 771"/>
                  <a:gd name="T14" fmla="*/ 222 w 1271"/>
                  <a:gd name="T15" fmla="*/ 431 h 771"/>
                  <a:gd name="T16" fmla="*/ 110 w 1271"/>
                  <a:gd name="T17" fmla="*/ 492 h 771"/>
                  <a:gd name="T18" fmla="*/ 91 w 1271"/>
                  <a:gd name="T19" fmla="*/ 601 h 771"/>
                  <a:gd name="T20" fmla="*/ 0 w 1271"/>
                  <a:gd name="T21" fmla="*/ 601 h 771"/>
                  <a:gd name="T22" fmla="*/ 177 w 1271"/>
                  <a:gd name="T23" fmla="*/ 195 h 771"/>
                  <a:gd name="T24" fmla="*/ 587 w 1271"/>
                  <a:gd name="T25" fmla="*/ 2 h 771"/>
                  <a:gd name="T26" fmla="*/ 636 w 1271"/>
                  <a:gd name="T27" fmla="*/ 0 h 771"/>
                  <a:gd name="T28" fmla="*/ 1063 w 1271"/>
                  <a:gd name="T29" fmla="*/ 164 h 771"/>
                  <a:gd name="T30" fmla="*/ 1269 w 1271"/>
                  <a:gd name="T31" fmla="*/ 567 h 771"/>
                  <a:gd name="T32" fmla="*/ 1271 w 1271"/>
                  <a:gd name="T33" fmla="*/ 601 h 771"/>
                  <a:gd name="T34" fmla="*/ 1125 w 1271"/>
                  <a:gd name="T35" fmla="*/ 601 h 771"/>
                  <a:gd name="T36" fmla="*/ 1094 w 1271"/>
                  <a:gd name="T37" fmla="*/ 601 h 771"/>
                  <a:gd name="T38" fmla="*/ 1115 w 1271"/>
                  <a:gd name="T39" fmla="*/ 624 h 771"/>
                  <a:gd name="T40" fmla="*/ 1127 w 1271"/>
                  <a:gd name="T41" fmla="*/ 717 h 771"/>
                  <a:gd name="T42" fmla="*/ 1047 w 1271"/>
                  <a:gd name="T43" fmla="*/ 771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71" h="771">
                    <a:moveTo>
                      <a:pt x="1047" y="771"/>
                    </a:moveTo>
                    <a:cubicBezTo>
                      <a:pt x="1013" y="771"/>
                      <a:pt x="982" y="751"/>
                      <a:pt x="967" y="718"/>
                    </a:cubicBezTo>
                    <a:cubicBezTo>
                      <a:pt x="952" y="686"/>
                      <a:pt x="957" y="650"/>
                      <a:pt x="980" y="624"/>
                    </a:cubicBezTo>
                    <a:cubicBezTo>
                      <a:pt x="999" y="601"/>
                      <a:pt x="999" y="601"/>
                      <a:pt x="999" y="601"/>
                    </a:cubicBezTo>
                    <a:cubicBezTo>
                      <a:pt x="969" y="601"/>
                      <a:pt x="969" y="601"/>
                      <a:pt x="969" y="601"/>
                    </a:cubicBezTo>
                    <a:cubicBezTo>
                      <a:pt x="353" y="601"/>
                      <a:pt x="353" y="601"/>
                      <a:pt x="353" y="601"/>
                    </a:cubicBezTo>
                    <a:cubicBezTo>
                      <a:pt x="363" y="565"/>
                      <a:pt x="356" y="525"/>
                      <a:pt x="335" y="492"/>
                    </a:cubicBezTo>
                    <a:cubicBezTo>
                      <a:pt x="309" y="454"/>
                      <a:pt x="267" y="431"/>
                      <a:pt x="222" y="431"/>
                    </a:cubicBezTo>
                    <a:cubicBezTo>
                      <a:pt x="177" y="431"/>
                      <a:pt x="135" y="454"/>
                      <a:pt x="110" y="492"/>
                    </a:cubicBezTo>
                    <a:cubicBezTo>
                      <a:pt x="88" y="525"/>
                      <a:pt x="82" y="564"/>
                      <a:pt x="91" y="601"/>
                    </a:cubicBezTo>
                    <a:cubicBezTo>
                      <a:pt x="0" y="601"/>
                      <a:pt x="0" y="601"/>
                      <a:pt x="0" y="601"/>
                    </a:cubicBezTo>
                    <a:cubicBezTo>
                      <a:pt x="9" y="449"/>
                      <a:pt x="71" y="306"/>
                      <a:pt x="177" y="195"/>
                    </a:cubicBezTo>
                    <a:cubicBezTo>
                      <a:pt x="285" y="82"/>
                      <a:pt x="431" y="14"/>
                      <a:pt x="587" y="2"/>
                    </a:cubicBezTo>
                    <a:cubicBezTo>
                      <a:pt x="603" y="0"/>
                      <a:pt x="619" y="0"/>
                      <a:pt x="636" y="0"/>
                    </a:cubicBezTo>
                    <a:cubicBezTo>
                      <a:pt x="794" y="0"/>
                      <a:pt x="945" y="58"/>
                      <a:pt x="1063" y="164"/>
                    </a:cubicBezTo>
                    <a:cubicBezTo>
                      <a:pt x="1179" y="269"/>
                      <a:pt x="1252" y="412"/>
                      <a:pt x="1269" y="567"/>
                    </a:cubicBezTo>
                    <a:cubicBezTo>
                      <a:pt x="1270" y="578"/>
                      <a:pt x="1271" y="590"/>
                      <a:pt x="1271" y="601"/>
                    </a:cubicBezTo>
                    <a:cubicBezTo>
                      <a:pt x="1125" y="601"/>
                      <a:pt x="1125" y="601"/>
                      <a:pt x="1125" y="601"/>
                    </a:cubicBezTo>
                    <a:cubicBezTo>
                      <a:pt x="1094" y="601"/>
                      <a:pt x="1094" y="601"/>
                      <a:pt x="1094" y="601"/>
                    </a:cubicBezTo>
                    <a:cubicBezTo>
                      <a:pt x="1115" y="624"/>
                      <a:pt x="1115" y="624"/>
                      <a:pt x="1115" y="624"/>
                    </a:cubicBezTo>
                    <a:cubicBezTo>
                      <a:pt x="1137" y="650"/>
                      <a:pt x="1142" y="685"/>
                      <a:pt x="1127" y="717"/>
                    </a:cubicBezTo>
                    <a:cubicBezTo>
                      <a:pt x="1112" y="750"/>
                      <a:pt x="1082" y="771"/>
                      <a:pt x="1047" y="77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849312" y="3880644"/>
              <a:ext cx="628650" cy="1562100"/>
            </a:xfrm>
            <a:custGeom>
              <a:avLst/>
              <a:gdLst>
                <a:gd name="T0" fmla="*/ 0 w 396"/>
                <a:gd name="T1" fmla="*/ 984 h 984"/>
                <a:gd name="T2" fmla="*/ 56 w 396"/>
                <a:gd name="T3" fmla="*/ 687 h 984"/>
                <a:gd name="T4" fmla="*/ 396 w 396"/>
                <a:gd name="T5" fmla="*/ 0 h 984"/>
                <a:gd name="T6" fmla="*/ 393 w 396"/>
                <a:gd name="T7" fmla="*/ 187 h 984"/>
                <a:gd name="T8" fmla="*/ 0 w 396"/>
                <a:gd name="T9" fmla="*/ 984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984">
                  <a:moveTo>
                    <a:pt x="0" y="984"/>
                  </a:moveTo>
                  <a:lnTo>
                    <a:pt x="56" y="687"/>
                  </a:lnTo>
                  <a:lnTo>
                    <a:pt x="396" y="0"/>
                  </a:lnTo>
                  <a:lnTo>
                    <a:pt x="393" y="187"/>
                  </a:lnTo>
                  <a:lnTo>
                    <a:pt x="0" y="98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-880269" y="1518444"/>
              <a:ext cx="4541838" cy="3924300"/>
            </a:xfrm>
            <a:custGeom>
              <a:avLst/>
              <a:gdLst>
                <a:gd name="T0" fmla="*/ 237 w 1301"/>
                <a:gd name="T1" fmla="*/ 0 h 1122"/>
                <a:gd name="T2" fmla="*/ 314 w 1301"/>
                <a:gd name="T3" fmla="*/ 171 h 1122"/>
                <a:gd name="T4" fmla="*/ 949 w 1301"/>
                <a:gd name="T5" fmla="*/ 171 h 1122"/>
                <a:gd name="T6" fmla="*/ 1062 w 1301"/>
                <a:gd name="T7" fmla="*/ 340 h 1122"/>
                <a:gd name="T8" fmla="*/ 1174 w 1301"/>
                <a:gd name="T9" fmla="*/ 171 h 1122"/>
                <a:gd name="T10" fmla="*/ 1301 w 1301"/>
                <a:gd name="T11" fmla="*/ 171 h 1122"/>
                <a:gd name="T12" fmla="*/ 1117 w 1301"/>
                <a:gd name="T13" fmla="*/ 626 h 1122"/>
                <a:gd name="T14" fmla="*/ 993 w 1301"/>
                <a:gd name="T15" fmla="*/ 731 h 1122"/>
                <a:gd name="T16" fmla="*/ 604 w 1301"/>
                <a:gd name="T17" fmla="*/ 1039 h 1122"/>
                <a:gd name="T18" fmla="*/ 499 w 1301"/>
                <a:gd name="T19" fmla="*/ 1122 h 1122"/>
                <a:gd name="T20" fmla="*/ 646 w 1301"/>
                <a:gd name="T21" fmla="*/ 824 h 1122"/>
                <a:gd name="T22" fmla="*/ 212 w 1301"/>
                <a:gd name="T23" fmla="*/ 654 h 1122"/>
                <a:gd name="T24" fmla="*/ 3 w 1301"/>
                <a:gd name="T25" fmla="*/ 239 h 1122"/>
                <a:gd name="T26" fmla="*/ 0 w 1301"/>
                <a:gd name="T27" fmla="*/ 173 h 1122"/>
                <a:gd name="T28" fmla="*/ 159 w 1301"/>
                <a:gd name="T29" fmla="*/ 171 h 1122"/>
                <a:gd name="T30" fmla="*/ 237 w 1301"/>
                <a:gd name="T31" fmla="*/ 0 h 1122"/>
                <a:gd name="T32" fmla="*/ 237 w 1301"/>
                <a:gd name="T33" fmla="*/ 0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01" h="1122">
                  <a:moveTo>
                    <a:pt x="237" y="0"/>
                  </a:moveTo>
                  <a:cubicBezTo>
                    <a:pt x="323" y="0"/>
                    <a:pt x="371" y="106"/>
                    <a:pt x="314" y="171"/>
                  </a:cubicBezTo>
                  <a:cubicBezTo>
                    <a:pt x="949" y="171"/>
                    <a:pt x="949" y="171"/>
                    <a:pt x="949" y="171"/>
                  </a:cubicBezTo>
                  <a:cubicBezTo>
                    <a:pt x="916" y="250"/>
                    <a:pt x="975" y="340"/>
                    <a:pt x="1062" y="340"/>
                  </a:cubicBezTo>
                  <a:cubicBezTo>
                    <a:pt x="1147" y="340"/>
                    <a:pt x="1208" y="250"/>
                    <a:pt x="1174" y="171"/>
                  </a:cubicBezTo>
                  <a:cubicBezTo>
                    <a:pt x="1301" y="171"/>
                    <a:pt x="1301" y="171"/>
                    <a:pt x="1301" y="171"/>
                  </a:cubicBezTo>
                  <a:cubicBezTo>
                    <a:pt x="1301" y="340"/>
                    <a:pt x="1235" y="505"/>
                    <a:pt x="1117" y="626"/>
                  </a:cubicBezTo>
                  <a:cubicBezTo>
                    <a:pt x="1079" y="665"/>
                    <a:pt x="1035" y="698"/>
                    <a:pt x="993" y="731"/>
                  </a:cubicBezTo>
                  <a:cubicBezTo>
                    <a:pt x="863" y="834"/>
                    <a:pt x="733" y="936"/>
                    <a:pt x="604" y="1039"/>
                  </a:cubicBezTo>
                  <a:cubicBezTo>
                    <a:pt x="569" y="1067"/>
                    <a:pt x="534" y="1094"/>
                    <a:pt x="499" y="1122"/>
                  </a:cubicBezTo>
                  <a:cubicBezTo>
                    <a:pt x="646" y="824"/>
                    <a:pt x="646" y="824"/>
                    <a:pt x="646" y="824"/>
                  </a:cubicBezTo>
                  <a:cubicBezTo>
                    <a:pt x="486" y="822"/>
                    <a:pt x="330" y="761"/>
                    <a:pt x="212" y="654"/>
                  </a:cubicBezTo>
                  <a:cubicBezTo>
                    <a:pt x="95" y="547"/>
                    <a:pt x="19" y="398"/>
                    <a:pt x="3" y="239"/>
                  </a:cubicBezTo>
                  <a:cubicBezTo>
                    <a:pt x="1" y="217"/>
                    <a:pt x="0" y="195"/>
                    <a:pt x="0" y="173"/>
                  </a:cubicBezTo>
                  <a:cubicBezTo>
                    <a:pt x="159" y="171"/>
                    <a:pt x="159" y="171"/>
                    <a:pt x="159" y="171"/>
                  </a:cubicBezTo>
                  <a:cubicBezTo>
                    <a:pt x="102" y="106"/>
                    <a:pt x="150" y="0"/>
                    <a:pt x="237" y="0"/>
                  </a:cubicBezTo>
                  <a:cubicBezTo>
                    <a:pt x="251" y="0"/>
                    <a:pt x="222" y="0"/>
                    <a:pt x="23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-831850" y="1565275"/>
              <a:ext cx="4445000" cy="3703638"/>
            </a:xfrm>
            <a:custGeom>
              <a:avLst/>
              <a:gdLst>
                <a:gd name="T0" fmla="*/ 524 w 1273"/>
                <a:gd name="T1" fmla="*/ 1059 h 1059"/>
                <a:gd name="T2" fmla="*/ 644 w 1273"/>
                <a:gd name="T3" fmla="*/ 815 h 1059"/>
                <a:gd name="T4" fmla="*/ 654 w 1273"/>
                <a:gd name="T5" fmla="*/ 796 h 1059"/>
                <a:gd name="T6" fmla="*/ 632 w 1273"/>
                <a:gd name="T7" fmla="*/ 795 h 1059"/>
                <a:gd name="T8" fmla="*/ 208 w 1273"/>
                <a:gd name="T9" fmla="*/ 629 h 1059"/>
                <a:gd name="T10" fmla="*/ 3 w 1273"/>
                <a:gd name="T11" fmla="*/ 224 h 1059"/>
                <a:gd name="T12" fmla="*/ 0 w 1273"/>
                <a:gd name="T13" fmla="*/ 172 h 1059"/>
                <a:gd name="T14" fmla="*/ 146 w 1273"/>
                <a:gd name="T15" fmla="*/ 170 h 1059"/>
                <a:gd name="T16" fmla="*/ 175 w 1273"/>
                <a:gd name="T17" fmla="*/ 169 h 1059"/>
                <a:gd name="T18" fmla="*/ 156 w 1273"/>
                <a:gd name="T19" fmla="*/ 147 h 1059"/>
                <a:gd name="T20" fmla="*/ 143 w 1273"/>
                <a:gd name="T21" fmla="*/ 53 h 1059"/>
                <a:gd name="T22" fmla="*/ 223 w 1273"/>
                <a:gd name="T23" fmla="*/ 0 h 1059"/>
                <a:gd name="T24" fmla="*/ 303 w 1273"/>
                <a:gd name="T25" fmla="*/ 52 h 1059"/>
                <a:gd name="T26" fmla="*/ 290 w 1273"/>
                <a:gd name="T27" fmla="*/ 147 h 1059"/>
                <a:gd name="T28" fmla="*/ 270 w 1273"/>
                <a:gd name="T29" fmla="*/ 170 h 1059"/>
                <a:gd name="T30" fmla="*/ 300 w 1273"/>
                <a:gd name="T31" fmla="*/ 170 h 1059"/>
                <a:gd name="T32" fmla="*/ 916 w 1273"/>
                <a:gd name="T33" fmla="*/ 170 h 1059"/>
                <a:gd name="T34" fmla="*/ 936 w 1273"/>
                <a:gd name="T35" fmla="*/ 279 h 1059"/>
                <a:gd name="T36" fmla="*/ 1048 w 1273"/>
                <a:gd name="T37" fmla="*/ 340 h 1059"/>
                <a:gd name="T38" fmla="*/ 1161 w 1273"/>
                <a:gd name="T39" fmla="*/ 278 h 1059"/>
                <a:gd name="T40" fmla="*/ 1179 w 1273"/>
                <a:gd name="T41" fmla="*/ 170 h 1059"/>
                <a:gd name="T42" fmla="*/ 1273 w 1273"/>
                <a:gd name="T43" fmla="*/ 170 h 1059"/>
                <a:gd name="T44" fmla="*/ 1093 w 1273"/>
                <a:gd name="T45" fmla="*/ 602 h 1059"/>
                <a:gd name="T46" fmla="*/ 990 w 1273"/>
                <a:gd name="T47" fmla="*/ 690 h 1059"/>
                <a:gd name="T48" fmla="*/ 971 w 1273"/>
                <a:gd name="T49" fmla="*/ 706 h 1059"/>
                <a:gd name="T50" fmla="*/ 581 w 1273"/>
                <a:gd name="T51" fmla="*/ 1014 h 1059"/>
                <a:gd name="T52" fmla="*/ 529 w 1273"/>
                <a:gd name="T53" fmla="*/ 1055 h 1059"/>
                <a:gd name="T54" fmla="*/ 524 w 1273"/>
                <a:gd name="T55" fmla="*/ 1059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73" h="1059">
                  <a:moveTo>
                    <a:pt x="524" y="1059"/>
                  </a:moveTo>
                  <a:cubicBezTo>
                    <a:pt x="644" y="815"/>
                    <a:pt x="644" y="815"/>
                    <a:pt x="644" y="815"/>
                  </a:cubicBezTo>
                  <a:cubicBezTo>
                    <a:pt x="654" y="796"/>
                    <a:pt x="654" y="796"/>
                    <a:pt x="654" y="796"/>
                  </a:cubicBezTo>
                  <a:cubicBezTo>
                    <a:pt x="632" y="795"/>
                    <a:pt x="632" y="795"/>
                    <a:pt x="632" y="795"/>
                  </a:cubicBezTo>
                  <a:cubicBezTo>
                    <a:pt x="475" y="794"/>
                    <a:pt x="324" y="735"/>
                    <a:pt x="208" y="629"/>
                  </a:cubicBezTo>
                  <a:cubicBezTo>
                    <a:pt x="93" y="525"/>
                    <a:pt x="18" y="377"/>
                    <a:pt x="3" y="224"/>
                  </a:cubicBezTo>
                  <a:cubicBezTo>
                    <a:pt x="1" y="207"/>
                    <a:pt x="0" y="189"/>
                    <a:pt x="0" y="172"/>
                  </a:cubicBezTo>
                  <a:cubicBezTo>
                    <a:pt x="146" y="170"/>
                    <a:pt x="146" y="170"/>
                    <a:pt x="146" y="170"/>
                  </a:cubicBezTo>
                  <a:cubicBezTo>
                    <a:pt x="175" y="169"/>
                    <a:pt x="175" y="169"/>
                    <a:pt x="175" y="169"/>
                  </a:cubicBezTo>
                  <a:cubicBezTo>
                    <a:pt x="156" y="147"/>
                    <a:pt x="156" y="147"/>
                    <a:pt x="156" y="147"/>
                  </a:cubicBezTo>
                  <a:cubicBezTo>
                    <a:pt x="133" y="121"/>
                    <a:pt x="128" y="85"/>
                    <a:pt x="143" y="53"/>
                  </a:cubicBezTo>
                  <a:cubicBezTo>
                    <a:pt x="158" y="20"/>
                    <a:pt x="188" y="0"/>
                    <a:pt x="223" y="0"/>
                  </a:cubicBezTo>
                  <a:cubicBezTo>
                    <a:pt x="257" y="0"/>
                    <a:pt x="288" y="20"/>
                    <a:pt x="303" y="52"/>
                  </a:cubicBezTo>
                  <a:cubicBezTo>
                    <a:pt x="317" y="85"/>
                    <a:pt x="313" y="121"/>
                    <a:pt x="290" y="147"/>
                  </a:cubicBezTo>
                  <a:cubicBezTo>
                    <a:pt x="270" y="170"/>
                    <a:pt x="270" y="170"/>
                    <a:pt x="270" y="170"/>
                  </a:cubicBezTo>
                  <a:cubicBezTo>
                    <a:pt x="300" y="170"/>
                    <a:pt x="300" y="170"/>
                    <a:pt x="300" y="170"/>
                  </a:cubicBezTo>
                  <a:cubicBezTo>
                    <a:pt x="916" y="170"/>
                    <a:pt x="916" y="170"/>
                    <a:pt x="916" y="170"/>
                  </a:cubicBezTo>
                  <a:cubicBezTo>
                    <a:pt x="907" y="207"/>
                    <a:pt x="914" y="246"/>
                    <a:pt x="936" y="279"/>
                  </a:cubicBezTo>
                  <a:cubicBezTo>
                    <a:pt x="961" y="317"/>
                    <a:pt x="1003" y="340"/>
                    <a:pt x="1048" y="340"/>
                  </a:cubicBezTo>
                  <a:cubicBezTo>
                    <a:pt x="1093" y="340"/>
                    <a:pt x="1135" y="316"/>
                    <a:pt x="1161" y="278"/>
                  </a:cubicBezTo>
                  <a:cubicBezTo>
                    <a:pt x="1182" y="245"/>
                    <a:pt x="1188" y="206"/>
                    <a:pt x="1179" y="170"/>
                  </a:cubicBezTo>
                  <a:cubicBezTo>
                    <a:pt x="1273" y="170"/>
                    <a:pt x="1273" y="170"/>
                    <a:pt x="1273" y="170"/>
                  </a:cubicBezTo>
                  <a:cubicBezTo>
                    <a:pt x="1270" y="331"/>
                    <a:pt x="1205" y="488"/>
                    <a:pt x="1093" y="602"/>
                  </a:cubicBezTo>
                  <a:cubicBezTo>
                    <a:pt x="1062" y="635"/>
                    <a:pt x="1026" y="663"/>
                    <a:pt x="990" y="690"/>
                  </a:cubicBezTo>
                  <a:cubicBezTo>
                    <a:pt x="971" y="706"/>
                    <a:pt x="971" y="706"/>
                    <a:pt x="971" y="706"/>
                  </a:cubicBezTo>
                  <a:cubicBezTo>
                    <a:pt x="581" y="1014"/>
                    <a:pt x="581" y="1014"/>
                    <a:pt x="581" y="1014"/>
                  </a:cubicBezTo>
                  <a:cubicBezTo>
                    <a:pt x="529" y="1055"/>
                    <a:pt x="529" y="1055"/>
                    <a:pt x="529" y="1055"/>
                  </a:cubicBezTo>
                  <a:cubicBezTo>
                    <a:pt x="524" y="1059"/>
                    <a:pt x="524" y="1059"/>
                    <a:pt x="524" y="10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7835222" y="2671149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835222" y="2204637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7835222" y="2607141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10"/>
          <p:cNvSpPr>
            <a:spLocks noChangeAspect="1" noEditPoints="1"/>
          </p:cNvSpPr>
          <p:nvPr/>
        </p:nvSpPr>
        <p:spPr bwMode="auto">
          <a:xfrm>
            <a:off x="10610605" y="2127136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124710" y="484957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856230" y="438306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1124710" y="478556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14"/>
          <p:cNvSpPr>
            <a:spLocks noEditPoints="1"/>
          </p:cNvSpPr>
          <p:nvPr/>
        </p:nvSpPr>
        <p:spPr bwMode="auto">
          <a:xfrm>
            <a:off x="1126268" y="4294588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5864421" y="2704290"/>
            <a:ext cx="42319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894520" y="3921907"/>
            <a:ext cx="49212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95325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95325" y="543252"/>
            <a:ext cx="2872581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</a:p>
        </p:txBody>
      </p:sp>
      <p:cxnSp>
        <p:nvCxnSpPr>
          <p:cNvPr id="42" name="直接连接符 41"/>
          <p:cNvCxnSpPr/>
          <p:nvPr/>
        </p:nvCxnSpPr>
        <p:spPr>
          <a:xfrm>
            <a:off x="695325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13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椭圆 71"/>
          <p:cNvSpPr/>
          <p:nvPr/>
        </p:nvSpPr>
        <p:spPr>
          <a:xfrm>
            <a:off x="3679947" y="5047253"/>
            <a:ext cx="4832106" cy="191963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47"/>
          <p:cNvSpPr>
            <a:spLocks/>
          </p:cNvSpPr>
          <p:nvPr/>
        </p:nvSpPr>
        <p:spPr bwMode="auto">
          <a:xfrm>
            <a:off x="4952755" y="3201184"/>
            <a:ext cx="672094" cy="703128"/>
          </a:xfrm>
          <a:custGeom>
            <a:avLst/>
            <a:gdLst>
              <a:gd name="T0" fmla="*/ 239 w 283"/>
              <a:gd name="T1" fmla="*/ 73 h 296"/>
              <a:gd name="T2" fmla="*/ 80 w 283"/>
              <a:gd name="T3" fmla="*/ 24 h 296"/>
              <a:gd name="T4" fmla="*/ 2 w 283"/>
              <a:gd name="T5" fmla="*/ 127 h 296"/>
              <a:gd name="T6" fmla="*/ 2 w 283"/>
              <a:gd name="T7" fmla="*/ 127 h 296"/>
              <a:gd name="T8" fmla="*/ 2 w 283"/>
              <a:gd name="T9" fmla="*/ 127 h 296"/>
              <a:gd name="T10" fmla="*/ 0 w 283"/>
              <a:gd name="T11" fmla="*/ 146 h 296"/>
              <a:gd name="T12" fmla="*/ 37 w 283"/>
              <a:gd name="T13" fmla="*/ 234 h 296"/>
              <a:gd name="T14" fmla="*/ 76 w 283"/>
              <a:gd name="T15" fmla="*/ 262 h 296"/>
              <a:gd name="T16" fmla="*/ 148 w 283"/>
              <a:gd name="T17" fmla="*/ 296 h 296"/>
              <a:gd name="T18" fmla="*/ 106 w 283"/>
              <a:gd name="T19" fmla="*/ 136 h 296"/>
              <a:gd name="T20" fmla="*/ 283 w 283"/>
              <a:gd name="T21" fmla="*/ 140 h 296"/>
              <a:gd name="T22" fmla="*/ 239 w 283"/>
              <a:gd name="T23" fmla="*/ 73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3" h="296">
                <a:moveTo>
                  <a:pt x="239" y="73"/>
                </a:moveTo>
                <a:cubicBezTo>
                  <a:pt x="206" y="21"/>
                  <a:pt x="137" y="0"/>
                  <a:pt x="80" y="24"/>
                </a:cubicBezTo>
                <a:cubicBezTo>
                  <a:pt x="38" y="42"/>
                  <a:pt x="7" y="82"/>
                  <a:pt x="2" y="127"/>
                </a:cubicBezTo>
                <a:cubicBezTo>
                  <a:pt x="2" y="127"/>
                  <a:pt x="2" y="127"/>
                  <a:pt x="2" y="127"/>
                </a:cubicBezTo>
                <a:cubicBezTo>
                  <a:pt x="2" y="127"/>
                  <a:pt x="2" y="127"/>
                  <a:pt x="2" y="127"/>
                </a:cubicBezTo>
                <a:cubicBezTo>
                  <a:pt x="1" y="133"/>
                  <a:pt x="0" y="140"/>
                  <a:pt x="0" y="146"/>
                </a:cubicBezTo>
                <a:cubicBezTo>
                  <a:pt x="0" y="178"/>
                  <a:pt x="14" y="211"/>
                  <a:pt x="37" y="234"/>
                </a:cubicBezTo>
                <a:cubicBezTo>
                  <a:pt x="48" y="245"/>
                  <a:pt x="61" y="255"/>
                  <a:pt x="76" y="262"/>
                </a:cubicBezTo>
                <a:cubicBezTo>
                  <a:pt x="100" y="273"/>
                  <a:pt x="124" y="284"/>
                  <a:pt x="148" y="296"/>
                </a:cubicBezTo>
                <a:cubicBezTo>
                  <a:pt x="88" y="268"/>
                  <a:pt x="68" y="190"/>
                  <a:pt x="106" y="136"/>
                </a:cubicBezTo>
                <a:cubicBezTo>
                  <a:pt x="149" y="76"/>
                  <a:pt x="243" y="78"/>
                  <a:pt x="283" y="140"/>
                </a:cubicBezTo>
                <a:lnTo>
                  <a:pt x="239" y="73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42"/>
          <p:cNvSpPr>
            <a:spLocks/>
          </p:cNvSpPr>
          <p:nvPr/>
        </p:nvSpPr>
        <p:spPr bwMode="auto">
          <a:xfrm>
            <a:off x="4498908" y="2854498"/>
            <a:ext cx="1353056" cy="1480735"/>
          </a:xfrm>
          <a:custGeom>
            <a:avLst/>
            <a:gdLst>
              <a:gd name="T0" fmla="*/ 87 w 571"/>
              <a:gd name="T1" fmla="*/ 0 h 625"/>
              <a:gd name="T2" fmla="*/ 0 w 571"/>
              <a:gd name="T3" fmla="*/ 89 h 625"/>
              <a:gd name="T4" fmla="*/ 0 w 571"/>
              <a:gd name="T5" fmla="*/ 625 h 625"/>
              <a:gd name="T6" fmla="*/ 288 w 571"/>
              <a:gd name="T7" fmla="*/ 415 h 625"/>
              <a:gd name="T8" fmla="*/ 199 w 571"/>
              <a:gd name="T9" fmla="*/ 330 h 625"/>
              <a:gd name="T10" fmla="*/ 223 w 571"/>
              <a:gd name="T11" fmla="*/ 207 h 625"/>
              <a:gd name="T12" fmla="*/ 339 w 571"/>
              <a:gd name="T13" fmla="*/ 161 h 625"/>
              <a:gd name="T14" fmla="*/ 441 w 571"/>
              <a:gd name="T15" fmla="*/ 236 h 625"/>
              <a:gd name="T16" fmla="*/ 571 w 571"/>
              <a:gd name="T17" fmla="*/ 0 h 625"/>
              <a:gd name="T18" fmla="*/ 87 w 571"/>
              <a:gd name="T19" fmla="*/ 0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1" h="625">
                <a:moveTo>
                  <a:pt x="87" y="0"/>
                </a:moveTo>
                <a:cubicBezTo>
                  <a:pt x="39" y="0"/>
                  <a:pt x="0" y="42"/>
                  <a:pt x="0" y="89"/>
                </a:cubicBezTo>
                <a:cubicBezTo>
                  <a:pt x="0" y="625"/>
                  <a:pt x="0" y="625"/>
                  <a:pt x="0" y="625"/>
                </a:cubicBezTo>
                <a:cubicBezTo>
                  <a:pt x="106" y="569"/>
                  <a:pt x="203" y="498"/>
                  <a:pt x="288" y="415"/>
                </a:cubicBezTo>
                <a:cubicBezTo>
                  <a:pt x="246" y="404"/>
                  <a:pt x="212" y="371"/>
                  <a:pt x="199" y="330"/>
                </a:cubicBezTo>
                <a:cubicBezTo>
                  <a:pt x="185" y="288"/>
                  <a:pt x="195" y="241"/>
                  <a:pt x="223" y="207"/>
                </a:cubicBezTo>
                <a:cubicBezTo>
                  <a:pt x="251" y="173"/>
                  <a:pt x="295" y="155"/>
                  <a:pt x="339" y="161"/>
                </a:cubicBezTo>
                <a:cubicBezTo>
                  <a:pt x="383" y="166"/>
                  <a:pt x="422" y="195"/>
                  <a:pt x="441" y="236"/>
                </a:cubicBezTo>
                <a:cubicBezTo>
                  <a:pt x="493" y="162"/>
                  <a:pt x="536" y="83"/>
                  <a:pt x="571" y="0"/>
                </a:cubicBezTo>
                <a:lnTo>
                  <a:pt x="8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43"/>
          <p:cNvSpPr>
            <a:spLocks/>
          </p:cNvSpPr>
          <p:nvPr/>
        </p:nvSpPr>
        <p:spPr bwMode="auto">
          <a:xfrm>
            <a:off x="4539251" y="2897058"/>
            <a:ext cx="1272369" cy="1395615"/>
          </a:xfrm>
          <a:custGeom>
            <a:avLst/>
            <a:gdLst>
              <a:gd name="T0" fmla="*/ 0 w 537"/>
              <a:gd name="T1" fmla="*/ 76 h 589"/>
              <a:gd name="T2" fmla="*/ 73 w 537"/>
              <a:gd name="T3" fmla="*/ 0 h 589"/>
              <a:gd name="T4" fmla="*/ 537 w 537"/>
              <a:gd name="T5" fmla="*/ 0 h 589"/>
              <a:gd name="T6" fmla="*/ 428 w 537"/>
              <a:gd name="T7" fmla="*/ 197 h 589"/>
              <a:gd name="T8" fmla="*/ 326 w 537"/>
              <a:gd name="T9" fmla="*/ 134 h 589"/>
              <a:gd name="T10" fmla="*/ 309 w 537"/>
              <a:gd name="T11" fmla="*/ 133 h 589"/>
              <a:gd name="T12" fmla="*/ 198 w 537"/>
              <a:gd name="T13" fmla="*/ 185 h 589"/>
              <a:gd name="T14" fmla="*/ 172 w 537"/>
              <a:gd name="T15" fmla="*/ 320 h 589"/>
              <a:gd name="T16" fmla="*/ 249 w 537"/>
              <a:gd name="T17" fmla="*/ 407 h 589"/>
              <a:gd name="T18" fmla="*/ 0 w 537"/>
              <a:gd name="T19" fmla="*/ 589 h 589"/>
              <a:gd name="T20" fmla="*/ 0 w 537"/>
              <a:gd name="T21" fmla="*/ 76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37" h="589">
                <a:moveTo>
                  <a:pt x="0" y="76"/>
                </a:moveTo>
                <a:cubicBezTo>
                  <a:pt x="0" y="35"/>
                  <a:pt x="33" y="0"/>
                  <a:pt x="73" y="0"/>
                </a:cubicBezTo>
                <a:cubicBezTo>
                  <a:pt x="537" y="0"/>
                  <a:pt x="537" y="0"/>
                  <a:pt x="537" y="0"/>
                </a:cubicBezTo>
                <a:cubicBezTo>
                  <a:pt x="507" y="69"/>
                  <a:pt x="470" y="135"/>
                  <a:pt x="428" y="197"/>
                </a:cubicBezTo>
                <a:cubicBezTo>
                  <a:pt x="405" y="163"/>
                  <a:pt x="368" y="139"/>
                  <a:pt x="326" y="134"/>
                </a:cubicBezTo>
                <a:cubicBezTo>
                  <a:pt x="321" y="134"/>
                  <a:pt x="315" y="133"/>
                  <a:pt x="309" y="133"/>
                </a:cubicBezTo>
                <a:cubicBezTo>
                  <a:pt x="267" y="133"/>
                  <a:pt x="225" y="152"/>
                  <a:pt x="198" y="185"/>
                </a:cubicBezTo>
                <a:cubicBezTo>
                  <a:pt x="167" y="222"/>
                  <a:pt x="157" y="274"/>
                  <a:pt x="172" y="320"/>
                </a:cubicBezTo>
                <a:cubicBezTo>
                  <a:pt x="184" y="359"/>
                  <a:pt x="213" y="390"/>
                  <a:pt x="249" y="407"/>
                </a:cubicBezTo>
                <a:cubicBezTo>
                  <a:pt x="174" y="478"/>
                  <a:pt x="90" y="539"/>
                  <a:pt x="0" y="589"/>
                </a:cubicBezTo>
                <a:lnTo>
                  <a:pt x="0" y="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Freeform 48"/>
          <p:cNvSpPr>
            <a:spLocks/>
          </p:cNvSpPr>
          <p:nvPr/>
        </p:nvSpPr>
        <p:spPr bwMode="auto">
          <a:xfrm>
            <a:off x="5544163" y="2854498"/>
            <a:ext cx="353781" cy="711994"/>
          </a:xfrm>
          <a:custGeom>
            <a:avLst/>
            <a:gdLst>
              <a:gd name="T0" fmla="*/ 141 w 149"/>
              <a:gd name="T1" fmla="*/ 123 h 300"/>
              <a:gd name="T2" fmla="*/ 149 w 149"/>
              <a:gd name="T3" fmla="*/ 106 h 300"/>
              <a:gd name="T4" fmla="*/ 130 w 149"/>
              <a:gd name="T5" fmla="*/ 0 h 300"/>
              <a:gd name="T6" fmla="*/ 0 w 149"/>
              <a:gd name="T7" fmla="*/ 236 h 300"/>
              <a:gd name="T8" fmla="*/ 42 w 149"/>
              <a:gd name="T9" fmla="*/ 300 h 300"/>
              <a:gd name="T10" fmla="*/ 141 w 149"/>
              <a:gd name="T11" fmla="*/ 123 h 300"/>
              <a:gd name="T12" fmla="*/ 141 w 149"/>
              <a:gd name="T13" fmla="*/ 123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9" h="300">
                <a:moveTo>
                  <a:pt x="141" y="123"/>
                </a:moveTo>
                <a:cubicBezTo>
                  <a:pt x="144" y="117"/>
                  <a:pt x="146" y="112"/>
                  <a:pt x="149" y="106"/>
                </a:cubicBezTo>
                <a:cubicBezTo>
                  <a:pt x="130" y="0"/>
                  <a:pt x="130" y="0"/>
                  <a:pt x="130" y="0"/>
                </a:cubicBezTo>
                <a:cubicBezTo>
                  <a:pt x="95" y="83"/>
                  <a:pt x="51" y="162"/>
                  <a:pt x="0" y="236"/>
                </a:cubicBezTo>
                <a:cubicBezTo>
                  <a:pt x="42" y="300"/>
                  <a:pt x="42" y="300"/>
                  <a:pt x="42" y="300"/>
                </a:cubicBezTo>
                <a:cubicBezTo>
                  <a:pt x="81" y="245"/>
                  <a:pt x="114" y="185"/>
                  <a:pt x="141" y="123"/>
                </a:cubicBezTo>
                <a:cubicBezTo>
                  <a:pt x="144" y="117"/>
                  <a:pt x="141" y="125"/>
                  <a:pt x="141" y="12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Freeform 49"/>
          <p:cNvSpPr>
            <a:spLocks/>
          </p:cNvSpPr>
          <p:nvPr/>
        </p:nvSpPr>
        <p:spPr bwMode="auto">
          <a:xfrm>
            <a:off x="4496121" y="3840472"/>
            <a:ext cx="848542" cy="498307"/>
          </a:xfrm>
          <a:custGeom>
            <a:avLst/>
            <a:gdLst>
              <a:gd name="T0" fmla="*/ 288 w 357"/>
              <a:gd name="T1" fmla="*/ 0 h 210"/>
              <a:gd name="T2" fmla="*/ 0 w 357"/>
              <a:gd name="T3" fmla="*/ 210 h 210"/>
              <a:gd name="T4" fmla="*/ 120 w 357"/>
              <a:gd name="T5" fmla="*/ 206 h 210"/>
              <a:gd name="T6" fmla="*/ 357 w 357"/>
              <a:gd name="T7" fmla="*/ 33 h 210"/>
              <a:gd name="T8" fmla="*/ 288 w 357"/>
              <a:gd name="T9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7" h="210">
                <a:moveTo>
                  <a:pt x="288" y="0"/>
                </a:moveTo>
                <a:cubicBezTo>
                  <a:pt x="203" y="83"/>
                  <a:pt x="106" y="154"/>
                  <a:pt x="0" y="210"/>
                </a:cubicBezTo>
                <a:cubicBezTo>
                  <a:pt x="120" y="206"/>
                  <a:pt x="120" y="206"/>
                  <a:pt x="120" y="206"/>
                </a:cubicBezTo>
                <a:cubicBezTo>
                  <a:pt x="207" y="160"/>
                  <a:pt x="287" y="101"/>
                  <a:pt x="357" y="33"/>
                </a:cubicBezTo>
                <a:lnTo>
                  <a:pt x="288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36"/>
          <p:cNvSpPr>
            <a:spLocks/>
          </p:cNvSpPr>
          <p:nvPr/>
        </p:nvSpPr>
        <p:spPr bwMode="auto">
          <a:xfrm>
            <a:off x="6633847" y="3921879"/>
            <a:ext cx="531114" cy="262454"/>
          </a:xfrm>
          <a:custGeom>
            <a:avLst/>
            <a:gdLst>
              <a:gd name="T0" fmla="*/ 206 w 224"/>
              <a:gd name="T1" fmla="*/ 67 h 110"/>
              <a:gd name="T2" fmla="*/ 47 w 224"/>
              <a:gd name="T3" fmla="*/ 26 h 110"/>
              <a:gd name="T4" fmla="*/ 0 w 224"/>
              <a:gd name="T5" fmla="*/ 47 h 110"/>
              <a:gd name="T6" fmla="*/ 147 w 224"/>
              <a:gd name="T7" fmla="*/ 110 h 110"/>
              <a:gd name="T8" fmla="*/ 224 w 224"/>
              <a:gd name="T9" fmla="*/ 102 h 110"/>
              <a:gd name="T10" fmla="*/ 206 w 224"/>
              <a:gd name="T11" fmla="*/ 67 h 110"/>
              <a:gd name="T12" fmla="*/ 206 w 224"/>
              <a:gd name="T13" fmla="*/ 67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4" h="110">
                <a:moveTo>
                  <a:pt x="206" y="67"/>
                </a:moveTo>
                <a:cubicBezTo>
                  <a:pt x="170" y="18"/>
                  <a:pt x="102" y="0"/>
                  <a:pt x="47" y="26"/>
                </a:cubicBezTo>
                <a:cubicBezTo>
                  <a:pt x="0" y="47"/>
                  <a:pt x="0" y="47"/>
                  <a:pt x="0" y="47"/>
                </a:cubicBezTo>
                <a:cubicBezTo>
                  <a:pt x="57" y="21"/>
                  <a:pt x="127" y="51"/>
                  <a:pt x="147" y="110"/>
                </a:cubicBezTo>
                <a:cubicBezTo>
                  <a:pt x="224" y="102"/>
                  <a:pt x="224" y="102"/>
                  <a:pt x="224" y="102"/>
                </a:cubicBezTo>
                <a:cubicBezTo>
                  <a:pt x="220" y="90"/>
                  <a:pt x="214" y="78"/>
                  <a:pt x="206" y="67"/>
                </a:cubicBezTo>
                <a:cubicBezTo>
                  <a:pt x="198" y="56"/>
                  <a:pt x="214" y="78"/>
                  <a:pt x="206" y="67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37"/>
          <p:cNvSpPr>
            <a:spLocks/>
          </p:cNvSpPr>
          <p:nvPr/>
        </p:nvSpPr>
        <p:spPr bwMode="auto">
          <a:xfrm>
            <a:off x="5150451" y="3776022"/>
            <a:ext cx="279301" cy="114380"/>
          </a:xfrm>
          <a:custGeom>
            <a:avLst/>
            <a:gdLst>
              <a:gd name="T0" fmla="*/ 57 w 118"/>
              <a:gd name="T1" fmla="*/ 12 h 48"/>
              <a:gd name="T2" fmla="*/ 0 w 118"/>
              <a:gd name="T3" fmla="*/ 0 h 48"/>
              <a:gd name="T4" fmla="*/ 72 w 118"/>
              <a:gd name="T5" fmla="*/ 37 h 48"/>
              <a:gd name="T6" fmla="*/ 118 w 118"/>
              <a:gd name="T7" fmla="*/ 47 h 48"/>
              <a:gd name="T8" fmla="*/ 57 w 118"/>
              <a:gd name="T9" fmla="*/ 12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48">
                <a:moveTo>
                  <a:pt x="57" y="12"/>
                </a:moveTo>
                <a:cubicBezTo>
                  <a:pt x="37" y="13"/>
                  <a:pt x="17" y="9"/>
                  <a:pt x="0" y="0"/>
                </a:cubicBezTo>
                <a:cubicBezTo>
                  <a:pt x="72" y="37"/>
                  <a:pt x="72" y="37"/>
                  <a:pt x="72" y="37"/>
                </a:cubicBezTo>
                <a:cubicBezTo>
                  <a:pt x="86" y="44"/>
                  <a:pt x="102" y="48"/>
                  <a:pt x="118" y="47"/>
                </a:cubicBezTo>
                <a:lnTo>
                  <a:pt x="57" y="1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38"/>
          <p:cNvSpPr>
            <a:spLocks/>
          </p:cNvSpPr>
          <p:nvPr/>
        </p:nvSpPr>
        <p:spPr bwMode="auto">
          <a:xfrm>
            <a:off x="5489158" y="3382341"/>
            <a:ext cx="149847" cy="259794"/>
          </a:xfrm>
          <a:custGeom>
            <a:avLst/>
            <a:gdLst>
              <a:gd name="T0" fmla="*/ 18 w 63"/>
              <a:gd name="T1" fmla="*/ 39 h 109"/>
              <a:gd name="T2" fmla="*/ 19 w 63"/>
              <a:gd name="T3" fmla="*/ 46 h 109"/>
              <a:gd name="T4" fmla="*/ 19 w 63"/>
              <a:gd name="T5" fmla="*/ 46 h 109"/>
              <a:gd name="T6" fmla="*/ 20 w 63"/>
              <a:gd name="T7" fmla="*/ 52 h 109"/>
              <a:gd name="T8" fmla="*/ 63 w 63"/>
              <a:gd name="T9" fmla="*/ 109 h 109"/>
              <a:gd name="T10" fmla="*/ 47 w 63"/>
              <a:gd name="T11" fmla="*/ 66 h 109"/>
              <a:gd name="T12" fmla="*/ 0 w 63"/>
              <a:gd name="T13" fmla="*/ 0 h 109"/>
              <a:gd name="T14" fmla="*/ 18 w 63"/>
              <a:gd name="T15" fmla="*/ 39 h 109"/>
              <a:gd name="T16" fmla="*/ 18 w 63"/>
              <a:gd name="T17" fmla="*/ 3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" h="109">
                <a:moveTo>
                  <a:pt x="18" y="39"/>
                </a:moveTo>
                <a:cubicBezTo>
                  <a:pt x="18" y="41"/>
                  <a:pt x="19" y="44"/>
                  <a:pt x="19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20" y="48"/>
                  <a:pt x="20" y="50"/>
                  <a:pt x="20" y="52"/>
                </a:cubicBezTo>
                <a:cubicBezTo>
                  <a:pt x="63" y="109"/>
                  <a:pt x="63" y="109"/>
                  <a:pt x="63" y="109"/>
                </a:cubicBezTo>
                <a:cubicBezTo>
                  <a:pt x="61" y="94"/>
                  <a:pt x="56" y="79"/>
                  <a:pt x="47" y="66"/>
                </a:cubicBezTo>
                <a:cubicBezTo>
                  <a:pt x="0" y="0"/>
                  <a:pt x="0" y="0"/>
                  <a:pt x="0" y="0"/>
                </a:cubicBezTo>
                <a:cubicBezTo>
                  <a:pt x="8" y="12"/>
                  <a:pt x="14" y="25"/>
                  <a:pt x="18" y="39"/>
                </a:cubicBezTo>
                <a:cubicBezTo>
                  <a:pt x="18" y="39"/>
                  <a:pt x="17" y="38"/>
                  <a:pt x="18" y="3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25"/>
          <p:cNvSpPr>
            <a:spLocks/>
          </p:cNvSpPr>
          <p:nvPr/>
        </p:nvSpPr>
        <p:spPr bwMode="auto">
          <a:xfrm>
            <a:off x="6965080" y="3880648"/>
            <a:ext cx="772288" cy="375947"/>
          </a:xfrm>
          <a:custGeom>
            <a:avLst/>
            <a:gdLst>
              <a:gd name="T0" fmla="*/ 205 w 325"/>
              <a:gd name="T1" fmla="*/ 29 h 158"/>
              <a:gd name="T2" fmla="*/ 0 w 325"/>
              <a:gd name="T3" fmla="*/ 158 h 158"/>
              <a:gd name="T4" fmla="*/ 75 w 325"/>
              <a:gd name="T5" fmla="*/ 156 h 158"/>
              <a:gd name="T6" fmla="*/ 325 w 325"/>
              <a:gd name="T7" fmla="*/ 0 h 158"/>
              <a:gd name="T8" fmla="*/ 205 w 325"/>
              <a:gd name="T9" fmla="*/ 29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5" h="158">
                <a:moveTo>
                  <a:pt x="205" y="29"/>
                </a:moveTo>
                <a:cubicBezTo>
                  <a:pt x="130" y="62"/>
                  <a:pt x="61" y="105"/>
                  <a:pt x="0" y="158"/>
                </a:cubicBezTo>
                <a:cubicBezTo>
                  <a:pt x="75" y="156"/>
                  <a:pt x="75" y="156"/>
                  <a:pt x="75" y="156"/>
                </a:cubicBezTo>
                <a:cubicBezTo>
                  <a:pt x="150" y="92"/>
                  <a:pt x="234" y="39"/>
                  <a:pt x="325" y="0"/>
                </a:cubicBezTo>
                <a:lnTo>
                  <a:pt x="205" y="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26"/>
          <p:cNvSpPr>
            <a:spLocks/>
          </p:cNvSpPr>
          <p:nvPr/>
        </p:nvSpPr>
        <p:spPr bwMode="auto">
          <a:xfrm>
            <a:off x="6449039" y="4494222"/>
            <a:ext cx="414074" cy="616234"/>
          </a:xfrm>
          <a:custGeom>
            <a:avLst/>
            <a:gdLst>
              <a:gd name="T0" fmla="*/ 119 w 174"/>
              <a:gd name="T1" fmla="*/ 0 h 259"/>
              <a:gd name="T2" fmla="*/ 0 w 174"/>
              <a:gd name="T3" fmla="*/ 198 h 259"/>
              <a:gd name="T4" fmla="*/ 30 w 174"/>
              <a:gd name="T5" fmla="*/ 259 h 259"/>
              <a:gd name="T6" fmla="*/ 174 w 174"/>
              <a:gd name="T7" fmla="*/ 19 h 259"/>
              <a:gd name="T8" fmla="*/ 119 w 174"/>
              <a:gd name="T9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" h="259">
                <a:moveTo>
                  <a:pt x="119" y="0"/>
                </a:moveTo>
                <a:cubicBezTo>
                  <a:pt x="70" y="60"/>
                  <a:pt x="30" y="126"/>
                  <a:pt x="0" y="198"/>
                </a:cubicBezTo>
                <a:cubicBezTo>
                  <a:pt x="30" y="259"/>
                  <a:pt x="30" y="259"/>
                  <a:pt x="30" y="259"/>
                </a:cubicBezTo>
                <a:cubicBezTo>
                  <a:pt x="66" y="172"/>
                  <a:pt x="115" y="92"/>
                  <a:pt x="174" y="19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27"/>
          <p:cNvSpPr>
            <a:spLocks/>
          </p:cNvSpPr>
          <p:nvPr/>
        </p:nvSpPr>
        <p:spPr bwMode="auto">
          <a:xfrm>
            <a:off x="6525292" y="4023402"/>
            <a:ext cx="261567" cy="501854"/>
          </a:xfrm>
          <a:custGeom>
            <a:avLst/>
            <a:gdLst>
              <a:gd name="T0" fmla="*/ 80 w 110"/>
              <a:gd name="T1" fmla="*/ 194 h 211"/>
              <a:gd name="T2" fmla="*/ 37 w 110"/>
              <a:gd name="T3" fmla="*/ 89 h 211"/>
              <a:gd name="T4" fmla="*/ 107 w 110"/>
              <a:gd name="T5" fmla="*/ 0 h 211"/>
              <a:gd name="T6" fmla="*/ 59 w 110"/>
              <a:gd name="T7" fmla="*/ 20 h 211"/>
              <a:gd name="T8" fmla="*/ 0 w 110"/>
              <a:gd name="T9" fmla="*/ 106 h 211"/>
              <a:gd name="T10" fmla="*/ 61 w 110"/>
              <a:gd name="T11" fmla="*/ 193 h 211"/>
              <a:gd name="T12" fmla="*/ 110 w 110"/>
              <a:gd name="T13" fmla="*/ 211 h 211"/>
              <a:gd name="T14" fmla="*/ 80 w 110"/>
              <a:gd name="T15" fmla="*/ 194 h 211"/>
              <a:gd name="T16" fmla="*/ 80 w 110"/>
              <a:gd name="T17" fmla="*/ 194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" h="211">
                <a:moveTo>
                  <a:pt x="80" y="194"/>
                </a:moveTo>
                <a:cubicBezTo>
                  <a:pt x="48" y="170"/>
                  <a:pt x="31" y="129"/>
                  <a:pt x="37" y="89"/>
                </a:cubicBezTo>
                <a:cubicBezTo>
                  <a:pt x="43" y="50"/>
                  <a:pt x="70" y="15"/>
                  <a:pt x="107" y="0"/>
                </a:cubicBezTo>
                <a:cubicBezTo>
                  <a:pt x="59" y="20"/>
                  <a:pt x="59" y="20"/>
                  <a:pt x="59" y="20"/>
                </a:cubicBezTo>
                <a:cubicBezTo>
                  <a:pt x="24" y="33"/>
                  <a:pt x="0" y="68"/>
                  <a:pt x="0" y="106"/>
                </a:cubicBezTo>
                <a:cubicBezTo>
                  <a:pt x="0" y="144"/>
                  <a:pt x="25" y="180"/>
                  <a:pt x="61" y="193"/>
                </a:cubicBezTo>
                <a:cubicBezTo>
                  <a:pt x="110" y="211"/>
                  <a:pt x="110" y="211"/>
                  <a:pt x="110" y="211"/>
                </a:cubicBezTo>
                <a:cubicBezTo>
                  <a:pt x="99" y="207"/>
                  <a:pt x="89" y="201"/>
                  <a:pt x="80" y="194"/>
                </a:cubicBezTo>
                <a:cubicBezTo>
                  <a:pt x="71" y="187"/>
                  <a:pt x="89" y="201"/>
                  <a:pt x="80" y="19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6523519" y="3879762"/>
            <a:ext cx="1213849" cy="1230694"/>
          </a:xfrm>
          <a:custGeom>
            <a:avLst/>
            <a:gdLst>
              <a:gd name="T0" fmla="*/ 449 w 512"/>
              <a:gd name="T1" fmla="*/ 30 h 518"/>
              <a:gd name="T2" fmla="*/ 262 w 512"/>
              <a:gd name="T3" fmla="*/ 156 h 518"/>
              <a:gd name="T4" fmla="*/ 193 w 512"/>
              <a:gd name="T5" fmla="*/ 62 h 518"/>
              <a:gd name="T6" fmla="*/ 71 w 512"/>
              <a:gd name="T7" fmla="*/ 86 h 518"/>
              <a:gd name="T8" fmla="*/ 45 w 512"/>
              <a:gd name="T9" fmla="*/ 206 h 518"/>
              <a:gd name="T10" fmla="*/ 144 w 512"/>
              <a:gd name="T11" fmla="*/ 278 h 518"/>
              <a:gd name="T12" fmla="*/ 0 w 512"/>
              <a:gd name="T13" fmla="*/ 518 h 518"/>
              <a:gd name="T14" fmla="*/ 425 w 512"/>
              <a:gd name="T15" fmla="*/ 518 h 518"/>
              <a:gd name="T16" fmla="*/ 512 w 512"/>
              <a:gd name="T17" fmla="*/ 428 h 518"/>
              <a:gd name="T18" fmla="*/ 512 w 512"/>
              <a:gd name="T19" fmla="*/ 0 h 518"/>
              <a:gd name="T20" fmla="*/ 449 w 512"/>
              <a:gd name="T21" fmla="*/ 30 h 518"/>
              <a:gd name="T22" fmla="*/ 449 w 512"/>
              <a:gd name="T23" fmla="*/ 30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2" h="518">
                <a:moveTo>
                  <a:pt x="449" y="30"/>
                </a:moveTo>
                <a:cubicBezTo>
                  <a:pt x="382" y="65"/>
                  <a:pt x="320" y="107"/>
                  <a:pt x="262" y="156"/>
                </a:cubicBezTo>
                <a:cubicBezTo>
                  <a:pt x="259" y="115"/>
                  <a:pt x="231" y="78"/>
                  <a:pt x="193" y="62"/>
                </a:cubicBezTo>
                <a:cubicBezTo>
                  <a:pt x="151" y="45"/>
                  <a:pt x="102" y="55"/>
                  <a:pt x="71" y="86"/>
                </a:cubicBezTo>
                <a:cubicBezTo>
                  <a:pt x="40" y="118"/>
                  <a:pt x="29" y="165"/>
                  <a:pt x="45" y="206"/>
                </a:cubicBezTo>
                <a:cubicBezTo>
                  <a:pt x="61" y="247"/>
                  <a:pt x="100" y="276"/>
                  <a:pt x="144" y="278"/>
                </a:cubicBezTo>
                <a:cubicBezTo>
                  <a:pt x="85" y="351"/>
                  <a:pt x="36" y="431"/>
                  <a:pt x="0" y="518"/>
                </a:cubicBezTo>
                <a:cubicBezTo>
                  <a:pt x="425" y="518"/>
                  <a:pt x="425" y="518"/>
                  <a:pt x="425" y="518"/>
                </a:cubicBezTo>
                <a:cubicBezTo>
                  <a:pt x="473" y="518"/>
                  <a:pt x="512" y="476"/>
                  <a:pt x="512" y="428"/>
                </a:cubicBezTo>
                <a:cubicBezTo>
                  <a:pt x="512" y="0"/>
                  <a:pt x="512" y="0"/>
                  <a:pt x="512" y="0"/>
                </a:cubicBezTo>
                <a:cubicBezTo>
                  <a:pt x="490" y="10"/>
                  <a:pt x="470" y="19"/>
                  <a:pt x="449" y="30"/>
                </a:cubicBezTo>
                <a:cubicBezTo>
                  <a:pt x="429" y="40"/>
                  <a:pt x="470" y="19"/>
                  <a:pt x="449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21"/>
          <p:cNvSpPr>
            <a:spLocks/>
          </p:cNvSpPr>
          <p:nvPr/>
        </p:nvSpPr>
        <p:spPr bwMode="auto">
          <a:xfrm>
            <a:off x="6563863" y="3920105"/>
            <a:ext cx="1133162" cy="1150008"/>
          </a:xfrm>
          <a:custGeom>
            <a:avLst/>
            <a:gdLst>
              <a:gd name="T0" fmla="*/ 0 w 478"/>
              <a:gd name="T1" fmla="*/ 484 h 484"/>
              <a:gd name="T2" fmla="*/ 134 w 478"/>
              <a:gd name="T3" fmla="*/ 266 h 484"/>
              <a:gd name="T4" fmla="*/ 150 w 478"/>
              <a:gd name="T5" fmla="*/ 246 h 484"/>
              <a:gd name="T6" fmla="*/ 124 w 478"/>
              <a:gd name="T7" fmla="*/ 244 h 484"/>
              <a:gd name="T8" fmla="*/ 38 w 478"/>
              <a:gd name="T9" fmla="*/ 181 h 484"/>
              <a:gd name="T10" fmla="*/ 60 w 478"/>
              <a:gd name="T11" fmla="*/ 75 h 484"/>
              <a:gd name="T12" fmla="*/ 131 w 478"/>
              <a:gd name="T13" fmla="*/ 46 h 484"/>
              <a:gd name="T14" fmla="*/ 168 w 478"/>
              <a:gd name="T15" fmla="*/ 54 h 484"/>
              <a:gd name="T16" fmla="*/ 229 w 478"/>
              <a:gd name="T17" fmla="*/ 137 h 484"/>
              <a:gd name="T18" fmla="*/ 231 w 478"/>
              <a:gd name="T19" fmla="*/ 163 h 484"/>
              <a:gd name="T20" fmla="*/ 251 w 478"/>
              <a:gd name="T21" fmla="*/ 146 h 484"/>
              <a:gd name="T22" fmla="*/ 434 w 478"/>
              <a:gd name="T23" fmla="*/ 22 h 484"/>
              <a:gd name="T24" fmla="*/ 436 w 478"/>
              <a:gd name="T25" fmla="*/ 21 h 484"/>
              <a:gd name="T26" fmla="*/ 478 w 478"/>
              <a:gd name="T27" fmla="*/ 0 h 484"/>
              <a:gd name="T28" fmla="*/ 478 w 478"/>
              <a:gd name="T29" fmla="*/ 408 h 484"/>
              <a:gd name="T30" fmla="*/ 405 w 478"/>
              <a:gd name="T31" fmla="*/ 484 h 484"/>
              <a:gd name="T32" fmla="*/ 0 w 478"/>
              <a:gd name="T33" fmla="*/ 484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78" h="484">
                <a:moveTo>
                  <a:pt x="0" y="484"/>
                </a:moveTo>
                <a:cubicBezTo>
                  <a:pt x="34" y="407"/>
                  <a:pt x="79" y="334"/>
                  <a:pt x="134" y="266"/>
                </a:cubicBezTo>
                <a:cubicBezTo>
                  <a:pt x="150" y="246"/>
                  <a:pt x="150" y="246"/>
                  <a:pt x="150" y="246"/>
                </a:cubicBezTo>
                <a:cubicBezTo>
                  <a:pt x="124" y="244"/>
                  <a:pt x="124" y="244"/>
                  <a:pt x="124" y="244"/>
                </a:cubicBezTo>
                <a:cubicBezTo>
                  <a:pt x="86" y="242"/>
                  <a:pt x="52" y="217"/>
                  <a:pt x="38" y="181"/>
                </a:cubicBezTo>
                <a:cubicBezTo>
                  <a:pt x="24" y="145"/>
                  <a:pt x="33" y="103"/>
                  <a:pt x="60" y="75"/>
                </a:cubicBezTo>
                <a:cubicBezTo>
                  <a:pt x="79" y="57"/>
                  <a:pt x="104" y="46"/>
                  <a:pt x="131" y="46"/>
                </a:cubicBezTo>
                <a:cubicBezTo>
                  <a:pt x="144" y="46"/>
                  <a:pt x="156" y="49"/>
                  <a:pt x="168" y="54"/>
                </a:cubicBezTo>
                <a:cubicBezTo>
                  <a:pt x="202" y="68"/>
                  <a:pt x="226" y="101"/>
                  <a:pt x="229" y="137"/>
                </a:cubicBezTo>
                <a:cubicBezTo>
                  <a:pt x="231" y="163"/>
                  <a:pt x="231" y="163"/>
                  <a:pt x="231" y="163"/>
                </a:cubicBezTo>
                <a:cubicBezTo>
                  <a:pt x="251" y="146"/>
                  <a:pt x="251" y="146"/>
                  <a:pt x="251" y="146"/>
                </a:cubicBezTo>
                <a:cubicBezTo>
                  <a:pt x="308" y="97"/>
                  <a:pt x="369" y="56"/>
                  <a:pt x="434" y="22"/>
                </a:cubicBezTo>
                <a:cubicBezTo>
                  <a:pt x="436" y="21"/>
                  <a:pt x="436" y="21"/>
                  <a:pt x="436" y="21"/>
                </a:cubicBezTo>
                <a:cubicBezTo>
                  <a:pt x="450" y="14"/>
                  <a:pt x="464" y="7"/>
                  <a:pt x="478" y="0"/>
                </a:cubicBezTo>
                <a:cubicBezTo>
                  <a:pt x="478" y="408"/>
                  <a:pt x="478" y="408"/>
                  <a:pt x="478" y="408"/>
                </a:cubicBezTo>
                <a:cubicBezTo>
                  <a:pt x="478" y="449"/>
                  <a:pt x="445" y="484"/>
                  <a:pt x="405" y="484"/>
                </a:cubicBezTo>
                <a:lnTo>
                  <a:pt x="0" y="4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31"/>
          <p:cNvSpPr>
            <a:spLocks/>
          </p:cNvSpPr>
          <p:nvPr/>
        </p:nvSpPr>
        <p:spPr bwMode="auto">
          <a:xfrm>
            <a:off x="4513823" y="2850341"/>
            <a:ext cx="3215946" cy="2245929"/>
          </a:xfrm>
          <a:custGeom>
            <a:avLst/>
            <a:gdLst>
              <a:gd name="T0" fmla="*/ 1350 w 1357"/>
              <a:gd name="T1" fmla="*/ 54 h 947"/>
              <a:gd name="T2" fmla="*/ 1271 w 1357"/>
              <a:gd name="T3" fmla="*/ 0 h 947"/>
              <a:gd name="T4" fmla="*/ 591 w 1357"/>
              <a:gd name="T5" fmla="*/ 0 h 947"/>
              <a:gd name="T6" fmla="*/ 434 w 1357"/>
              <a:gd name="T7" fmla="*/ 277 h 947"/>
              <a:gd name="T8" fmla="*/ 351 w 1357"/>
              <a:gd name="T9" fmla="*/ 181 h 947"/>
              <a:gd name="T10" fmla="*/ 232 w 1357"/>
              <a:gd name="T11" fmla="*/ 223 h 947"/>
              <a:gd name="T12" fmla="*/ 226 w 1357"/>
              <a:gd name="T13" fmla="*/ 348 h 947"/>
              <a:gd name="T14" fmla="*/ 327 w 1357"/>
              <a:gd name="T15" fmla="*/ 402 h 947"/>
              <a:gd name="T16" fmla="*/ 310 w 1357"/>
              <a:gd name="T17" fmla="*/ 419 h 947"/>
              <a:gd name="T18" fmla="*/ 0 w 1357"/>
              <a:gd name="T19" fmla="*/ 646 h 947"/>
              <a:gd name="T20" fmla="*/ 0 w 1357"/>
              <a:gd name="T21" fmla="*/ 858 h 947"/>
              <a:gd name="T22" fmla="*/ 87 w 1357"/>
              <a:gd name="T23" fmla="*/ 947 h 947"/>
              <a:gd name="T24" fmla="*/ 826 w 1357"/>
              <a:gd name="T25" fmla="*/ 947 h 947"/>
              <a:gd name="T26" fmla="*/ 957 w 1357"/>
              <a:gd name="T27" fmla="*/ 720 h 947"/>
              <a:gd name="T28" fmla="*/ 872 w 1357"/>
              <a:gd name="T29" fmla="*/ 634 h 947"/>
              <a:gd name="T30" fmla="*/ 900 w 1357"/>
              <a:gd name="T31" fmla="*/ 508 h 947"/>
              <a:gd name="T32" fmla="*/ 1022 w 1357"/>
              <a:gd name="T33" fmla="*/ 468 h 947"/>
              <a:gd name="T34" fmla="*/ 1119 w 1357"/>
              <a:gd name="T35" fmla="*/ 554 h 947"/>
              <a:gd name="T36" fmla="*/ 1357 w 1357"/>
              <a:gd name="T37" fmla="*/ 411 h 947"/>
              <a:gd name="T38" fmla="*/ 1357 w 1357"/>
              <a:gd name="T39" fmla="*/ 89 h 947"/>
              <a:gd name="T40" fmla="*/ 1350 w 1357"/>
              <a:gd name="T41" fmla="*/ 54 h 947"/>
              <a:gd name="T42" fmla="*/ 1350 w 1357"/>
              <a:gd name="T43" fmla="*/ 54 h 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57" h="947">
                <a:moveTo>
                  <a:pt x="1350" y="54"/>
                </a:moveTo>
                <a:cubicBezTo>
                  <a:pt x="1337" y="22"/>
                  <a:pt x="1306" y="0"/>
                  <a:pt x="1271" y="0"/>
                </a:cubicBezTo>
                <a:cubicBezTo>
                  <a:pt x="591" y="0"/>
                  <a:pt x="591" y="0"/>
                  <a:pt x="591" y="0"/>
                </a:cubicBezTo>
                <a:cubicBezTo>
                  <a:pt x="551" y="98"/>
                  <a:pt x="498" y="192"/>
                  <a:pt x="434" y="277"/>
                </a:cubicBezTo>
                <a:cubicBezTo>
                  <a:pt x="429" y="232"/>
                  <a:pt x="395" y="193"/>
                  <a:pt x="351" y="181"/>
                </a:cubicBezTo>
                <a:cubicBezTo>
                  <a:pt x="307" y="169"/>
                  <a:pt x="259" y="186"/>
                  <a:pt x="232" y="223"/>
                </a:cubicBezTo>
                <a:cubicBezTo>
                  <a:pt x="205" y="260"/>
                  <a:pt x="203" y="310"/>
                  <a:pt x="226" y="348"/>
                </a:cubicBezTo>
                <a:cubicBezTo>
                  <a:pt x="247" y="383"/>
                  <a:pt x="287" y="404"/>
                  <a:pt x="327" y="402"/>
                </a:cubicBezTo>
                <a:cubicBezTo>
                  <a:pt x="322" y="408"/>
                  <a:pt x="316" y="414"/>
                  <a:pt x="310" y="419"/>
                </a:cubicBezTo>
                <a:cubicBezTo>
                  <a:pt x="219" y="510"/>
                  <a:pt x="114" y="587"/>
                  <a:pt x="0" y="646"/>
                </a:cubicBezTo>
                <a:cubicBezTo>
                  <a:pt x="0" y="858"/>
                  <a:pt x="0" y="858"/>
                  <a:pt x="0" y="858"/>
                </a:cubicBezTo>
                <a:cubicBezTo>
                  <a:pt x="0" y="906"/>
                  <a:pt x="38" y="947"/>
                  <a:pt x="87" y="947"/>
                </a:cubicBezTo>
                <a:cubicBezTo>
                  <a:pt x="826" y="947"/>
                  <a:pt x="826" y="947"/>
                  <a:pt x="826" y="947"/>
                </a:cubicBezTo>
                <a:cubicBezTo>
                  <a:pt x="859" y="866"/>
                  <a:pt x="904" y="790"/>
                  <a:pt x="957" y="720"/>
                </a:cubicBezTo>
                <a:cubicBezTo>
                  <a:pt x="917" y="707"/>
                  <a:pt x="884" y="675"/>
                  <a:pt x="872" y="634"/>
                </a:cubicBezTo>
                <a:cubicBezTo>
                  <a:pt x="858" y="591"/>
                  <a:pt x="869" y="542"/>
                  <a:pt x="900" y="508"/>
                </a:cubicBezTo>
                <a:cubicBezTo>
                  <a:pt x="930" y="475"/>
                  <a:pt x="977" y="459"/>
                  <a:pt x="1022" y="468"/>
                </a:cubicBezTo>
                <a:cubicBezTo>
                  <a:pt x="1067" y="477"/>
                  <a:pt x="1104" y="511"/>
                  <a:pt x="1119" y="554"/>
                </a:cubicBezTo>
                <a:cubicBezTo>
                  <a:pt x="1191" y="496"/>
                  <a:pt x="1272" y="447"/>
                  <a:pt x="1357" y="411"/>
                </a:cubicBezTo>
                <a:cubicBezTo>
                  <a:pt x="1357" y="89"/>
                  <a:pt x="1357" y="89"/>
                  <a:pt x="1357" y="89"/>
                </a:cubicBezTo>
                <a:cubicBezTo>
                  <a:pt x="1357" y="77"/>
                  <a:pt x="1355" y="65"/>
                  <a:pt x="1350" y="54"/>
                </a:cubicBezTo>
                <a:cubicBezTo>
                  <a:pt x="1346" y="43"/>
                  <a:pt x="1355" y="65"/>
                  <a:pt x="1350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32"/>
          <p:cNvSpPr>
            <a:spLocks/>
          </p:cNvSpPr>
          <p:nvPr/>
        </p:nvSpPr>
        <p:spPr bwMode="auto">
          <a:xfrm>
            <a:off x="4546186" y="2880931"/>
            <a:ext cx="3151218" cy="2184749"/>
          </a:xfrm>
          <a:custGeom>
            <a:avLst/>
            <a:gdLst>
              <a:gd name="T0" fmla="*/ 73 w 1330"/>
              <a:gd name="T1" fmla="*/ 921 h 921"/>
              <a:gd name="T2" fmla="*/ 0 w 1330"/>
              <a:gd name="T3" fmla="*/ 845 h 921"/>
              <a:gd name="T4" fmla="*/ 0 w 1330"/>
              <a:gd name="T5" fmla="*/ 641 h 921"/>
              <a:gd name="T6" fmla="*/ 306 w 1330"/>
              <a:gd name="T7" fmla="*/ 416 h 921"/>
              <a:gd name="T8" fmla="*/ 320 w 1330"/>
              <a:gd name="T9" fmla="*/ 402 h 921"/>
              <a:gd name="T10" fmla="*/ 346 w 1330"/>
              <a:gd name="T11" fmla="*/ 374 h 921"/>
              <a:gd name="T12" fmla="*/ 313 w 1330"/>
              <a:gd name="T13" fmla="*/ 376 h 921"/>
              <a:gd name="T14" fmla="*/ 309 w 1330"/>
              <a:gd name="T15" fmla="*/ 376 h 921"/>
              <a:gd name="T16" fmla="*/ 224 w 1330"/>
              <a:gd name="T17" fmla="*/ 328 h 921"/>
              <a:gd name="T18" fmla="*/ 229 w 1330"/>
              <a:gd name="T19" fmla="*/ 218 h 921"/>
              <a:gd name="T20" fmla="*/ 309 w 1330"/>
              <a:gd name="T21" fmla="*/ 178 h 921"/>
              <a:gd name="T22" fmla="*/ 334 w 1330"/>
              <a:gd name="T23" fmla="*/ 181 h 921"/>
              <a:gd name="T24" fmla="*/ 407 w 1330"/>
              <a:gd name="T25" fmla="*/ 266 h 921"/>
              <a:gd name="T26" fmla="*/ 411 w 1330"/>
              <a:gd name="T27" fmla="*/ 299 h 921"/>
              <a:gd name="T28" fmla="*/ 431 w 1330"/>
              <a:gd name="T29" fmla="*/ 272 h 921"/>
              <a:gd name="T30" fmla="*/ 586 w 1330"/>
              <a:gd name="T31" fmla="*/ 0 h 921"/>
              <a:gd name="T32" fmla="*/ 1257 w 1330"/>
              <a:gd name="T33" fmla="*/ 0 h 921"/>
              <a:gd name="T34" fmla="*/ 1324 w 1330"/>
              <a:gd name="T35" fmla="*/ 46 h 921"/>
              <a:gd name="T36" fmla="*/ 1325 w 1330"/>
              <a:gd name="T37" fmla="*/ 47 h 921"/>
              <a:gd name="T38" fmla="*/ 1330 w 1330"/>
              <a:gd name="T39" fmla="*/ 76 h 921"/>
              <a:gd name="T40" fmla="*/ 1330 w 1330"/>
              <a:gd name="T41" fmla="*/ 390 h 921"/>
              <a:gd name="T42" fmla="*/ 1111 w 1330"/>
              <a:gd name="T43" fmla="*/ 520 h 921"/>
              <a:gd name="T44" fmla="*/ 1011 w 1330"/>
              <a:gd name="T45" fmla="*/ 443 h 921"/>
              <a:gd name="T46" fmla="*/ 983 w 1330"/>
              <a:gd name="T47" fmla="*/ 440 h 921"/>
              <a:gd name="T48" fmla="*/ 876 w 1330"/>
              <a:gd name="T49" fmla="*/ 486 h 921"/>
              <a:gd name="T50" fmla="*/ 845 w 1330"/>
              <a:gd name="T51" fmla="*/ 626 h 921"/>
              <a:gd name="T52" fmla="*/ 922 w 1330"/>
              <a:gd name="T53" fmla="*/ 713 h 921"/>
              <a:gd name="T54" fmla="*/ 804 w 1330"/>
              <a:gd name="T55" fmla="*/ 921 h 921"/>
              <a:gd name="T56" fmla="*/ 73 w 1330"/>
              <a:gd name="T57" fmla="*/ 921 h 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330" h="921">
                <a:moveTo>
                  <a:pt x="73" y="921"/>
                </a:moveTo>
                <a:cubicBezTo>
                  <a:pt x="33" y="921"/>
                  <a:pt x="0" y="887"/>
                  <a:pt x="0" y="845"/>
                </a:cubicBezTo>
                <a:cubicBezTo>
                  <a:pt x="0" y="641"/>
                  <a:pt x="0" y="641"/>
                  <a:pt x="0" y="641"/>
                </a:cubicBezTo>
                <a:cubicBezTo>
                  <a:pt x="112" y="582"/>
                  <a:pt x="215" y="506"/>
                  <a:pt x="306" y="416"/>
                </a:cubicBezTo>
                <a:cubicBezTo>
                  <a:pt x="310" y="412"/>
                  <a:pt x="315" y="407"/>
                  <a:pt x="320" y="402"/>
                </a:cubicBezTo>
                <a:cubicBezTo>
                  <a:pt x="346" y="374"/>
                  <a:pt x="346" y="374"/>
                  <a:pt x="346" y="374"/>
                </a:cubicBezTo>
                <a:cubicBezTo>
                  <a:pt x="313" y="376"/>
                  <a:pt x="313" y="376"/>
                  <a:pt x="313" y="376"/>
                </a:cubicBezTo>
                <a:cubicBezTo>
                  <a:pt x="312" y="376"/>
                  <a:pt x="310" y="376"/>
                  <a:pt x="309" y="376"/>
                </a:cubicBezTo>
                <a:cubicBezTo>
                  <a:pt x="274" y="376"/>
                  <a:pt x="242" y="358"/>
                  <a:pt x="224" y="328"/>
                </a:cubicBezTo>
                <a:cubicBezTo>
                  <a:pt x="203" y="294"/>
                  <a:pt x="205" y="250"/>
                  <a:pt x="229" y="218"/>
                </a:cubicBezTo>
                <a:cubicBezTo>
                  <a:pt x="247" y="193"/>
                  <a:pt x="277" y="178"/>
                  <a:pt x="309" y="178"/>
                </a:cubicBezTo>
                <a:cubicBezTo>
                  <a:pt x="318" y="178"/>
                  <a:pt x="326" y="179"/>
                  <a:pt x="334" y="181"/>
                </a:cubicBezTo>
                <a:cubicBezTo>
                  <a:pt x="373" y="192"/>
                  <a:pt x="402" y="226"/>
                  <a:pt x="407" y="266"/>
                </a:cubicBezTo>
                <a:cubicBezTo>
                  <a:pt x="411" y="299"/>
                  <a:pt x="411" y="299"/>
                  <a:pt x="411" y="299"/>
                </a:cubicBezTo>
                <a:cubicBezTo>
                  <a:pt x="431" y="272"/>
                  <a:pt x="431" y="272"/>
                  <a:pt x="431" y="272"/>
                </a:cubicBezTo>
                <a:cubicBezTo>
                  <a:pt x="493" y="189"/>
                  <a:pt x="545" y="98"/>
                  <a:pt x="586" y="0"/>
                </a:cubicBezTo>
                <a:cubicBezTo>
                  <a:pt x="1257" y="0"/>
                  <a:pt x="1257" y="0"/>
                  <a:pt x="1257" y="0"/>
                </a:cubicBezTo>
                <a:cubicBezTo>
                  <a:pt x="1286" y="0"/>
                  <a:pt x="1313" y="19"/>
                  <a:pt x="1324" y="46"/>
                </a:cubicBezTo>
                <a:cubicBezTo>
                  <a:pt x="1325" y="47"/>
                  <a:pt x="1325" y="47"/>
                  <a:pt x="1325" y="47"/>
                </a:cubicBezTo>
                <a:cubicBezTo>
                  <a:pt x="1328" y="56"/>
                  <a:pt x="1330" y="66"/>
                  <a:pt x="1330" y="76"/>
                </a:cubicBezTo>
                <a:cubicBezTo>
                  <a:pt x="1330" y="390"/>
                  <a:pt x="1330" y="390"/>
                  <a:pt x="1330" y="390"/>
                </a:cubicBezTo>
                <a:cubicBezTo>
                  <a:pt x="1252" y="423"/>
                  <a:pt x="1178" y="467"/>
                  <a:pt x="1111" y="520"/>
                </a:cubicBezTo>
                <a:cubicBezTo>
                  <a:pt x="1091" y="480"/>
                  <a:pt x="1054" y="451"/>
                  <a:pt x="1011" y="443"/>
                </a:cubicBezTo>
                <a:cubicBezTo>
                  <a:pt x="1001" y="441"/>
                  <a:pt x="992" y="440"/>
                  <a:pt x="983" y="440"/>
                </a:cubicBezTo>
                <a:cubicBezTo>
                  <a:pt x="942" y="440"/>
                  <a:pt x="904" y="457"/>
                  <a:pt x="876" y="486"/>
                </a:cubicBezTo>
                <a:cubicBezTo>
                  <a:pt x="842" y="524"/>
                  <a:pt x="830" y="577"/>
                  <a:pt x="845" y="626"/>
                </a:cubicBezTo>
                <a:cubicBezTo>
                  <a:pt x="857" y="664"/>
                  <a:pt x="886" y="696"/>
                  <a:pt x="922" y="713"/>
                </a:cubicBezTo>
                <a:cubicBezTo>
                  <a:pt x="874" y="778"/>
                  <a:pt x="834" y="848"/>
                  <a:pt x="804" y="921"/>
                </a:cubicBezTo>
                <a:lnTo>
                  <a:pt x="73" y="9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1124710" y="3718533"/>
            <a:ext cx="3205799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856230" y="3252021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75" name="直接连接符 74"/>
          <p:cNvCxnSpPr/>
          <p:nvPr/>
        </p:nvCxnSpPr>
        <p:spPr>
          <a:xfrm>
            <a:off x="1124710" y="365452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组合 75"/>
          <p:cNvGrpSpPr/>
          <p:nvPr/>
        </p:nvGrpSpPr>
        <p:grpSpPr>
          <a:xfrm>
            <a:off x="1124710" y="3179425"/>
            <a:ext cx="419992" cy="422190"/>
            <a:chOff x="8153944" y="1640106"/>
            <a:chExt cx="1516063" cy="1524000"/>
          </a:xfrm>
          <a:solidFill>
            <a:schemeClr val="accent2"/>
          </a:solidFill>
        </p:grpSpPr>
        <p:sp>
          <p:nvSpPr>
            <p:cNvPr id="77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9" name="矩形 78"/>
          <p:cNvSpPr/>
          <p:nvPr/>
        </p:nvSpPr>
        <p:spPr>
          <a:xfrm>
            <a:off x="7835222" y="2690336"/>
            <a:ext cx="3205799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7835222" y="2223824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81" name="直接连接符 80"/>
          <p:cNvCxnSpPr/>
          <p:nvPr/>
        </p:nvCxnSpPr>
        <p:spPr>
          <a:xfrm>
            <a:off x="7835222" y="2626328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reeform 10"/>
          <p:cNvSpPr>
            <a:spLocks noChangeAspect="1" noEditPoints="1"/>
          </p:cNvSpPr>
          <p:nvPr/>
        </p:nvSpPr>
        <p:spPr bwMode="auto">
          <a:xfrm>
            <a:off x="10610605" y="2146323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7835222" y="4745391"/>
            <a:ext cx="3205799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835222" y="4278879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85" name="直接连接符 84"/>
          <p:cNvCxnSpPr/>
          <p:nvPr/>
        </p:nvCxnSpPr>
        <p:spPr>
          <a:xfrm>
            <a:off x="7835222" y="468138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reeform 18"/>
          <p:cNvSpPr>
            <a:spLocks noEditPoints="1"/>
          </p:cNvSpPr>
          <p:nvPr/>
        </p:nvSpPr>
        <p:spPr bwMode="auto">
          <a:xfrm>
            <a:off x="10625600" y="4184333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0" name="组合 69"/>
          <p:cNvGrpSpPr/>
          <p:nvPr/>
        </p:nvGrpSpPr>
        <p:grpSpPr>
          <a:xfrm>
            <a:off x="5253236" y="2417203"/>
            <a:ext cx="1620956" cy="441117"/>
            <a:chOff x="2858181" y="-298052"/>
            <a:chExt cx="2620963" cy="789781"/>
          </a:xfrm>
        </p:grpSpPr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2858181" y="-298052"/>
              <a:ext cx="2620963" cy="525463"/>
            </a:xfrm>
            <a:custGeom>
              <a:avLst/>
              <a:gdLst>
                <a:gd name="T0" fmla="*/ 8 w 616"/>
                <a:gd name="T1" fmla="*/ 113 h 121"/>
                <a:gd name="T2" fmla="*/ 23 w 616"/>
                <a:gd name="T3" fmla="*/ 120 h 121"/>
                <a:gd name="T4" fmla="*/ 49 w 616"/>
                <a:gd name="T5" fmla="*/ 115 h 121"/>
                <a:gd name="T6" fmla="*/ 300 w 616"/>
                <a:gd name="T7" fmla="*/ 77 h 121"/>
                <a:gd name="T8" fmla="*/ 567 w 616"/>
                <a:gd name="T9" fmla="*/ 114 h 121"/>
                <a:gd name="T10" fmla="*/ 588 w 616"/>
                <a:gd name="T11" fmla="*/ 120 h 121"/>
                <a:gd name="T12" fmla="*/ 608 w 616"/>
                <a:gd name="T13" fmla="*/ 113 h 121"/>
                <a:gd name="T14" fmla="*/ 615 w 616"/>
                <a:gd name="T15" fmla="*/ 96 h 121"/>
                <a:gd name="T16" fmla="*/ 613 w 616"/>
                <a:gd name="T17" fmla="*/ 78 h 121"/>
                <a:gd name="T18" fmla="*/ 601 w 616"/>
                <a:gd name="T19" fmla="*/ 57 h 121"/>
                <a:gd name="T20" fmla="*/ 578 w 616"/>
                <a:gd name="T21" fmla="*/ 42 h 121"/>
                <a:gd name="T22" fmla="*/ 558 w 616"/>
                <a:gd name="T23" fmla="*/ 36 h 121"/>
                <a:gd name="T24" fmla="*/ 539 w 616"/>
                <a:gd name="T25" fmla="*/ 31 h 121"/>
                <a:gd name="T26" fmla="*/ 300 w 616"/>
                <a:gd name="T27" fmla="*/ 1 h 121"/>
                <a:gd name="T28" fmla="*/ 77 w 616"/>
                <a:gd name="T29" fmla="*/ 31 h 121"/>
                <a:gd name="T30" fmla="*/ 54 w 616"/>
                <a:gd name="T31" fmla="*/ 37 h 121"/>
                <a:gd name="T32" fmla="*/ 37 w 616"/>
                <a:gd name="T33" fmla="*/ 42 h 121"/>
                <a:gd name="T34" fmla="*/ 15 w 616"/>
                <a:gd name="T35" fmla="*/ 57 h 121"/>
                <a:gd name="T36" fmla="*/ 3 w 616"/>
                <a:gd name="T37" fmla="*/ 78 h 121"/>
                <a:gd name="T38" fmla="*/ 0 w 616"/>
                <a:gd name="T39" fmla="*/ 96 h 121"/>
                <a:gd name="T40" fmla="*/ 8 w 616"/>
                <a:gd name="T41" fmla="*/ 11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6" h="121">
                  <a:moveTo>
                    <a:pt x="8" y="113"/>
                  </a:moveTo>
                  <a:cubicBezTo>
                    <a:pt x="11" y="117"/>
                    <a:pt x="17" y="119"/>
                    <a:pt x="23" y="120"/>
                  </a:cubicBezTo>
                  <a:cubicBezTo>
                    <a:pt x="32" y="121"/>
                    <a:pt x="40" y="117"/>
                    <a:pt x="49" y="115"/>
                  </a:cubicBezTo>
                  <a:cubicBezTo>
                    <a:pt x="130" y="90"/>
                    <a:pt x="215" y="78"/>
                    <a:pt x="300" y="77"/>
                  </a:cubicBezTo>
                  <a:cubicBezTo>
                    <a:pt x="390" y="76"/>
                    <a:pt x="480" y="88"/>
                    <a:pt x="567" y="114"/>
                  </a:cubicBezTo>
                  <a:cubicBezTo>
                    <a:pt x="574" y="117"/>
                    <a:pt x="581" y="119"/>
                    <a:pt x="588" y="120"/>
                  </a:cubicBezTo>
                  <a:cubicBezTo>
                    <a:pt x="596" y="120"/>
                    <a:pt x="603" y="117"/>
                    <a:pt x="608" y="113"/>
                  </a:cubicBezTo>
                  <a:cubicBezTo>
                    <a:pt x="613" y="108"/>
                    <a:pt x="615" y="102"/>
                    <a:pt x="615" y="96"/>
                  </a:cubicBezTo>
                  <a:cubicBezTo>
                    <a:pt x="616" y="90"/>
                    <a:pt x="615" y="84"/>
                    <a:pt x="613" y="78"/>
                  </a:cubicBezTo>
                  <a:cubicBezTo>
                    <a:pt x="611" y="70"/>
                    <a:pt x="606" y="63"/>
                    <a:pt x="601" y="57"/>
                  </a:cubicBezTo>
                  <a:cubicBezTo>
                    <a:pt x="594" y="50"/>
                    <a:pt x="587" y="45"/>
                    <a:pt x="578" y="42"/>
                  </a:cubicBezTo>
                  <a:cubicBezTo>
                    <a:pt x="572" y="40"/>
                    <a:pt x="565" y="38"/>
                    <a:pt x="558" y="36"/>
                  </a:cubicBezTo>
                  <a:cubicBezTo>
                    <a:pt x="552" y="34"/>
                    <a:pt x="545" y="32"/>
                    <a:pt x="539" y="31"/>
                  </a:cubicBezTo>
                  <a:cubicBezTo>
                    <a:pt x="461" y="10"/>
                    <a:pt x="381" y="0"/>
                    <a:pt x="300" y="1"/>
                  </a:cubicBezTo>
                  <a:cubicBezTo>
                    <a:pt x="225" y="1"/>
                    <a:pt x="150" y="11"/>
                    <a:pt x="77" y="31"/>
                  </a:cubicBezTo>
                  <a:cubicBezTo>
                    <a:pt x="69" y="33"/>
                    <a:pt x="61" y="35"/>
                    <a:pt x="54" y="37"/>
                  </a:cubicBezTo>
                  <a:cubicBezTo>
                    <a:pt x="48" y="39"/>
                    <a:pt x="43" y="40"/>
                    <a:pt x="37" y="42"/>
                  </a:cubicBezTo>
                  <a:cubicBezTo>
                    <a:pt x="29" y="45"/>
                    <a:pt x="21" y="50"/>
                    <a:pt x="15" y="57"/>
                  </a:cubicBezTo>
                  <a:cubicBezTo>
                    <a:pt x="10" y="63"/>
                    <a:pt x="5" y="70"/>
                    <a:pt x="3" y="78"/>
                  </a:cubicBezTo>
                  <a:cubicBezTo>
                    <a:pt x="1" y="84"/>
                    <a:pt x="0" y="90"/>
                    <a:pt x="0" y="96"/>
                  </a:cubicBezTo>
                  <a:cubicBezTo>
                    <a:pt x="1" y="102"/>
                    <a:pt x="3" y="108"/>
                    <a:pt x="8" y="113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3159806" y="72629"/>
              <a:ext cx="2017713" cy="419100"/>
              <a:chOff x="9361488" y="2911474"/>
              <a:chExt cx="2017713" cy="419100"/>
            </a:xfrm>
          </p:grpSpPr>
          <p:grpSp>
            <p:nvGrpSpPr>
              <p:cNvPr id="68" name="组合 67"/>
              <p:cNvGrpSpPr/>
              <p:nvPr/>
            </p:nvGrpSpPr>
            <p:grpSpPr>
              <a:xfrm>
                <a:off x="10837863" y="2911474"/>
                <a:ext cx="541338" cy="419100"/>
                <a:chOff x="10837863" y="2911474"/>
                <a:chExt cx="541338" cy="419100"/>
              </a:xfrm>
            </p:grpSpPr>
            <p:sp>
              <p:nvSpPr>
                <p:cNvPr id="59" name="Freeform 57"/>
                <p:cNvSpPr>
                  <a:spLocks/>
                </p:cNvSpPr>
                <p:nvPr/>
              </p:nvSpPr>
              <p:spPr bwMode="auto">
                <a:xfrm>
                  <a:off x="10837863" y="3178174"/>
                  <a:ext cx="541338" cy="152400"/>
                </a:xfrm>
                <a:custGeom>
                  <a:avLst/>
                  <a:gdLst>
                    <a:gd name="T0" fmla="*/ 0 w 125"/>
                    <a:gd name="T1" fmla="*/ 35 h 35"/>
                    <a:gd name="T2" fmla="*/ 63 w 125"/>
                    <a:gd name="T3" fmla="*/ 0 h 35"/>
                    <a:gd name="T4" fmla="*/ 125 w 125"/>
                    <a:gd name="T5" fmla="*/ 35 h 35"/>
                    <a:gd name="T6" fmla="*/ 0 w 125"/>
                    <a:gd name="T7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5" h="35">
                      <a:moveTo>
                        <a:pt x="0" y="35"/>
                      </a:moveTo>
                      <a:cubicBezTo>
                        <a:pt x="0" y="16"/>
                        <a:pt x="28" y="0"/>
                        <a:pt x="63" y="0"/>
                      </a:cubicBezTo>
                      <a:cubicBezTo>
                        <a:pt x="97" y="0"/>
                        <a:pt x="125" y="16"/>
                        <a:pt x="125" y="35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" name="Freeform 58"/>
                <p:cNvSpPr>
                  <a:spLocks/>
                </p:cNvSpPr>
                <p:nvPr/>
              </p:nvSpPr>
              <p:spPr bwMode="auto">
                <a:xfrm>
                  <a:off x="11058525" y="2911474"/>
                  <a:ext cx="100013" cy="309563"/>
                </a:xfrm>
                <a:custGeom>
                  <a:avLst/>
                  <a:gdLst>
                    <a:gd name="T0" fmla="*/ 23 w 23"/>
                    <a:gd name="T1" fmla="*/ 60 h 71"/>
                    <a:gd name="T2" fmla="*/ 12 w 23"/>
                    <a:gd name="T3" fmla="*/ 71 h 71"/>
                    <a:gd name="T4" fmla="*/ 12 w 23"/>
                    <a:gd name="T5" fmla="*/ 71 h 71"/>
                    <a:gd name="T6" fmla="*/ 0 w 23"/>
                    <a:gd name="T7" fmla="*/ 60 h 71"/>
                    <a:gd name="T8" fmla="*/ 0 w 23"/>
                    <a:gd name="T9" fmla="*/ 12 h 71"/>
                    <a:gd name="T10" fmla="*/ 12 w 23"/>
                    <a:gd name="T11" fmla="*/ 0 h 71"/>
                    <a:gd name="T12" fmla="*/ 12 w 23"/>
                    <a:gd name="T13" fmla="*/ 0 h 71"/>
                    <a:gd name="T14" fmla="*/ 23 w 23"/>
                    <a:gd name="T15" fmla="*/ 12 h 71"/>
                    <a:gd name="T16" fmla="*/ 23 w 23"/>
                    <a:gd name="T17" fmla="*/ 6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71">
                      <a:moveTo>
                        <a:pt x="23" y="60"/>
                      </a:moveTo>
                      <a:cubicBezTo>
                        <a:pt x="23" y="66"/>
                        <a:pt x="18" y="71"/>
                        <a:pt x="12" y="71"/>
                      </a:cubicBezTo>
                      <a:cubicBezTo>
                        <a:pt x="12" y="71"/>
                        <a:pt x="12" y="71"/>
                        <a:pt x="12" y="71"/>
                      </a:cubicBezTo>
                      <a:cubicBezTo>
                        <a:pt x="5" y="71"/>
                        <a:pt x="0" y="66"/>
                        <a:pt x="0" y="60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5"/>
                        <a:pt x="5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8" y="0"/>
                        <a:pt x="23" y="5"/>
                        <a:pt x="23" y="12"/>
                      </a:cubicBezTo>
                      <a:lnTo>
                        <a:pt x="23" y="6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4" name="组合 63"/>
              <p:cNvGrpSpPr/>
              <p:nvPr/>
            </p:nvGrpSpPr>
            <p:grpSpPr>
              <a:xfrm>
                <a:off x="9361488" y="2911474"/>
                <a:ext cx="541338" cy="419100"/>
                <a:chOff x="9361488" y="2911474"/>
                <a:chExt cx="541338" cy="419100"/>
              </a:xfrm>
            </p:grpSpPr>
            <p:sp>
              <p:nvSpPr>
                <p:cNvPr id="61" name="Freeform 57"/>
                <p:cNvSpPr>
                  <a:spLocks/>
                </p:cNvSpPr>
                <p:nvPr/>
              </p:nvSpPr>
              <p:spPr bwMode="auto">
                <a:xfrm>
                  <a:off x="9361488" y="3178174"/>
                  <a:ext cx="541338" cy="152400"/>
                </a:xfrm>
                <a:custGeom>
                  <a:avLst/>
                  <a:gdLst>
                    <a:gd name="T0" fmla="*/ 0 w 125"/>
                    <a:gd name="T1" fmla="*/ 35 h 35"/>
                    <a:gd name="T2" fmla="*/ 63 w 125"/>
                    <a:gd name="T3" fmla="*/ 0 h 35"/>
                    <a:gd name="T4" fmla="*/ 125 w 125"/>
                    <a:gd name="T5" fmla="*/ 35 h 35"/>
                    <a:gd name="T6" fmla="*/ 0 w 125"/>
                    <a:gd name="T7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5" h="35">
                      <a:moveTo>
                        <a:pt x="0" y="35"/>
                      </a:moveTo>
                      <a:cubicBezTo>
                        <a:pt x="0" y="16"/>
                        <a:pt x="28" y="0"/>
                        <a:pt x="63" y="0"/>
                      </a:cubicBezTo>
                      <a:cubicBezTo>
                        <a:pt x="97" y="0"/>
                        <a:pt x="125" y="16"/>
                        <a:pt x="125" y="35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" name="Freeform 58"/>
                <p:cNvSpPr>
                  <a:spLocks/>
                </p:cNvSpPr>
                <p:nvPr/>
              </p:nvSpPr>
              <p:spPr bwMode="auto">
                <a:xfrm>
                  <a:off x="9582150" y="2911474"/>
                  <a:ext cx="100013" cy="309563"/>
                </a:xfrm>
                <a:custGeom>
                  <a:avLst/>
                  <a:gdLst>
                    <a:gd name="T0" fmla="*/ 23 w 23"/>
                    <a:gd name="T1" fmla="*/ 60 h 71"/>
                    <a:gd name="T2" fmla="*/ 12 w 23"/>
                    <a:gd name="T3" fmla="*/ 71 h 71"/>
                    <a:gd name="T4" fmla="*/ 12 w 23"/>
                    <a:gd name="T5" fmla="*/ 71 h 71"/>
                    <a:gd name="T6" fmla="*/ 0 w 23"/>
                    <a:gd name="T7" fmla="*/ 60 h 71"/>
                    <a:gd name="T8" fmla="*/ 0 w 23"/>
                    <a:gd name="T9" fmla="*/ 12 h 71"/>
                    <a:gd name="T10" fmla="*/ 12 w 23"/>
                    <a:gd name="T11" fmla="*/ 0 h 71"/>
                    <a:gd name="T12" fmla="*/ 12 w 23"/>
                    <a:gd name="T13" fmla="*/ 0 h 71"/>
                    <a:gd name="T14" fmla="*/ 23 w 23"/>
                    <a:gd name="T15" fmla="*/ 12 h 71"/>
                    <a:gd name="T16" fmla="*/ 23 w 23"/>
                    <a:gd name="T17" fmla="*/ 6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71">
                      <a:moveTo>
                        <a:pt x="23" y="60"/>
                      </a:moveTo>
                      <a:cubicBezTo>
                        <a:pt x="23" y="66"/>
                        <a:pt x="18" y="71"/>
                        <a:pt x="12" y="71"/>
                      </a:cubicBezTo>
                      <a:cubicBezTo>
                        <a:pt x="12" y="71"/>
                        <a:pt x="12" y="71"/>
                        <a:pt x="12" y="71"/>
                      </a:cubicBezTo>
                      <a:cubicBezTo>
                        <a:pt x="5" y="71"/>
                        <a:pt x="0" y="66"/>
                        <a:pt x="0" y="60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5"/>
                        <a:pt x="5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8" y="0"/>
                        <a:pt x="23" y="5"/>
                        <a:pt x="23" y="12"/>
                      </a:cubicBezTo>
                      <a:lnTo>
                        <a:pt x="23" y="6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1" name="文本框 40"/>
          <p:cNvSpPr txBox="1"/>
          <p:nvPr/>
        </p:nvSpPr>
        <p:spPr>
          <a:xfrm>
            <a:off x="4624139" y="2966230"/>
            <a:ext cx="32861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910198" y="3701232"/>
            <a:ext cx="47929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099601" y="4457197"/>
            <a:ext cx="49212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95325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95325" y="543252"/>
            <a:ext cx="2872581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</a:p>
        </p:txBody>
      </p:sp>
      <p:cxnSp>
        <p:nvCxnSpPr>
          <p:cNvPr id="48" name="直接连接符 47"/>
          <p:cNvCxnSpPr/>
          <p:nvPr/>
        </p:nvCxnSpPr>
        <p:spPr>
          <a:xfrm>
            <a:off x="695325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778592"/>
      </p:ext>
    </p:extLst>
  </p:cSld>
  <p:clrMapOvr>
    <a:masterClrMapping/>
  </p:clrMapOvr>
  <p:transition spd="slow">
    <p:push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1124710" y="3718533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856230" y="3252021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61" name="直接连接符 60"/>
          <p:cNvCxnSpPr/>
          <p:nvPr/>
        </p:nvCxnSpPr>
        <p:spPr>
          <a:xfrm>
            <a:off x="1124710" y="365452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1124710" y="3179425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63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5" name="矩形 64"/>
          <p:cNvSpPr/>
          <p:nvPr/>
        </p:nvSpPr>
        <p:spPr>
          <a:xfrm>
            <a:off x="7835222" y="2690903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835222" y="2224391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67" name="直接连接符 66"/>
          <p:cNvCxnSpPr/>
          <p:nvPr/>
        </p:nvCxnSpPr>
        <p:spPr>
          <a:xfrm>
            <a:off x="7835222" y="262689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10"/>
          <p:cNvSpPr>
            <a:spLocks noChangeAspect="1" noEditPoints="1"/>
          </p:cNvSpPr>
          <p:nvPr/>
        </p:nvSpPr>
        <p:spPr bwMode="auto">
          <a:xfrm>
            <a:off x="10610605" y="2146890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7835222" y="4745391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835222" y="4278879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71" name="直接连接符 70"/>
          <p:cNvCxnSpPr/>
          <p:nvPr/>
        </p:nvCxnSpPr>
        <p:spPr>
          <a:xfrm>
            <a:off x="7835222" y="468138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reeform 18"/>
          <p:cNvSpPr>
            <a:spLocks noEditPoints="1"/>
          </p:cNvSpPr>
          <p:nvPr/>
        </p:nvSpPr>
        <p:spPr bwMode="auto">
          <a:xfrm>
            <a:off x="10625600" y="4184333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" name="Freeform 56"/>
          <p:cNvSpPr>
            <a:spLocks/>
          </p:cNvSpPr>
          <p:nvPr/>
        </p:nvSpPr>
        <p:spPr bwMode="auto">
          <a:xfrm>
            <a:off x="6359134" y="3169313"/>
            <a:ext cx="1295042" cy="843679"/>
          </a:xfrm>
          <a:custGeom>
            <a:avLst/>
            <a:gdLst>
              <a:gd name="T0" fmla="*/ 258 w 987"/>
              <a:gd name="T1" fmla="*/ 424 h 643"/>
              <a:gd name="T2" fmla="*/ 199 w 987"/>
              <a:gd name="T3" fmla="*/ 457 h 643"/>
              <a:gd name="T4" fmla="*/ 0 w 987"/>
              <a:gd name="T5" fmla="*/ 643 h 643"/>
              <a:gd name="T6" fmla="*/ 48 w 987"/>
              <a:gd name="T7" fmla="*/ 613 h 643"/>
              <a:gd name="T8" fmla="*/ 648 w 987"/>
              <a:gd name="T9" fmla="*/ 265 h 643"/>
              <a:gd name="T10" fmla="*/ 987 w 987"/>
              <a:gd name="T11" fmla="*/ 0 h 643"/>
              <a:gd name="T12" fmla="*/ 258 w 987"/>
              <a:gd name="T13" fmla="*/ 424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7" h="643">
                <a:moveTo>
                  <a:pt x="258" y="424"/>
                </a:moveTo>
                <a:lnTo>
                  <a:pt x="199" y="457"/>
                </a:lnTo>
                <a:lnTo>
                  <a:pt x="0" y="643"/>
                </a:lnTo>
                <a:lnTo>
                  <a:pt x="48" y="613"/>
                </a:lnTo>
                <a:lnTo>
                  <a:pt x="648" y="265"/>
                </a:lnTo>
                <a:lnTo>
                  <a:pt x="987" y="0"/>
                </a:lnTo>
                <a:lnTo>
                  <a:pt x="258" y="4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4099087" y="5032362"/>
            <a:ext cx="3993826" cy="158661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Freeform 52"/>
          <p:cNvSpPr>
            <a:spLocks/>
          </p:cNvSpPr>
          <p:nvPr/>
        </p:nvSpPr>
        <p:spPr bwMode="auto">
          <a:xfrm>
            <a:off x="5419674" y="2517600"/>
            <a:ext cx="1405592" cy="278776"/>
          </a:xfrm>
          <a:custGeom>
            <a:avLst/>
            <a:gdLst>
              <a:gd name="T0" fmla="*/ 8 w 672"/>
              <a:gd name="T1" fmla="*/ 122 h 131"/>
              <a:gd name="T2" fmla="*/ 25 w 672"/>
              <a:gd name="T3" fmla="*/ 130 h 131"/>
              <a:gd name="T4" fmla="*/ 53 w 672"/>
              <a:gd name="T5" fmla="*/ 124 h 131"/>
              <a:gd name="T6" fmla="*/ 327 w 672"/>
              <a:gd name="T7" fmla="*/ 83 h 131"/>
              <a:gd name="T8" fmla="*/ 618 w 672"/>
              <a:gd name="T9" fmla="*/ 124 h 131"/>
              <a:gd name="T10" fmla="*/ 642 w 672"/>
              <a:gd name="T11" fmla="*/ 130 h 131"/>
              <a:gd name="T12" fmla="*/ 663 w 672"/>
              <a:gd name="T13" fmla="*/ 122 h 131"/>
              <a:gd name="T14" fmla="*/ 671 w 672"/>
              <a:gd name="T15" fmla="*/ 104 h 131"/>
              <a:gd name="T16" fmla="*/ 669 w 672"/>
              <a:gd name="T17" fmla="*/ 85 h 131"/>
              <a:gd name="T18" fmla="*/ 655 w 672"/>
              <a:gd name="T19" fmla="*/ 61 h 131"/>
              <a:gd name="T20" fmla="*/ 631 w 672"/>
              <a:gd name="T21" fmla="*/ 45 h 131"/>
              <a:gd name="T22" fmla="*/ 609 w 672"/>
              <a:gd name="T23" fmla="*/ 39 h 131"/>
              <a:gd name="T24" fmla="*/ 588 w 672"/>
              <a:gd name="T25" fmla="*/ 33 h 131"/>
              <a:gd name="T26" fmla="*/ 328 w 672"/>
              <a:gd name="T27" fmla="*/ 0 h 131"/>
              <a:gd name="T28" fmla="*/ 84 w 672"/>
              <a:gd name="T29" fmla="*/ 33 h 131"/>
              <a:gd name="T30" fmla="*/ 59 w 672"/>
              <a:gd name="T31" fmla="*/ 40 h 131"/>
              <a:gd name="T32" fmla="*/ 41 w 672"/>
              <a:gd name="T33" fmla="*/ 45 h 131"/>
              <a:gd name="T34" fmla="*/ 17 w 672"/>
              <a:gd name="T35" fmla="*/ 61 h 131"/>
              <a:gd name="T36" fmla="*/ 3 w 672"/>
              <a:gd name="T37" fmla="*/ 85 h 131"/>
              <a:gd name="T38" fmla="*/ 1 w 672"/>
              <a:gd name="T39" fmla="*/ 104 h 131"/>
              <a:gd name="T40" fmla="*/ 8 w 672"/>
              <a:gd name="T41" fmla="*/ 122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72" h="131">
                <a:moveTo>
                  <a:pt x="8" y="122"/>
                </a:moveTo>
                <a:cubicBezTo>
                  <a:pt x="13" y="127"/>
                  <a:pt x="18" y="129"/>
                  <a:pt x="25" y="130"/>
                </a:cubicBezTo>
                <a:cubicBezTo>
                  <a:pt x="35" y="131"/>
                  <a:pt x="44" y="127"/>
                  <a:pt x="53" y="124"/>
                </a:cubicBezTo>
                <a:cubicBezTo>
                  <a:pt x="142" y="98"/>
                  <a:pt x="235" y="84"/>
                  <a:pt x="327" y="83"/>
                </a:cubicBezTo>
                <a:cubicBezTo>
                  <a:pt x="425" y="82"/>
                  <a:pt x="523" y="96"/>
                  <a:pt x="618" y="124"/>
                </a:cubicBezTo>
                <a:cubicBezTo>
                  <a:pt x="626" y="127"/>
                  <a:pt x="634" y="130"/>
                  <a:pt x="642" y="130"/>
                </a:cubicBezTo>
                <a:cubicBezTo>
                  <a:pt x="651" y="131"/>
                  <a:pt x="658" y="128"/>
                  <a:pt x="663" y="122"/>
                </a:cubicBezTo>
                <a:cubicBezTo>
                  <a:pt x="668" y="117"/>
                  <a:pt x="671" y="111"/>
                  <a:pt x="671" y="104"/>
                </a:cubicBezTo>
                <a:cubicBezTo>
                  <a:pt x="672" y="97"/>
                  <a:pt x="671" y="91"/>
                  <a:pt x="669" y="85"/>
                </a:cubicBezTo>
                <a:cubicBezTo>
                  <a:pt x="666" y="76"/>
                  <a:pt x="661" y="68"/>
                  <a:pt x="655" y="61"/>
                </a:cubicBezTo>
                <a:cubicBezTo>
                  <a:pt x="648" y="54"/>
                  <a:pt x="640" y="48"/>
                  <a:pt x="631" y="45"/>
                </a:cubicBezTo>
                <a:cubicBezTo>
                  <a:pt x="624" y="43"/>
                  <a:pt x="616" y="41"/>
                  <a:pt x="609" y="39"/>
                </a:cubicBezTo>
                <a:cubicBezTo>
                  <a:pt x="602" y="37"/>
                  <a:pt x="595" y="35"/>
                  <a:pt x="588" y="33"/>
                </a:cubicBezTo>
                <a:cubicBezTo>
                  <a:pt x="503" y="10"/>
                  <a:pt x="415" y="0"/>
                  <a:pt x="328" y="0"/>
                </a:cubicBezTo>
                <a:cubicBezTo>
                  <a:pt x="246" y="1"/>
                  <a:pt x="164" y="12"/>
                  <a:pt x="84" y="33"/>
                </a:cubicBezTo>
                <a:cubicBezTo>
                  <a:pt x="75" y="35"/>
                  <a:pt x="67" y="37"/>
                  <a:pt x="59" y="40"/>
                </a:cubicBezTo>
                <a:cubicBezTo>
                  <a:pt x="53" y="42"/>
                  <a:pt x="47" y="43"/>
                  <a:pt x="41" y="45"/>
                </a:cubicBezTo>
                <a:cubicBezTo>
                  <a:pt x="32" y="48"/>
                  <a:pt x="23" y="54"/>
                  <a:pt x="17" y="61"/>
                </a:cubicBezTo>
                <a:cubicBezTo>
                  <a:pt x="11" y="68"/>
                  <a:pt x="6" y="76"/>
                  <a:pt x="3" y="85"/>
                </a:cubicBezTo>
                <a:cubicBezTo>
                  <a:pt x="1" y="91"/>
                  <a:pt x="0" y="97"/>
                  <a:pt x="1" y="104"/>
                </a:cubicBezTo>
                <a:cubicBezTo>
                  <a:pt x="1" y="111"/>
                  <a:pt x="4" y="117"/>
                  <a:pt x="8" y="122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32"/>
          <p:cNvSpPr>
            <a:spLocks/>
          </p:cNvSpPr>
          <p:nvPr/>
        </p:nvSpPr>
        <p:spPr bwMode="auto">
          <a:xfrm>
            <a:off x="4553283" y="3181295"/>
            <a:ext cx="763705" cy="484148"/>
          </a:xfrm>
          <a:custGeom>
            <a:avLst/>
            <a:gdLst>
              <a:gd name="T0" fmla="*/ 751 w 978"/>
              <a:gd name="T1" fmla="*/ 435 h 620"/>
              <a:gd name="T2" fmla="*/ 692 w 978"/>
              <a:gd name="T3" fmla="*/ 400 h 620"/>
              <a:gd name="T4" fmla="*/ 0 w 978"/>
              <a:gd name="T5" fmla="*/ 0 h 620"/>
              <a:gd name="T6" fmla="*/ 361 w 978"/>
              <a:gd name="T7" fmla="*/ 260 h 620"/>
              <a:gd name="T8" fmla="*/ 930 w 978"/>
              <a:gd name="T9" fmla="*/ 590 h 620"/>
              <a:gd name="T10" fmla="*/ 978 w 978"/>
              <a:gd name="T11" fmla="*/ 620 h 620"/>
              <a:gd name="T12" fmla="*/ 751 w 978"/>
              <a:gd name="T13" fmla="*/ 435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8" h="620">
                <a:moveTo>
                  <a:pt x="751" y="435"/>
                </a:moveTo>
                <a:lnTo>
                  <a:pt x="692" y="400"/>
                </a:lnTo>
                <a:lnTo>
                  <a:pt x="0" y="0"/>
                </a:lnTo>
                <a:lnTo>
                  <a:pt x="361" y="260"/>
                </a:lnTo>
                <a:lnTo>
                  <a:pt x="930" y="590"/>
                </a:lnTo>
                <a:lnTo>
                  <a:pt x="978" y="620"/>
                </a:lnTo>
                <a:lnTo>
                  <a:pt x="751" y="435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33"/>
          <p:cNvSpPr>
            <a:spLocks/>
          </p:cNvSpPr>
          <p:nvPr/>
        </p:nvSpPr>
        <p:spPr bwMode="auto">
          <a:xfrm>
            <a:off x="5123329" y="3699021"/>
            <a:ext cx="454475" cy="389661"/>
          </a:xfrm>
          <a:custGeom>
            <a:avLst/>
            <a:gdLst>
              <a:gd name="T0" fmla="*/ 218 w 218"/>
              <a:gd name="T1" fmla="*/ 81 h 186"/>
              <a:gd name="T2" fmla="*/ 214 w 218"/>
              <a:gd name="T3" fmla="*/ 54 h 186"/>
              <a:gd name="T4" fmla="*/ 155 w 218"/>
              <a:gd name="T5" fmla="*/ 0 h 186"/>
              <a:gd name="T6" fmla="*/ 132 w 218"/>
              <a:gd name="T7" fmla="*/ 111 h 186"/>
              <a:gd name="T8" fmla="*/ 0 w 218"/>
              <a:gd name="T9" fmla="*/ 151 h 186"/>
              <a:gd name="T10" fmla="*/ 94 w 218"/>
              <a:gd name="T11" fmla="*/ 180 h 186"/>
              <a:gd name="T12" fmla="*/ 166 w 218"/>
              <a:gd name="T13" fmla="*/ 170 h 186"/>
              <a:gd name="T14" fmla="*/ 218 w 218"/>
              <a:gd name="T15" fmla="*/ 81 h 186"/>
              <a:gd name="T16" fmla="*/ 218 w 218"/>
              <a:gd name="T17" fmla="*/ 81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8" h="186">
                <a:moveTo>
                  <a:pt x="218" y="81"/>
                </a:moveTo>
                <a:cubicBezTo>
                  <a:pt x="218" y="72"/>
                  <a:pt x="217" y="63"/>
                  <a:pt x="214" y="54"/>
                </a:cubicBezTo>
                <a:cubicBezTo>
                  <a:pt x="155" y="0"/>
                  <a:pt x="155" y="0"/>
                  <a:pt x="155" y="0"/>
                </a:cubicBezTo>
                <a:cubicBezTo>
                  <a:pt x="166" y="38"/>
                  <a:pt x="157" y="80"/>
                  <a:pt x="132" y="111"/>
                </a:cubicBezTo>
                <a:cubicBezTo>
                  <a:pt x="101" y="150"/>
                  <a:pt x="48" y="166"/>
                  <a:pt x="0" y="151"/>
                </a:cubicBezTo>
                <a:cubicBezTo>
                  <a:pt x="31" y="161"/>
                  <a:pt x="63" y="173"/>
                  <a:pt x="94" y="180"/>
                </a:cubicBezTo>
                <a:cubicBezTo>
                  <a:pt x="118" y="186"/>
                  <a:pt x="144" y="182"/>
                  <a:pt x="166" y="170"/>
                </a:cubicBezTo>
                <a:cubicBezTo>
                  <a:pt x="198" y="152"/>
                  <a:pt x="218" y="118"/>
                  <a:pt x="218" y="81"/>
                </a:cubicBezTo>
                <a:cubicBezTo>
                  <a:pt x="218" y="81"/>
                  <a:pt x="218" y="81"/>
                  <a:pt x="218" y="8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34"/>
          <p:cNvSpPr>
            <a:spLocks/>
          </p:cNvSpPr>
          <p:nvPr/>
        </p:nvSpPr>
        <p:spPr bwMode="auto">
          <a:xfrm>
            <a:off x="5446615" y="3699021"/>
            <a:ext cx="651257" cy="419335"/>
          </a:xfrm>
          <a:custGeom>
            <a:avLst/>
            <a:gdLst>
              <a:gd name="T0" fmla="*/ 818 w 834"/>
              <a:gd name="T1" fmla="*/ 475 h 537"/>
              <a:gd name="T2" fmla="*/ 59 w 834"/>
              <a:gd name="T3" fmla="*/ 35 h 537"/>
              <a:gd name="T4" fmla="*/ 0 w 834"/>
              <a:gd name="T5" fmla="*/ 0 h 537"/>
              <a:gd name="T6" fmla="*/ 158 w 834"/>
              <a:gd name="T7" fmla="*/ 145 h 537"/>
              <a:gd name="T8" fmla="*/ 208 w 834"/>
              <a:gd name="T9" fmla="*/ 174 h 537"/>
              <a:gd name="T10" fmla="*/ 834 w 834"/>
              <a:gd name="T11" fmla="*/ 537 h 537"/>
              <a:gd name="T12" fmla="*/ 818 w 834"/>
              <a:gd name="T13" fmla="*/ 475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34" h="537">
                <a:moveTo>
                  <a:pt x="818" y="475"/>
                </a:moveTo>
                <a:lnTo>
                  <a:pt x="59" y="35"/>
                </a:lnTo>
                <a:lnTo>
                  <a:pt x="0" y="0"/>
                </a:lnTo>
                <a:lnTo>
                  <a:pt x="158" y="145"/>
                </a:lnTo>
                <a:lnTo>
                  <a:pt x="208" y="174"/>
                </a:lnTo>
                <a:lnTo>
                  <a:pt x="834" y="537"/>
                </a:lnTo>
                <a:lnTo>
                  <a:pt x="818" y="475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35"/>
          <p:cNvSpPr>
            <a:spLocks/>
          </p:cNvSpPr>
          <p:nvPr/>
        </p:nvSpPr>
        <p:spPr bwMode="auto">
          <a:xfrm>
            <a:off x="6085378" y="3713858"/>
            <a:ext cx="620022" cy="404498"/>
          </a:xfrm>
          <a:custGeom>
            <a:avLst/>
            <a:gdLst>
              <a:gd name="T0" fmla="*/ 735 w 794"/>
              <a:gd name="T1" fmla="*/ 32 h 518"/>
              <a:gd name="T2" fmla="*/ 0 w 794"/>
              <a:gd name="T3" fmla="*/ 456 h 518"/>
              <a:gd name="T4" fmla="*/ 16 w 794"/>
              <a:gd name="T5" fmla="*/ 518 h 518"/>
              <a:gd name="T6" fmla="*/ 620 w 794"/>
              <a:gd name="T7" fmla="*/ 169 h 518"/>
              <a:gd name="T8" fmla="*/ 668 w 794"/>
              <a:gd name="T9" fmla="*/ 139 h 518"/>
              <a:gd name="T10" fmla="*/ 794 w 794"/>
              <a:gd name="T11" fmla="*/ 0 h 518"/>
              <a:gd name="T12" fmla="*/ 735 w 794"/>
              <a:gd name="T13" fmla="*/ 32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4" h="518">
                <a:moveTo>
                  <a:pt x="735" y="32"/>
                </a:moveTo>
                <a:lnTo>
                  <a:pt x="0" y="456"/>
                </a:lnTo>
                <a:lnTo>
                  <a:pt x="16" y="518"/>
                </a:lnTo>
                <a:lnTo>
                  <a:pt x="620" y="169"/>
                </a:lnTo>
                <a:lnTo>
                  <a:pt x="668" y="139"/>
                </a:lnTo>
                <a:lnTo>
                  <a:pt x="794" y="0"/>
                </a:lnTo>
                <a:lnTo>
                  <a:pt x="735" y="3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36"/>
          <p:cNvSpPr>
            <a:spLocks/>
          </p:cNvSpPr>
          <p:nvPr/>
        </p:nvSpPr>
        <p:spPr bwMode="auto">
          <a:xfrm>
            <a:off x="6599200" y="3709173"/>
            <a:ext cx="441980" cy="372482"/>
          </a:xfrm>
          <a:custGeom>
            <a:avLst/>
            <a:gdLst>
              <a:gd name="T0" fmla="*/ 202 w 212"/>
              <a:gd name="T1" fmla="*/ 146 h 178"/>
              <a:gd name="T2" fmla="*/ 81 w 212"/>
              <a:gd name="T3" fmla="*/ 112 h 178"/>
              <a:gd name="T4" fmla="*/ 51 w 212"/>
              <a:gd name="T5" fmla="*/ 0 h 178"/>
              <a:gd name="T6" fmla="*/ 4 w 212"/>
              <a:gd name="T7" fmla="*/ 52 h 178"/>
              <a:gd name="T8" fmla="*/ 1 w 212"/>
              <a:gd name="T9" fmla="*/ 72 h 178"/>
              <a:gd name="T10" fmla="*/ 1 w 212"/>
              <a:gd name="T11" fmla="*/ 73 h 178"/>
              <a:gd name="T12" fmla="*/ 1 w 212"/>
              <a:gd name="T13" fmla="*/ 74 h 178"/>
              <a:gd name="T14" fmla="*/ 72 w 212"/>
              <a:gd name="T15" fmla="*/ 172 h 178"/>
              <a:gd name="T16" fmla="*/ 137 w 212"/>
              <a:gd name="T17" fmla="*/ 170 h 178"/>
              <a:gd name="T18" fmla="*/ 212 w 212"/>
              <a:gd name="T19" fmla="*/ 142 h 178"/>
              <a:gd name="T20" fmla="*/ 202 w 212"/>
              <a:gd name="T21" fmla="*/ 146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2" h="178">
                <a:moveTo>
                  <a:pt x="202" y="146"/>
                </a:moveTo>
                <a:cubicBezTo>
                  <a:pt x="159" y="157"/>
                  <a:pt x="112" y="144"/>
                  <a:pt x="81" y="112"/>
                </a:cubicBezTo>
                <a:cubicBezTo>
                  <a:pt x="53" y="82"/>
                  <a:pt x="42" y="39"/>
                  <a:pt x="51" y="0"/>
                </a:cubicBezTo>
                <a:cubicBezTo>
                  <a:pt x="4" y="52"/>
                  <a:pt x="4" y="52"/>
                  <a:pt x="4" y="52"/>
                </a:cubicBezTo>
                <a:cubicBezTo>
                  <a:pt x="2" y="59"/>
                  <a:pt x="2" y="65"/>
                  <a:pt x="1" y="72"/>
                </a:cubicBezTo>
                <a:cubicBezTo>
                  <a:pt x="1" y="72"/>
                  <a:pt x="1" y="73"/>
                  <a:pt x="1" y="73"/>
                </a:cubicBezTo>
                <a:cubicBezTo>
                  <a:pt x="1" y="73"/>
                  <a:pt x="1" y="73"/>
                  <a:pt x="1" y="74"/>
                </a:cubicBezTo>
                <a:cubicBezTo>
                  <a:pt x="0" y="118"/>
                  <a:pt x="31" y="159"/>
                  <a:pt x="72" y="172"/>
                </a:cubicBezTo>
                <a:cubicBezTo>
                  <a:pt x="93" y="178"/>
                  <a:pt x="116" y="178"/>
                  <a:pt x="137" y="170"/>
                </a:cubicBezTo>
                <a:cubicBezTo>
                  <a:pt x="162" y="161"/>
                  <a:pt x="187" y="152"/>
                  <a:pt x="212" y="142"/>
                </a:cubicBezTo>
                <a:cubicBezTo>
                  <a:pt x="209" y="144"/>
                  <a:pt x="206" y="145"/>
                  <a:pt x="202" y="14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22"/>
          <p:cNvSpPr>
            <a:spLocks/>
          </p:cNvSpPr>
          <p:nvPr/>
        </p:nvSpPr>
        <p:spPr bwMode="auto">
          <a:xfrm>
            <a:off x="5908507" y="4349944"/>
            <a:ext cx="213962" cy="90583"/>
          </a:xfrm>
          <a:custGeom>
            <a:avLst/>
            <a:gdLst>
              <a:gd name="T0" fmla="*/ 98 w 102"/>
              <a:gd name="T1" fmla="*/ 31 h 43"/>
              <a:gd name="T2" fmla="*/ 98 w 102"/>
              <a:gd name="T3" fmla="*/ 31 h 43"/>
              <a:gd name="T4" fmla="*/ 98 w 102"/>
              <a:gd name="T5" fmla="*/ 31 h 43"/>
              <a:gd name="T6" fmla="*/ 21 w 102"/>
              <a:gd name="T7" fmla="*/ 2 h 43"/>
              <a:gd name="T8" fmla="*/ 0 w 102"/>
              <a:gd name="T9" fmla="*/ 3 h 43"/>
              <a:gd name="T10" fmla="*/ 98 w 102"/>
              <a:gd name="T11" fmla="*/ 43 h 43"/>
              <a:gd name="T12" fmla="*/ 102 w 102"/>
              <a:gd name="T13" fmla="*/ 35 h 43"/>
              <a:gd name="T14" fmla="*/ 98 w 102"/>
              <a:gd name="T15" fmla="*/ 3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" h="43">
                <a:moveTo>
                  <a:pt x="98" y="31"/>
                </a:moveTo>
                <a:cubicBezTo>
                  <a:pt x="98" y="31"/>
                  <a:pt x="98" y="31"/>
                  <a:pt x="98" y="31"/>
                </a:cubicBezTo>
                <a:cubicBezTo>
                  <a:pt x="97" y="30"/>
                  <a:pt x="97" y="30"/>
                  <a:pt x="98" y="31"/>
                </a:cubicBezTo>
                <a:cubicBezTo>
                  <a:pt x="78" y="11"/>
                  <a:pt x="49" y="0"/>
                  <a:pt x="21" y="2"/>
                </a:cubicBezTo>
                <a:cubicBezTo>
                  <a:pt x="0" y="3"/>
                  <a:pt x="0" y="3"/>
                  <a:pt x="0" y="3"/>
                </a:cubicBezTo>
                <a:cubicBezTo>
                  <a:pt x="37" y="1"/>
                  <a:pt x="73" y="16"/>
                  <a:pt x="98" y="43"/>
                </a:cubicBezTo>
                <a:cubicBezTo>
                  <a:pt x="102" y="35"/>
                  <a:pt x="102" y="35"/>
                  <a:pt x="102" y="35"/>
                </a:cubicBezTo>
                <a:cubicBezTo>
                  <a:pt x="100" y="33"/>
                  <a:pt x="99" y="32"/>
                  <a:pt x="98" y="3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23"/>
          <p:cNvSpPr>
            <a:spLocks/>
          </p:cNvSpPr>
          <p:nvPr/>
        </p:nvSpPr>
        <p:spPr bwMode="auto">
          <a:xfrm>
            <a:off x="6885783" y="3521036"/>
            <a:ext cx="380291" cy="584882"/>
          </a:xfrm>
          <a:custGeom>
            <a:avLst/>
            <a:gdLst>
              <a:gd name="T0" fmla="*/ 170 w 182"/>
              <a:gd name="T1" fmla="*/ 83 h 279"/>
              <a:gd name="T2" fmla="*/ 110 w 182"/>
              <a:gd name="T3" fmla="*/ 0 h 279"/>
              <a:gd name="T4" fmla="*/ 28 w 182"/>
              <a:gd name="T5" fmla="*/ 69 h 279"/>
              <a:gd name="T6" fmla="*/ 80 w 182"/>
              <a:gd name="T7" fmla="*/ 181 h 279"/>
              <a:gd name="T8" fmla="*/ 0 w 182"/>
              <a:gd name="T9" fmla="*/ 279 h 279"/>
              <a:gd name="T10" fmla="*/ 134 w 182"/>
              <a:gd name="T11" fmla="*/ 218 h 279"/>
              <a:gd name="T12" fmla="*/ 170 w 182"/>
              <a:gd name="T13" fmla="*/ 83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" h="279">
                <a:moveTo>
                  <a:pt x="170" y="83"/>
                </a:moveTo>
                <a:cubicBezTo>
                  <a:pt x="161" y="49"/>
                  <a:pt x="139" y="20"/>
                  <a:pt x="110" y="0"/>
                </a:cubicBezTo>
                <a:cubicBezTo>
                  <a:pt x="28" y="69"/>
                  <a:pt x="28" y="69"/>
                  <a:pt x="28" y="69"/>
                </a:cubicBezTo>
                <a:cubicBezTo>
                  <a:pt x="65" y="93"/>
                  <a:pt x="86" y="137"/>
                  <a:pt x="80" y="181"/>
                </a:cubicBezTo>
                <a:cubicBezTo>
                  <a:pt x="75" y="226"/>
                  <a:pt x="43" y="265"/>
                  <a:pt x="0" y="279"/>
                </a:cubicBezTo>
                <a:cubicBezTo>
                  <a:pt x="46" y="264"/>
                  <a:pt x="99" y="254"/>
                  <a:pt x="134" y="218"/>
                </a:cubicBezTo>
                <a:cubicBezTo>
                  <a:pt x="168" y="183"/>
                  <a:pt x="182" y="131"/>
                  <a:pt x="170" y="83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rgbClr val="404040"/>
                </a:solidFill>
              </a:rPr>
              <a:t> </a:t>
            </a:r>
            <a:endParaRPr lang="zh-CN" altLang="en-US" dirty="0">
              <a:solidFill>
                <a:srgbClr val="404040"/>
              </a:solidFill>
            </a:endParaRPr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4879190" y="3521650"/>
            <a:ext cx="420897" cy="588006"/>
          </a:xfrm>
          <a:custGeom>
            <a:avLst/>
            <a:gdLst>
              <a:gd name="T0" fmla="*/ 192 w 201"/>
              <a:gd name="T1" fmla="*/ 279 h 281"/>
              <a:gd name="T2" fmla="*/ 118 w 201"/>
              <a:gd name="T3" fmla="*/ 192 h 281"/>
              <a:gd name="T4" fmla="*/ 173 w 201"/>
              <a:gd name="T5" fmla="*/ 69 h 281"/>
              <a:gd name="T6" fmla="*/ 80 w 201"/>
              <a:gd name="T7" fmla="*/ 0 h 281"/>
              <a:gd name="T8" fmla="*/ 15 w 201"/>
              <a:gd name="T9" fmla="*/ 155 h 281"/>
              <a:gd name="T10" fmla="*/ 78 w 201"/>
              <a:gd name="T11" fmla="*/ 241 h 281"/>
              <a:gd name="T12" fmla="*/ 126 w 201"/>
              <a:gd name="T13" fmla="*/ 261 h 281"/>
              <a:gd name="T14" fmla="*/ 201 w 201"/>
              <a:gd name="T15" fmla="*/ 281 h 281"/>
              <a:gd name="T16" fmla="*/ 192 w 201"/>
              <a:gd name="T17" fmla="*/ 279 h 281"/>
              <a:gd name="T18" fmla="*/ 192 w 201"/>
              <a:gd name="T19" fmla="*/ 279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1" h="281">
                <a:moveTo>
                  <a:pt x="192" y="279"/>
                </a:moveTo>
                <a:cubicBezTo>
                  <a:pt x="155" y="264"/>
                  <a:pt x="126" y="231"/>
                  <a:pt x="118" y="192"/>
                </a:cubicBezTo>
                <a:cubicBezTo>
                  <a:pt x="108" y="144"/>
                  <a:pt x="131" y="94"/>
                  <a:pt x="173" y="69"/>
                </a:cubicBezTo>
                <a:cubicBezTo>
                  <a:pt x="80" y="0"/>
                  <a:pt x="80" y="0"/>
                  <a:pt x="80" y="0"/>
                </a:cubicBezTo>
                <a:cubicBezTo>
                  <a:pt x="27" y="31"/>
                  <a:pt x="0" y="95"/>
                  <a:pt x="15" y="155"/>
                </a:cubicBezTo>
                <a:cubicBezTo>
                  <a:pt x="23" y="191"/>
                  <a:pt x="47" y="222"/>
                  <a:pt x="78" y="241"/>
                </a:cubicBezTo>
                <a:cubicBezTo>
                  <a:pt x="93" y="251"/>
                  <a:pt x="109" y="256"/>
                  <a:pt x="126" y="261"/>
                </a:cubicBezTo>
                <a:cubicBezTo>
                  <a:pt x="151" y="268"/>
                  <a:pt x="176" y="274"/>
                  <a:pt x="201" y="281"/>
                </a:cubicBezTo>
                <a:cubicBezTo>
                  <a:pt x="198" y="281"/>
                  <a:pt x="195" y="280"/>
                  <a:pt x="192" y="279"/>
                </a:cubicBezTo>
                <a:cubicBezTo>
                  <a:pt x="192" y="279"/>
                  <a:pt x="195" y="280"/>
                  <a:pt x="192" y="279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6066134" y="4109655"/>
            <a:ext cx="14837" cy="248321"/>
          </a:xfrm>
          <a:custGeom>
            <a:avLst/>
            <a:gdLst>
              <a:gd name="T0" fmla="*/ 0 w 19"/>
              <a:gd name="T1" fmla="*/ 0 h 318"/>
              <a:gd name="T2" fmla="*/ 19 w 19"/>
              <a:gd name="T3" fmla="*/ 53 h 318"/>
              <a:gd name="T4" fmla="*/ 19 w 19"/>
              <a:gd name="T5" fmla="*/ 316 h 318"/>
              <a:gd name="T6" fmla="*/ 0 w 19"/>
              <a:gd name="T7" fmla="*/ 318 h 318"/>
              <a:gd name="T8" fmla="*/ 0 w 19"/>
              <a:gd name="T9" fmla="*/ 0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318">
                <a:moveTo>
                  <a:pt x="0" y="0"/>
                </a:moveTo>
                <a:lnTo>
                  <a:pt x="19" y="53"/>
                </a:lnTo>
                <a:lnTo>
                  <a:pt x="19" y="316"/>
                </a:lnTo>
                <a:lnTo>
                  <a:pt x="0" y="3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5605412" y="4305657"/>
            <a:ext cx="473216" cy="614556"/>
          </a:xfrm>
          <a:custGeom>
            <a:avLst/>
            <a:gdLst>
              <a:gd name="T0" fmla="*/ 213 w 226"/>
              <a:gd name="T1" fmla="*/ 233 h 294"/>
              <a:gd name="T2" fmla="*/ 54 w 226"/>
              <a:gd name="T3" fmla="*/ 147 h 294"/>
              <a:gd name="T4" fmla="*/ 182 w 226"/>
              <a:gd name="T5" fmla="*/ 9 h 294"/>
              <a:gd name="T6" fmla="*/ 120 w 226"/>
              <a:gd name="T7" fmla="*/ 9 h 294"/>
              <a:gd name="T8" fmla="*/ 62 w 226"/>
              <a:gd name="T9" fmla="*/ 35 h 294"/>
              <a:gd name="T10" fmla="*/ 8 w 226"/>
              <a:gd name="T11" fmla="*/ 133 h 294"/>
              <a:gd name="T12" fmla="*/ 121 w 226"/>
              <a:gd name="T13" fmla="*/ 287 h 294"/>
              <a:gd name="T14" fmla="*/ 121 w 226"/>
              <a:gd name="T15" fmla="*/ 287 h 294"/>
              <a:gd name="T16" fmla="*/ 121 w 226"/>
              <a:gd name="T17" fmla="*/ 287 h 294"/>
              <a:gd name="T18" fmla="*/ 219 w 226"/>
              <a:gd name="T19" fmla="*/ 271 h 294"/>
              <a:gd name="T20" fmla="*/ 226 w 226"/>
              <a:gd name="T21" fmla="*/ 226 h 294"/>
              <a:gd name="T22" fmla="*/ 213 w 226"/>
              <a:gd name="T23" fmla="*/ 233 h 294"/>
              <a:gd name="T24" fmla="*/ 213 w 226"/>
              <a:gd name="T25" fmla="*/ 233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" h="294">
                <a:moveTo>
                  <a:pt x="213" y="233"/>
                </a:moveTo>
                <a:cubicBezTo>
                  <a:pt x="146" y="260"/>
                  <a:pt x="68" y="219"/>
                  <a:pt x="54" y="147"/>
                </a:cubicBezTo>
                <a:cubicBezTo>
                  <a:pt x="39" y="71"/>
                  <a:pt x="105" y="0"/>
                  <a:pt x="182" y="9"/>
                </a:cubicBezTo>
                <a:cubicBezTo>
                  <a:pt x="161" y="6"/>
                  <a:pt x="141" y="4"/>
                  <a:pt x="120" y="9"/>
                </a:cubicBezTo>
                <a:cubicBezTo>
                  <a:pt x="99" y="13"/>
                  <a:pt x="79" y="22"/>
                  <a:pt x="62" y="35"/>
                </a:cubicBezTo>
                <a:cubicBezTo>
                  <a:pt x="31" y="59"/>
                  <a:pt x="12" y="94"/>
                  <a:pt x="8" y="133"/>
                </a:cubicBezTo>
                <a:cubicBezTo>
                  <a:pt x="0" y="205"/>
                  <a:pt x="51" y="273"/>
                  <a:pt x="121" y="287"/>
                </a:cubicBezTo>
                <a:cubicBezTo>
                  <a:pt x="121" y="287"/>
                  <a:pt x="121" y="287"/>
                  <a:pt x="121" y="287"/>
                </a:cubicBezTo>
                <a:cubicBezTo>
                  <a:pt x="121" y="287"/>
                  <a:pt x="121" y="287"/>
                  <a:pt x="121" y="287"/>
                </a:cubicBezTo>
                <a:cubicBezTo>
                  <a:pt x="155" y="294"/>
                  <a:pt x="190" y="288"/>
                  <a:pt x="219" y="271"/>
                </a:cubicBezTo>
                <a:cubicBezTo>
                  <a:pt x="226" y="226"/>
                  <a:pt x="226" y="226"/>
                  <a:pt x="226" y="226"/>
                </a:cubicBezTo>
                <a:cubicBezTo>
                  <a:pt x="222" y="229"/>
                  <a:pt x="218" y="231"/>
                  <a:pt x="213" y="233"/>
                </a:cubicBezTo>
                <a:cubicBezTo>
                  <a:pt x="213" y="233"/>
                  <a:pt x="218" y="231"/>
                  <a:pt x="213" y="233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6063791" y="4778092"/>
            <a:ext cx="14837" cy="320162"/>
          </a:xfrm>
          <a:custGeom>
            <a:avLst/>
            <a:gdLst>
              <a:gd name="T0" fmla="*/ 0 w 19"/>
              <a:gd name="T1" fmla="*/ 121 h 410"/>
              <a:gd name="T2" fmla="*/ 19 w 19"/>
              <a:gd name="T3" fmla="*/ 0 h 410"/>
              <a:gd name="T4" fmla="*/ 19 w 19"/>
              <a:gd name="T5" fmla="*/ 241 h 410"/>
              <a:gd name="T6" fmla="*/ 0 w 19"/>
              <a:gd name="T7" fmla="*/ 410 h 410"/>
              <a:gd name="T8" fmla="*/ 0 w 19"/>
              <a:gd name="T9" fmla="*/ 121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410">
                <a:moveTo>
                  <a:pt x="0" y="121"/>
                </a:moveTo>
                <a:lnTo>
                  <a:pt x="19" y="0"/>
                </a:lnTo>
                <a:lnTo>
                  <a:pt x="19" y="241"/>
                </a:lnTo>
                <a:lnTo>
                  <a:pt x="0" y="410"/>
                </a:lnTo>
                <a:lnTo>
                  <a:pt x="0" y="121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4544972" y="3235846"/>
            <a:ext cx="1514915" cy="1862408"/>
          </a:xfrm>
          <a:custGeom>
            <a:avLst/>
            <a:gdLst>
              <a:gd name="T0" fmla="*/ 555 w 726"/>
              <a:gd name="T1" fmla="*/ 560 h 892"/>
              <a:gd name="T2" fmla="*/ 726 w 726"/>
              <a:gd name="T3" fmla="*/ 538 h 892"/>
              <a:gd name="T4" fmla="*/ 726 w 726"/>
              <a:gd name="T5" fmla="*/ 419 h 892"/>
              <a:gd name="T6" fmla="*/ 454 w 726"/>
              <a:gd name="T7" fmla="*/ 261 h 892"/>
              <a:gd name="T8" fmla="*/ 384 w 726"/>
              <a:gd name="T9" fmla="*/ 381 h 892"/>
              <a:gd name="T10" fmla="*/ 240 w 726"/>
              <a:gd name="T11" fmla="*/ 380 h 892"/>
              <a:gd name="T12" fmla="*/ 171 w 726"/>
              <a:gd name="T13" fmla="*/ 262 h 892"/>
              <a:gd name="T14" fmla="*/ 240 w 726"/>
              <a:gd name="T15" fmla="*/ 137 h 892"/>
              <a:gd name="T16" fmla="*/ 2 w 726"/>
              <a:gd name="T17" fmla="*/ 0 h 892"/>
              <a:gd name="T18" fmla="*/ 1 w 726"/>
              <a:gd name="T19" fmla="*/ 793 h 892"/>
              <a:gd name="T20" fmla="*/ 95 w 726"/>
              <a:gd name="T21" fmla="*/ 891 h 892"/>
              <a:gd name="T22" fmla="*/ 726 w 726"/>
              <a:gd name="T23" fmla="*/ 892 h 892"/>
              <a:gd name="T24" fmla="*/ 726 w 726"/>
              <a:gd name="T25" fmla="*/ 783 h 892"/>
              <a:gd name="T26" fmla="*/ 543 w 726"/>
              <a:gd name="T27" fmla="*/ 746 h 892"/>
              <a:gd name="T28" fmla="*/ 555 w 726"/>
              <a:gd name="T29" fmla="*/ 560 h 892"/>
              <a:gd name="T30" fmla="*/ 555 w 726"/>
              <a:gd name="T31" fmla="*/ 560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26" h="892">
                <a:moveTo>
                  <a:pt x="555" y="560"/>
                </a:moveTo>
                <a:cubicBezTo>
                  <a:pt x="600" y="515"/>
                  <a:pt x="671" y="506"/>
                  <a:pt x="726" y="538"/>
                </a:cubicBezTo>
                <a:cubicBezTo>
                  <a:pt x="726" y="419"/>
                  <a:pt x="726" y="419"/>
                  <a:pt x="726" y="419"/>
                </a:cubicBezTo>
                <a:cubicBezTo>
                  <a:pt x="454" y="261"/>
                  <a:pt x="454" y="261"/>
                  <a:pt x="454" y="261"/>
                </a:cubicBezTo>
                <a:cubicBezTo>
                  <a:pt x="453" y="310"/>
                  <a:pt x="426" y="356"/>
                  <a:pt x="384" y="381"/>
                </a:cubicBezTo>
                <a:cubicBezTo>
                  <a:pt x="340" y="407"/>
                  <a:pt x="283" y="407"/>
                  <a:pt x="240" y="380"/>
                </a:cubicBezTo>
                <a:cubicBezTo>
                  <a:pt x="198" y="356"/>
                  <a:pt x="172" y="310"/>
                  <a:pt x="171" y="262"/>
                </a:cubicBezTo>
                <a:cubicBezTo>
                  <a:pt x="170" y="211"/>
                  <a:pt x="196" y="163"/>
                  <a:pt x="240" y="137"/>
                </a:cubicBezTo>
                <a:cubicBezTo>
                  <a:pt x="2" y="0"/>
                  <a:pt x="2" y="0"/>
                  <a:pt x="2" y="0"/>
                </a:cubicBezTo>
                <a:cubicBezTo>
                  <a:pt x="1" y="793"/>
                  <a:pt x="1" y="793"/>
                  <a:pt x="1" y="793"/>
                </a:cubicBezTo>
                <a:cubicBezTo>
                  <a:pt x="0" y="845"/>
                  <a:pt x="42" y="891"/>
                  <a:pt x="95" y="891"/>
                </a:cubicBezTo>
                <a:cubicBezTo>
                  <a:pt x="726" y="892"/>
                  <a:pt x="726" y="892"/>
                  <a:pt x="726" y="892"/>
                </a:cubicBezTo>
                <a:cubicBezTo>
                  <a:pt x="726" y="783"/>
                  <a:pt x="726" y="783"/>
                  <a:pt x="726" y="783"/>
                </a:cubicBezTo>
                <a:cubicBezTo>
                  <a:pt x="665" y="819"/>
                  <a:pt x="585" y="802"/>
                  <a:pt x="543" y="746"/>
                </a:cubicBezTo>
                <a:cubicBezTo>
                  <a:pt x="500" y="690"/>
                  <a:pt x="506" y="609"/>
                  <a:pt x="555" y="560"/>
                </a:cubicBezTo>
                <a:cubicBezTo>
                  <a:pt x="568" y="547"/>
                  <a:pt x="543" y="573"/>
                  <a:pt x="555" y="5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4575427" y="3276842"/>
            <a:ext cx="1454006" cy="1780415"/>
          </a:xfrm>
          <a:custGeom>
            <a:avLst/>
            <a:gdLst>
              <a:gd name="T0" fmla="*/ 80 w 697"/>
              <a:gd name="T1" fmla="*/ 852 h 853"/>
              <a:gd name="T2" fmla="*/ 0 w 697"/>
              <a:gd name="T3" fmla="*/ 769 h 853"/>
              <a:gd name="T4" fmla="*/ 2 w 697"/>
              <a:gd name="T5" fmla="*/ 0 h 853"/>
              <a:gd name="T6" fmla="*/ 198 w 697"/>
              <a:gd name="T7" fmla="*/ 114 h 853"/>
              <a:gd name="T8" fmla="*/ 141 w 697"/>
              <a:gd name="T9" fmla="*/ 238 h 853"/>
              <a:gd name="T10" fmla="*/ 217 w 697"/>
              <a:gd name="T11" fmla="*/ 368 h 853"/>
              <a:gd name="T12" fmla="*/ 297 w 697"/>
              <a:gd name="T13" fmla="*/ 390 h 853"/>
              <a:gd name="T14" fmla="*/ 376 w 697"/>
              <a:gd name="T15" fmla="*/ 369 h 853"/>
              <a:gd name="T16" fmla="*/ 451 w 697"/>
              <a:gd name="T17" fmla="*/ 260 h 853"/>
              <a:gd name="T18" fmla="*/ 697 w 697"/>
              <a:gd name="T19" fmla="*/ 402 h 853"/>
              <a:gd name="T20" fmla="*/ 697 w 697"/>
              <a:gd name="T21" fmla="*/ 490 h 853"/>
              <a:gd name="T22" fmla="*/ 641 w 697"/>
              <a:gd name="T23" fmla="*/ 480 h 853"/>
              <a:gd name="T24" fmla="*/ 530 w 697"/>
              <a:gd name="T25" fmla="*/ 525 h 853"/>
              <a:gd name="T26" fmla="*/ 516 w 697"/>
              <a:gd name="T27" fmla="*/ 730 h 853"/>
              <a:gd name="T28" fmla="*/ 641 w 697"/>
              <a:gd name="T29" fmla="*/ 792 h 853"/>
              <a:gd name="T30" fmla="*/ 697 w 697"/>
              <a:gd name="T31" fmla="*/ 782 h 853"/>
              <a:gd name="T32" fmla="*/ 697 w 697"/>
              <a:gd name="T33" fmla="*/ 853 h 853"/>
              <a:gd name="T34" fmla="*/ 80 w 697"/>
              <a:gd name="T35" fmla="*/ 852 h 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97" h="853">
                <a:moveTo>
                  <a:pt x="80" y="852"/>
                </a:moveTo>
                <a:cubicBezTo>
                  <a:pt x="37" y="852"/>
                  <a:pt x="0" y="814"/>
                  <a:pt x="0" y="769"/>
                </a:cubicBezTo>
                <a:cubicBezTo>
                  <a:pt x="2" y="0"/>
                  <a:pt x="2" y="0"/>
                  <a:pt x="2" y="0"/>
                </a:cubicBezTo>
                <a:cubicBezTo>
                  <a:pt x="198" y="114"/>
                  <a:pt x="198" y="114"/>
                  <a:pt x="198" y="114"/>
                </a:cubicBezTo>
                <a:cubicBezTo>
                  <a:pt x="162" y="144"/>
                  <a:pt x="140" y="190"/>
                  <a:pt x="141" y="238"/>
                </a:cubicBezTo>
                <a:cubicBezTo>
                  <a:pt x="142" y="291"/>
                  <a:pt x="172" y="341"/>
                  <a:pt x="217" y="368"/>
                </a:cubicBezTo>
                <a:cubicBezTo>
                  <a:pt x="241" y="382"/>
                  <a:pt x="269" y="390"/>
                  <a:pt x="297" y="390"/>
                </a:cubicBezTo>
                <a:cubicBezTo>
                  <a:pt x="325" y="390"/>
                  <a:pt x="353" y="383"/>
                  <a:pt x="376" y="369"/>
                </a:cubicBezTo>
                <a:cubicBezTo>
                  <a:pt x="416" y="345"/>
                  <a:pt x="443" y="305"/>
                  <a:pt x="451" y="260"/>
                </a:cubicBezTo>
                <a:cubicBezTo>
                  <a:pt x="697" y="402"/>
                  <a:pt x="697" y="402"/>
                  <a:pt x="697" y="402"/>
                </a:cubicBezTo>
                <a:cubicBezTo>
                  <a:pt x="697" y="490"/>
                  <a:pt x="697" y="490"/>
                  <a:pt x="697" y="490"/>
                </a:cubicBezTo>
                <a:cubicBezTo>
                  <a:pt x="679" y="483"/>
                  <a:pt x="660" y="480"/>
                  <a:pt x="641" y="480"/>
                </a:cubicBezTo>
                <a:cubicBezTo>
                  <a:pt x="600" y="480"/>
                  <a:pt x="559" y="496"/>
                  <a:pt x="530" y="525"/>
                </a:cubicBezTo>
                <a:cubicBezTo>
                  <a:pt x="475" y="580"/>
                  <a:pt x="469" y="668"/>
                  <a:pt x="516" y="730"/>
                </a:cubicBezTo>
                <a:cubicBezTo>
                  <a:pt x="545" y="769"/>
                  <a:pt x="592" y="792"/>
                  <a:pt x="641" y="792"/>
                </a:cubicBezTo>
                <a:cubicBezTo>
                  <a:pt x="660" y="792"/>
                  <a:pt x="679" y="788"/>
                  <a:pt x="697" y="782"/>
                </a:cubicBezTo>
                <a:cubicBezTo>
                  <a:pt x="697" y="853"/>
                  <a:pt x="697" y="853"/>
                  <a:pt x="697" y="853"/>
                </a:cubicBezTo>
                <a:lnTo>
                  <a:pt x="80" y="85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7"/>
          <p:cNvSpPr>
            <a:spLocks/>
          </p:cNvSpPr>
          <p:nvPr/>
        </p:nvSpPr>
        <p:spPr bwMode="auto">
          <a:xfrm>
            <a:off x="5662138" y="3218053"/>
            <a:ext cx="1977980" cy="1875683"/>
          </a:xfrm>
          <a:custGeom>
            <a:avLst/>
            <a:gdLst>
              <a:gd name="T0" fmla="*/ 697 w 948"/>
              <a:gd name="T1" fmla="*/ 145 h 898"/>
              <a:gd name="T2" fmla="*/ 761 w 948"/>
              <a:gd name="T3" fmla="*/ 271 h 898"/>
              <a:gd name="T4" fmla="*/ 692 w 948"/>
              <a:gd name="T5" fmla="*/ 386 h 898"/>
              <a:gd name="T6" fmla="*/ 553 w 948"/>
              <a:gd name="T7" fmla="*/ 390 h 898"/>
              <a:gd name="T8" fmla="*/ 477 w 948"/>
              <a:gd name="T9" fmla="*/ 272 h 898"/>
              <a:gd name="T10" fmla="*/ 213 w 948"/>
              <a:gd name="T11" fmla="*/ 424 h 898"/>
              <a:gd name="T12" fmla="*/ 213 w 948"/>
              <a:gd name="T13" fmla="*/ 556 h 898"/>
              <a:gd name="T14" fmla="*/ 213 w 948"/>
              <a:gd name="T15" fmla="*/ 583 h 898"/>
              <a:gd name="T16" fmla="*/ 78 w 948"/>
              <a:gd name="T17" fmla="*/ 551 h 898"/>
              <a:gd name="T18" fmla="*/ 0 w 948"/>
              <a:gd name="T19" fmla="*/ 666 h 898"/>
              <a:gd name="T20" fmla="*/ 78 w 948"/>
              <a:gd name="T21" fmla="*/ 780 h 898"/>
              <a:gd name="T22" fmla="*/ 213 w 948"/>
              <a:gd name="T23" fmla="*/ 749 h 898"/>
              <a:gd name="T24" fmla="*/ 213 w 948"/>
              <a:gd name="T25" fmla="*/ 775 h 898"/>
              <a:gd name="T26" fmla="*/ 212 w 948"/>
              <a:gd name="T27" fmla="*/ 897 h 898"/>
              <a:gd name="T28" fmla="*/ 854 w 948"/>
              <a:gd name="T29" fmla="*/ 898 h 898"/>
              <a:gd name="T30" fmla="*/ 948 w 948"/>
              <a:gd name="T31" fmla="*/ 801 h 898"/>
              <a:gd name="T32" fmla="*/ 948 w 948"/>
              <a:gd name="T33" fmla="*/ 0 h 898"/>
              <a:gd name="T34" fmla="*/ 697 w 948"/>
              <a:gd name="T35" fmla="*/ 145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48" h="898">
                <a:moveTo>
                  <a:pt x="697" y="145"/>
                </a:moveTo>
                <a:cubicBezTo>
                  <a:pt x="738" y="173"/>
                  <a:pt x="764" y="221"/>
                  <a:pt x="761" y="271"/>
                </a:cubicBezTo>
                <a:cubicBezTo>
                  <a:pt x="759" y="318"/>
                  <a:pt x="732" y="362"/>
                  <a:pt x="692" y="386"/>
                </a:cubicBezTo>
                <a:cubicBezTo>
                  <a:pt x="650" y="411"/>
                  <a:pt x="597" y="413"/>
                  <a:pt x="553" y="390"/>
                </a:cubicBezTo>
                <a:cubicBezTo>
                  <a:pt x="509" y="367"/>
                  <a:pt x="480" y="321"/>
                  <a:pt x="477" y="272"/>
                </a:cubicBezTo>
                <a:cubicBezTo>
                  <a:pt x="213" y="424"/>
                  <a:pt x="213" y="424"/>
                  <a:pt x="213" y="424"/>
                </a:cubicBezTo>
                <a:cubicBezTo>
                  <a:pt x="213" y="556"/>
                  <a:pt x="213" y="556"/>
                  <a:pt x="213" y="556"/>
                </a:cubicBezTo>
                <a:cubicBezTo>
                  <a:pt x="213" y="583"/>
                  <a:pt x="213" y="583"/>
                  <a:pt x="213" y="583"/>
                </a:cubicBezTo>
                <a:cubicBezTo>
                  <a:pt x="179" y="546"/>
                  <a:pt x="125" y="533"/>
                  <a:pt x="78" y="551"/>
                </a:cubicBezTo>
                <a:cubicBezTo>
                  <a:pt x="32" y="570"/>
                  <a:pt x="0" y="616"/>
                  <a:pt x="0" y="666"/>
                </a:cubicBezTo>
                <a:cubicBezTo>
                  <a:pt x="0" y="716"/>
                  <a:pt x="32" y="762"/>
                  <a:pt x="78" y="780"/>
                </a:cubicBezTo>
                <a:cubicBezTo>
                  <a:pt x="125" y="798"/>
                  <a:pt x="179" y="786"/>
                  <a:pt x="213" y="749"/>
                </a:cubicBezTo>
                <a:cubicBezTo>
                  <a:pt x="213" y="775"/>
                  <a:pt x="213" y="775"/>
                  <a:pt x="213" y="775"/>
                </a:cubicBezTo>
                <a:cubicBezTo>
                  <a:pt x="212" y="897"/>
                  <a:pt x="212" y="897"/>
                  <a:pt x="212" y="897"/>
                </a:cubicBezTo>
                <a:cubicBezTo>
                  <a:pt x="854" y="898"/>
                  <a:pt x="854" y="898"/>
                  <a:pt x="854" y="898"/>
                </a:cubicBezTo>
                <a:cubicBezTo>
                  <a:pt x="906" y="898"/>
                  <a:pt x="948" y="853"/>
                  <a:pt x="948" y="801"/>
                </a:cubicBezTo>
                <a:cubicBezTo>
                  <a:pt x="948" y="0"/>
                  <a:pt x="948" y="0"/>
                  <a:pt x="948" y="0"/>
                </a:cubicBezTo>
                <a:lnTo>
                  <a:pt x="697" y="1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18"/>
          <p:cNvSpPr>
            <a:spLocks/>
          </p:cNvSpPr>
          <p:nvPr/>
        </p:nvSpPr>
        <p:spPr bwMode="auto">
          <a:xfrm>
            <a:off x="5692202" y="3269592"/>
            <a:ext cx="1917852" cy="1791348"/>
          </a:xfrm>
          <a:custGeom>
            <a:avLst/>
            <a:gdLst>
              <a:gd name="T0" fmla="*/ 213 w 919"/>
              <a:gd name="T1" fmla="*/ 857 h 858"/>
              <a:gd name="T2" fmla="*/ 213 w 919"/>
              <a:gd name="T3" fmla="*/ 686 h 858"/>
              <a:gd name="T4" fmla="*/ 187 w 919"/>
              <a:gd name="T5" fmla="*/ 713 h 858"/>
              <a:gd name="T6" fmla="*/ 108 w 919"/>
              <a:gd name="T7" fmla="*/ 748 h 858"/>
              <a:gd name="T8" fmla="*/ 69 w 919"/>
              <a:gd name="T9" fmla="*/ 741 h 858"/>
              <a:gd name="T10" fmla="*/ 0 w 919"/>
              <a:gd name="T11" fmla="*/ 640 h 858"/>
              <a:gd name="T12" fmla="*/ 69 w 919"/>
              <a:gd name="T13" fmla="*/ 539 h 858"/>
              <a:gd name="T14" fmla="*/ 108 w 919"/>
              <a:gd name="T15" fmla="*/ 532 h 858"/>
              <a:gd name="T16" fmla="*/ 188 w 919"/>
              <a:gd name="T17" fmla="*/ 567 h 858"/>
              <a:gd name="T18" fmla="*/ 213 w 919"/>
              <a:gd name="T19" fmla="*/ 594 h 858"/>
              <a:gd name="T20" fmla="*/ 213 w 919"/>
              <a:gd name="T21" fmla="*/ 407 h 858"/>
              <a:gd name="T22" fmla="*/ 451 w 919"/>
              <a:gd name="T23" fmla="*/ 269 h 858"/>
              <a:gd name="T24" fmla="*/ 532 w 919"/>
              <a:gd name="T25" fmla="*/ 377 h 858"/>
              <a:gd name="T26" fmla="*/ 605 w 919"/>
              <a:gd name="T27" fmla="*/ 395 h 858"/>
              <a:gd name="T28" fmla="*/ 685 w 919"/>
              <a:gd name="T29" fmla="*/ 373 h 858"/>
              <a:gd name="T30" fmla="*/ 761 w 919"/>
              <a:gd name="T31" fmla="*/ 246 h 858"/>
              <a:gd name="T32" fmla="*/ 708 w 919"/>
              <a:gd name="T33" fmla="*/ 121 h 858"/>
              <a:gd name="T34" fmla="*/ 919 w 919"/>
              <a:gd name="T35" fmla="*/ 0 h 858"/>
              <a:gd name="T36" fmla="*/ 919 w 919"/>
              <a:gd name="T37" fmla="*/ 775 h 858"/>
              <a:gd name="T38" fmla="*/ 839 w 919"/>
              <a:gd name="T39" fmla="*/ 858 h 858"/>
              <a:gd name="T40" fmla="*/ 213 w 919"/>
              <a:gd name="T41" fmla="*/ 857 h 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19" h="858">
                <a:moveTo>
                  <a:pt x="213" y="857"/>
                </a:moveTo>
                <a:cubicBezTo>
                  <a:pt x="213" y="686"/>
                  <a:pt x="213" y="686"/>
                  <a:pt x="213" y="686"/>
                </a:cubicBezTo>
                <a:cubicBezTo>
                  <a:pt x="187" y="713"/>
                  <a:pt x="187" y="713"/>
                  <a:pt x="187" y="713"/>
                </a:cubicBezTo>
                <a:cubicBezTo>
                  <a:pt x="167" y="735"/>
                  <a:pt x="138" y="748"/>
                  <a:pt x="108" y="748"/>
                </a:cubicBezTo>
                <a:cubicBezTo>
                  <a:pt x="94" y="748"/>
                  <a:pt x="81" y="745"/>
                  <a:pt x="69" y="741"/>
                </a:cubicBezTo>
                <a:cubicBezTo>
                  <a:pt x="28" y="724"/>
                  <a:pt x="0" y="684"/>
                  <a:pt x="0" y="640"/>
                </a:cubicBezTo>
                <a:cubicBezTo>
                  <a:pt x="0" y="596"/>
                  <a:pt x="28" y="555"/>
                  <a:pt x="69" y="539"/>
                </a:cubicBezTo>
                <a:cubicBezTo>
                  <a:pt x="81" y="534"/>
                  <a:pt x="94" y="532"/>
                  <a:pt x="108" y="532"/>
                </a:cubicBezTo>
                <a:cubicBezTo>
                  <a:pt x="138" y="532"/>
                  <a:pt x="167" y="545"/>
                  <a:pt x="188" y="567"/>
                </a:cubicBezTo>
                <a:cubicBezTo>
                  <a:pt x="213" y="594"/>
                  <a:pt x="213" y="594"/>
                  <a:pt x="213" y="594"/>
                </a:cubicBezTo>
                <a:cubicBezTo>
                  <a:pt x="213" y="407"/>
                  <a:pt x="213" y="407"/>
                  <a:pt x="213" y="407"/>
                </a:cubicBezTo>
                <a:cubicBezTo>
                  <a:pt x="451" y="269"/>
                  <a:pt x="451" y="269"/>
                  <a:pt x="451" y="269"/>
                </a:cubicBezTo>
                <a:cubicBezTo>
                  <a:pt x="461" y="315"/>
                  <a:pt x="490" y="355"/>
                  <a:pt x="532" y="377"/>
                </a:cubicBezTo>
                <a:cubicBezTo>
                  <a:pt x="554" y="389"/>
                  <a:pt x="579" y="395"/>
                  <a:pt x="605" y="395"/>
                </a:cubicBezTo>
                <a:cubicBezTo>
                  <a:pt x="633" y="395"/>
                  <a:pt x="661" y="387"/>
                  <a:pt x="685" y="373"/>
                </a:cubicBezTo>
                <a:cubicBezTo>
                  <a:pt x="729" y="346"/>
                  <a:pt x="759" y="298"/>
                  <a:pt x="761" y="246"/>
                </a:cubicBezTo>
                <a:cubicBezTo>
                  <a:pt x="763" y="198"/>
                  <a:pt x="743" y="152"/>
                  <a:pt x="708" y="121"/>
                </a:cubicBezTo>
                <a:cubicBezTo>
                  <a:pt x="919" y="0"/>
                  <a:pt x="919" y="0"/>
                  <a:pt x="919" y="0"/>
                </a:cubicBezTo>
                <a:cubicBezTo>
                  <a:pt x="919" y="775"/>
                  <a:pt x="919" y="775"/>
                  <a:pt x="919" y="775"/>
                </a:cubicBezTo>
                <a:cubicBezTo>
                  <a:pt x="919" y="820"/>
                  <a:pt x="883" y="858"/>
                  <a:pt x="839" y="858"/>
                </a:cubicBezTo>
                <a:lnTo>
                  <a:pt x="213" y="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27"/>
          <p:cNvSpPr>
            <a:spLocks/>
          </p:cNvSpPr>
          <p:nvPr/>
        </p:nvSpPr>
        <p:spPr bwMode="auto">
          <a:xfrm>
            <a:off x="4555625" y="2924775"/>
            <a:ext cx="3084493" cy="1142433"/>
          </a:xfrm>
          <a:custGeom>
            <a:avLst/>
            <a:gdLst>
              <a:gd name="T0" fmla="*/ 1479 w 1479"/>
              <a:gd name="T1" fmla="*/ 101 h 546"/>
              <a:gd name="T2" fmla="*/ 1385 w 1479"/>
              <a:gd name="T3" fmla="*/ 3 h 546"/>
              <a:gd name="T4" fmla="*/ 1192 w 1479"/>
              <a:gd name="T5" fmla="*/ 3 h 546"/>
              <a:gd name="T6" fmla="*/ 808 w 1479"/>
              <a:gd name="T7" fmla="*/ 3 h 546"/>
              <a:gd name="T8" fmla="*/ 423 w 1479"/>
              <a:gd name="T9" fmla="*/ 3 h 546"/>
              <a:gd name="T10" fmla="*/ 231 w 1479"/>
              <a:gd name="T11" fmla="*/ 3 h 546"/>
              <a:gd name="T12" fmla="*/ 135 w 1479"/>
              <a:gd name="T13" fmla="*/ 3 h 546"/>
              <a:gd name="T14" fmla="*/ 55 w 1479"/>
              <a:gd name="T15" fmla="*/ 12 h 546"/>
              <a:gd name="T16" fmla="*/ 0 w 1479"/>
              <a:gd name="T17" fmla="*/ 100 h 546"/>
              <a:gd name="T18" fmla="*/ 0 w 1479"/>
              <a:gd name="T19" fmla="*/ 122 h 546"/>
              <a:gd name="T20" fmla="*/ 281 w 1479"/>
              <a:gd name="T21" fmla="*/ 284 h 546"/>
              <a:gd name="T22" fmla="*/ 189 w 1479"/>
              <a:gd name="T23" fmla="*/ 389 h 546"/>
              <a:gd name="T24" fmla="*/ 251 w 1479"/>
              <a:gd name="T25" fmla="*/ 510 h 546"/>
              <a:gd name="T26" fmla="*/ 390 w 1479"/>
              <a:gd name="T27" fmla="*/ 496 h 546"/>
              <a:gd name="T28" fmla="*/ 428 w 1479"/>
              <a:gd name="T29" fmla="*/ 369 h 546"/>
              <a:gd name="T30" fmla="*/ 450 w 1479"/>
              <a:gd name="T31" fmla="*/ 382 h 546"/>
              <a:gd name="T32" fmla="*/ 734 w 1479"/>
              <a:gd name="T33" fmla="*/ 546 h 546"/>
              <a:gd name="T34" fmla="*/ 1031 w 1479"/>
              <a:gd name="T35" fmla="*/ 376 h 546"/>
              <a:gd name="T36" fmla="*/ 1078 w 1479"/>
              <a:gd name="T37" fmla="*/ 502 h 546"/>
              <a:gd name="T38" fmla="*/ 1212 w 1479"/>
              <a:gd name="T39" fmla="*/ 509 h 546"/>
              <a:gd name="T40" fmla="*/ 1272 w 1479"/>
              <a:gd name="T41" fmla="*/ 390 h 546"/>
              <a:gd name="T42" fmla="*/ 1186 w 1479"/>
              <a:gd name="T43" fmla="*/ 286 h 546"/>
              <a:gd name="T44" fmla="*/ 1208 w 1479"/>
              <a:gd name="T45" fmla="*/ 274 h 546"/>
              <a:gd name="T46" fmla="*/ 1359 w 1479"/>
              <a:gd name="T47" fmla="*/ 187 h 546"/>
              <a:gd name="T48" fmla="*/ 1435 w 1479"/>
              <a:gd name="T49" fmla="*/ 143 h 546"/>
              <a:gd name="T50" fmla="*/ 1479 w 1479"/>
              <a:gd name="T51" fmla="*/ 117 h 546"/>
              <a:gd name="T52" fmla="*/ 1479 w 1479"/>
              <a:gd name="T53" fmla="*/ 101 h 546"/>
              <a:gd name="T54" fmla="*/ 1479 w 1479"/>
              <a:gd name="T55" fmla="*/ 101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479" h="546">
                <a:moveTo>
                  <a:pt x="1479" y="101"/>
                </a:moveTo>
                <a:cubicBezTo>
                  <a:pt x="1476" y="49"/>
                  <a:pt x="1439" y="3"/>
                  <a:pt x="1385" y="3"/>
                </a:cubicBezTo>
                <a:cubicBezTo>
                  <a:pt x="1321" y="3"/>
                  <a:pt x="1256" y="3"/>
                  <a:pt x="1192" y="3"/>
                </a:cubicBezTo>
                <a:cubicBezTo>
                  <a:pt x="1064" y="3"/>
                  <a:pt x="936" y="3"/>
                  <a:pt x="808" y="3"/>
                </a:cubicBezTo>
                <a:cubicBezTo>
                  <a:pt x="679" y="3"/>
                  <a:pt x="551" y="3"/>
                  <a:pt x="423" y="3"/>
                </a:cubicBezTo>
                <a:cubicBezTo>
                  <a:pt x="359" y="3"/>
                  <a:pt x="295" y="3"/>
                  <a:pt x="231" y="3"/>
                </a:cubicBezTo>
                <a:cubicBezTo>
                  <a:pt x="199" y="3"/>
                  <a:pt x="167" y="3"/>
                  <a:pt x="135" y="3"/>
                </a:cubicBezTo>
                <a:cubicBezTo>
                  <a:pt x="108" y="3"/>
                  <a:pt x="80" y="0"/>
                  <a:pt x="55" y="12"/>
                </a:cubicBezTo>
                <a:cubicBezTo>
                  <a:pt x="22" y="28"/>
                  <a:pt x="0" y="64"/>
                  <a:pt x="0" y="100"/>
                </a:cubicBezTo>
                <a:cubicBezTo>
                  <a:pt x="0" y="122"/>
                  <a:pt x="0" y="122"/>
                  <a:pt x="0" y="122"/>
                </a:cubicBezTo>
                <a:cubicBezTo>
                  <a:pt x="94" y="176"/>
                  <a:pt x="187" y="230"/>
                  <a:pt x="281" y="284"/>
                </a:cubicBezTo>
                <a:cubicBezTo>
                  <a:pt x="232" y="297"/>
                  <a:pt x="195" y="339"/>
                  <a:pt x="189" y="389"/>
                </a:cubicBezTo>
                <a:cubicBezTo>
                  <a:pt x="183" y="438"/>
                  <a:pt x="208" y="486"/>
                  <a:pt x="251" y="510"/>
                </a:cubicBezTo>
                <a:cubicBezTo>
                  <a:pt x="295" y="535"/>
                  <a:pt x="352" y="529"/>
                  <a:pt x="390" y="496"/>
                </a:cubicBezTo>
                <a:cubicBezTo>
                  <a:pt x="426" y="465"/>
                  <a:pt x="441" y="415"/>
                  <a:pt x="428" y="369"/>
                </a:cubicBezTo>
                <a:cubicBezTo>
                  <a:pt x="450" y="382"/>
                  <a:pt x="450" y="382"/>
                  <a:pt x="450" y="382"/>
                </a:cubicBezTo>
                <a:cubicBezTo>
                  <a:pt x="734" y="546"/>
                  <a:pt x="734" y="546"/>
                  <a:pt x="734" y="546"/>
                </a:cubicBezTo>
                <a:cubicBezTo>
                  <a:pt x="833" y="489"/>
                  <a:pt x="932" y="432"/>
                  <a:pt x="1031" y="376"/>
                </a:cubicBezTo>
                <a:cubicBezTo>
                  <a:pt x="1020" y="423"/>
                  <a:pt x="1038" y="473"/>
                  <a:pt x="1078" y="502"/>
                </a:cubicBezTo>
                <a:cubicBezTo>
                  <a:pt x="1117" y="531"/>
                  <a:pt x="1170" y="534"/>
                  <a:pt x="1212" y="509"/>
                </a:cubicBezTo>
                <a:cubicBezTo>
                  <a:pt x="1254" y="485"/>
                  <a:pt x="1278" y="437"/>
                  <a:pt x="1272" y="390"/>
                </a:cubicBezTo>
                <a:cubicBezTo>
                  <a:pt x="1267" y="341"/>
                  <a:pt x="1232" y="300"/>
                  <a:pt x="1186" y="286"/>
                </a:cubicBezTo>
                <a:cubicBezTo>
                  <a:pt x="1208" y="274"/>
                  <a:pt x="1208" y="274"/>
                  <a:pt x="1208" y="274"/>
                </a:cubicBezTo>
                <a:cubicBezTo>
                  <a:pt x="1258" y="245"/>
                  <a:pt x="1308" y="216"/>
                  <a:pt x="1359" y="187"/>
                </a:cubicBezTo>
                <a:cubicBezTo>
                  <a:pt x="1384" y="172"/>
                  <a:pt x="1410" y="157"/>
                  <a:pt x="1435" y="143"/>
                </a:cubicBezTo>
                <a:cubicBezTo>
                  <a:pt x="1447" y="136"/>
                  <a:pt x="1467" y="124"/>
                  <a:pt x="1479" y="117"/>
                </a:cubicBezTo>
                <a:cubicBezTo>
                  <a:pt x="1479" y="115"/>
                  <a:pt x="1479" y="111"/>
                  <a:pt x="1479" y="101"/>
                </a:cubicBezTo>
                <a:cubicBezTo>
                  <a:pt x="1478" y="74"/>
                  <a:pt x="1479" y="111"/>
                  <a:pt x="1479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28"/>
          <p:cNvSpPr>
            <a:spLocks/>
          </p:cNvSpPr>
          <p:nvPr/>
        </p:nvSpPr>
        <p:spPr bwMode="auto">
          <a:xfrm>
            <a:off x="4584909" y="2960305"/>
            <a:ext cx="3025926" cy="1071373"/>
          </a:xfrm>
          <a:custGeom>
            <a:avLst/>
            <a:gdLst>
              <a:gd name="T0" fmla="*/ 443 w 1451"/>
              <a:gd name="T1" fmla="*/ 352 h 512"/>
              <a:gd name="T2" fmla="*/ 389 w 1451"/>
              <a:gd name="T3" fmla="*/ 321 h 512"/>
              <a:gd name="T4" fmla="*/ 400 w 1451"/>
              <a:gd name="T5" fmla="*/ 356 h 512"/>
              <a:gd name="T6" fmla="*/ 366 w 1451"/>
              <a:gd name="T7" fmla="*/ 467 h 512"/>
              <a:gd name="T8" fmla="*/ 296 w 1451"/>
              <a:gd name="T9" fmla="*/ 493 h 512"/>
              <a:gd name="T10" fmla="*/ 244 w 1451"/>
              <a:gd name="T11" fmla="*/ 480 h 512"/>
              <a:gd name="T12" fmla="*/ 189 w 1451"/>
              <a:gd name="T13" fmla="*/ 373 h 512"/>
              <a:gd name="T14" fmla="*/ 270 w 1451"/>
              <a:gd name="T15" fmla="*/ 281 h 512"/>
              <a:gd name="T16" fmla="*/ 305 w 1451"/>
              <a:gd name="T17" fmla="*/ 272 h 512"/>
              <a:gd name="T18" fmla="*/ 274 w 1451"/>
              <a:gd name="T19" fmla="*/ 254 h 512"/>
              <a:gd name="T20" fmla="*/ 0 w 1451"/>
              <a:gd name="T21" fmla="*/ 96 h 512"/>
              <a:gd name="T22" fmla="*/ 0 w 1451"/>
              <a:gd name="T23" fmla="*/ 83 h 512"/>
              <a:gd name="T24" fmla="*/ 47 w 1451"/>
              <a:gd name="T25" fmla="*/ 8 h 512"/>
              <a:gd name="T26" fmla="*/ 93 w 1451"/>
              <a:gd name="T27" fmla="*/ 0 h 512"/>
              <a:gd name="T28" fmla="*/ 107 w 1451"/>
              <a:gd name="T29" fmla="*/ 0 h 512"/>
              <a:gd name="T30" fmla="*/ 121 w 1451"/>
              <a:gd name="T31" fmla="*/ 0 h 512"/>
              <a:gd name="T32" fmla="*/ 1178 w 1451"/>
              <a:gd name="T33" fmla="*/ 0 h 512"/>
              <a:gd name="T34" fmla="*/ 1370 w 1451"/>
              <a:gd name="T35" fmla="*/ 0 h 512"/>
              <a:gd name="T36" fmla="*/ 1450 w 1451"/>
              <a:gd name="T37" fmla="*/ 84 h 512"/>
              <a:gd name="T38" fmla="*/ 1450 w 1451"/>
              <a:gd name="T39" fmla="*/ 88 h 512"/>
              <a:gd name="T40" fmla="*/ 1451 w 1451"/>
              <a:gd name="T41" fmla="*/ 91 h 512"/>
              <a:gd name="T42" fmla="*/ 1449 w 1451"/>
              <a:gd name="T43" fmla="*/ 92 h 512"/>
              <a:gd name="T44" fmla="*/ 1136 w 1451"/>
              <a:gd name="T45" fmla="*/ 273 h 512"/>
              <a:gd name="T46" fmla="*/ 1167 w 1451"/>
              <a:gd name="T47" fmla="*/ 282 h 512"/>
              <a:gd name="T48" fmla="*/ 1243 w 1451"/>
              <a:gd name="T49" fmla="*/ 374 h 512"/>
              <a:gd name="T50" fmla="*/ 1190 w 1451"/>
              <a:gd name="T51" fmla="*/ 479 h 512"/>
              <a:gd name="T52" fmla="*/ 1136 w 1451"/>
              <a:gd name="T53" fmla="*/ 494 h 512"/>
              <a:gd name="T54" fmla="*/ 1136 w 1451"/>
              <a:gd name="T55" fmla="*/ 494 h 512"/>
              <a:gd name="T56" fmla="*/ 1072 w 1451"/>
              <a:gd name="T57" fmla="*/ 473 h 512"/>
              <a:gd name="T58" fmla="*/ 1030 w 1451"/>
              <a:gd name="T59" fmla="*/ 361 h 512"/>
              <a:gd name="T60" fmla="*/ 1038 w 1451"/>
              <a:gd name="T61" fmla="*/ 329 h 512"/>
              <a:gd name="T62" fmla="*/ 1009 w 1451"/>
              <a:gd name="T63" fmla="*/ 346 h 512"/>
              <a:gd name="T64" fmla="*/ 821 w 1451"/>
              <a:gd name="T65" fmla="*/ 454 h 512"/>
              <a:gd name="T66" fmla="*/ 720 w 1451"/>
              <a:gd name="T67" fmla="*/ 512 h 512"/>
              <a:gd name="T68" fmla="*/ 443 w 1451"/>
              <a:gd name="T69" fmla="*/ 352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51" h="512">
                <a:moveTo>
                  <a:pt x="443" y="352"/>
                </a:moveTo>
                <a:cubicBezTo>
                  <a:pt x="389" y="321"/>
                  <a:pt x="389" y="321"/>
                  <a:pt x="389" y="321"/>
                </a:cubicBezTo>
                <a:cubicBezTo>
                  <a:pt x="400" y="356"/>
                  <a:pt x="400" y="356"/>
                  <a:pt x="400" y="356"/>
                </a:cubicBezTo>
                <a:cubicBezTo>
                  <a:pt x="411" y="395"/>
                  <a:pt x="398" y="440"/>
                  <a:pt x="366" y="467"/>
                </a:cubicBezTo>
                <a:cubicBezTo>
                  <a:pt x="347" y="484"/>
                  <a:pt x="322" y="493"/>
                  <a:pt x="296" y="493"/>
                </a:cubicBezTo>
                <a:cubicBezTo>
                  <a:pt x="277" y="493"/>
                  <a:pt x="259" y="489"/>
                  <a:pt x="244" y="480"/>
                </a:cubicBezTo>
                <a:cubicBezTo>
                  <a:pt x="206" y="459"/>
                  <a:pt x="184" y="416"/>
                  <a:pt x="189" y="373"/>
                </a:cubicBezTo>
                <a:cubicBezTo>
                  <a:pt x="194" y="329"/>
                  <a:pt x="227" y="292"/>
                  <a:pt x="270" y="281"/>
                </a:cubicBezTo>
                <a:cubicBezTo>
                  <a:pt x="305" y="272"/>
                  <a:pt x="305" y="272"/>
                  <a:pt x="305" y="272"/>
                </a:cubicBezTo>
                <a:cubicBezTo>
                  <a:pt x="274" y="254"/>
                  <a:pt x="274" y="254"/>
                  <a:pt x="274" y="254"/>
                </a:cubicBezTo>
                <a:cubicBezTo>
                  <a:pt x="183" y="202"/>
                  <a:pt x="92" y="149"/>
                  <a:pt x="0" y="96"/>
                </a:cubicBezTo>
                <a:cubicBezTo>
                  <a:pt x="0" y="83"/>
                  <a:pt x="0" y="83"/>
                  <a:pt x="0" y="83"/>
                </a:cubicBezTo>
                <a:cubicBezTo>
                  <a:pt x="0" y="52"/>
                  <a:pt x="19" y="22"/>
                  <a:pt x="47" y="8"/>
                </a:cubicBezTo>
                <a:cubicBezTo>
                  <a:pt x="61" y="1"/>
                  <a:pt x="78" y="0"/>
                  <a:pt x="93" y="0"/>
                </a:cubicBezTo>
                <a:cubicBezTo>
                  <a:pt x="98" y="0"/>
                  <a:pt x="102" y="0"/>
                  <a:pt x="107" y="0"/>
                </a:cubicBezTo>
                <a:cubicBezTo>
                  <a:pt x="111" y="0"/>
                  <a:pt x="116" y="0"/>
                  <a:pt x="121" y="0"/>
                </a:cubicBezTo>
                <a:cubicBezTo>
                  <a:pt x="1178" y="0"/>
                  <a:pt x="1178" y="0"/>
                  <a:pt x="1178" y="0"/>
                </a:cubicBezTo>
                <a:cubicBezTo>
                  <a:pt x="1370" y="0"/>
                  <a:pt x="1370" y="0"/>
                  <a:pt x="1370" y="0"/>
                </a:cubicBezTo>
                <a:cubicBezTo>
                  <a:pt x="1419" y="0"/>
                  <a:pt x="1448" y="43"/>
                  <a:pt x="1450" y="84"/>
                </a:cubicBezTo>
                <a:cubicBezTo>
                  <a:pt x="1450" y="88"/>
                  <a:pt x="1450" y="88"/>
                  <a:pt x="1450" y="88"/>
                </a:cubicBezTo>
                <a:cubicBezTo>
                  <a:pt x="1450" y="89"/>
                  <a:pt x="1450" y="90"/>
                  <a:pt x="1451" y="91"/>
                </a:cubicBezTo>
                <a:cubicBezTo>
                  <a:pt x="1450" y="91"/>
                  <a:pt x="1450" y="92"/>
                  <a:pt x="1449" y="92"/>
                </a:cubicBezTo>
                <a:cubicBezTo>
                  <a:pt x="1136" y="273"/>
                  <a:pt x="1136" y="273"/>
                  <a:pt x="1136" y="273"/>
                </a:cubicBezTo>
                <a:cubicBezTo>
                  <a:pt x="1167" y="282"/>
                  <a:pt x="1167" y="282"/>
                  <a:pt x="1167" y="282"/>
                </a:cubicBezTo>
                <a:cubicBezTo>
                  <a:pt x="1208" y="295"/>
                  <a:pt x="1239" y="332"/>
                  <a:pt x="1243" y="374"/>
                </a:cubicBezTo>
                <a:cubicBezTo>
                  <a:pt x="1248" y="416"/>
                  <a:pt x="1227" y="458"/>
                  <a:pt x="1190" y="479"/>
                </a:cubicBezTo>
                <a:cubicBezTo>
                  <a:pt x="1174" y="489"/>
                  <a:pt x="1155" y="494"/>
                  <a:pt x="1136" y="494"/>
                </a:cubicBezTo>
                <a:cubicBezTo>
                  <a:pt x="1136" y="494"/>
                  <a:pt x="1136" y="494"/>
                  <a:pt x="1136" y="494"/>
                </a:cubicBezTo>
                <a:cubicBezTo>
                  <a:pt x="1113" y="494"/>
                  <a:pt x="1090" y="486"/>
                  <a:pt x="1072" y="473"/>
                </a:cubicBezTo>
                <a:cubicBezTo>
                  <a:pt x="1037" y="448"/>
                  <a:pt x="1021" y="404"/>
                  <a:pt x="1030" y="361"/>
                </a:cubicBezTo>
                <a:cubicBezTo>
                  <a:pt x="1038" y="329"/>
                  <a:pt x="1038" y="329"/>
                  <a:pt x="1038" y="329"/>
                </a:cubicBezTo>
                <a:cubicBezTo>
                  <a:pt x="1009" y="346"/>
                  <a:pt x="1009" y="346"/>
                  <a:pt x="1009" y="346"/>
                </a:cubicBezTo>
                <a:cubicBezTo>
                  <a:pt x="946" y="382"/>
                  <a:pt x="883" y="418"/>
                  <a:pt x="821" y="454"/>
                </a:cubicBezTo>
                <a:cubicBezTo>
                  <a:pt x="720" y="512"/>
                  <a:pt x="720" y="512"/>
                  <a:pt x="720" y="512"/>
                </a:cubicBezTo>
                <a:lnTo>
                  <a:pt x="443" y="3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41"/>
          <p:cNvSpPr>
            <a:spLocks/>
          </p:cNvSpPr>
          <p:nvPr/>
        </p:nvSpPr>
        <p:spPr bwMode="auto">
          <a:xfrm>
            <a:off x="5446615" y="2881770"/>
            <a:ext cx="285804" cy="82774"/>
          </a:xfrm>
          <a:custGeom>
            <a:avLst/>
            <a:gdLst>
              <a:gd name="T0" fmla="*/ 0 w 137"/>
              <a:gd name="T1" fmla="*/ 39 h 39"/>
              <a:gd name="T2" fmla="*/ 68 w 137"/>
              <a:gd name="T3" fmla="*/ 0 h 39"/>
              <a:gd name="T4" fmla="*/ 137 w 137"/>
              <a:gd name="T5" fmla="*/ 39 h 39"/>
              <a:gd name="T6" fmla="*/ 0 w 137"/>
              <a:gd name="T7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7" h="39">
                <a:moveTo>
                  <a:pt x="0" y="39"/>
                </a:moveTo>
                <a:cubicBezTo>
                  <a:pt x="0" y="18"/>
                  <a:pt x="30" y="0"/>
                  <a:pt x="68" y="0"/>
                </a:cubicBezTo>
                <a:cubicBezTo>
                  <a:pt x="106" y="0"/>
                  <a:pt x="137" y="18"/>
                  <a:pt x="137" y="39"/>
                </a:cubicBezTo>
                <a:lnTo>
                  <a:pt x="0" y="3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42"/>
          <p:cNvSpPr>
            <a:spLocks/>
          </p:cNvSpPr>
          <p:nvPr/>
        </p:nvSpPr>
        <p:spPr bwMode="auto">
          <a:xfrm>
            <a:off x="5562967" y="2742773"/>
            <a:ext cx="52319" cy="164767"/>
          </a:xfrm>
          <a:custGeom>
            <a:avLst/>
            <a:gdLst>
              <a:gd name="T0" fmla="*/ 25 w 25"/>
              <a:gd name="T1" fmla="*/ 65 h 78"/>
              <a:gd name="T2" fmla="*/ 12 w 25"/>
              <a:gd name="T3" fmla="*/ 78 h 78"/>
              <a:gd name="T4" fmla="*/ 0 w 25"/>
              <a:gd name="T5" fmla="*/ 65 h 78"/>
              <a:gd name="T6" fmla="*/ 0 w 25"/>
              <a:gd name="T7" fmla="*/ 13 h 78"/>
              <a:gd name="T8" fmla="*/ 12 w 25"/>
              <a:gd name="T9" fmla="*/ 0 h 78"/>
              <a:gd name="T10" fmla="*/ 25 w 25"/>
              <a:gd name="T11" fmla="*/ 13 h 78"/>
              <a:gd name="T12" fmla="*/ 25 w 25"/>
              <a:gd name="T13" fmla="*/ 65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" h="78">
                <a:moveTo>
                  <a:pt x="25" y="65"/>
                </a:moveTo>
                <a:cubicBezTo>
                  <a:pt x="25" y="72"/>
                  <a:pt x="19" y="78"/>
                  <a:pt x="12" y="78"/>
                </a:cubicBezTo>
                <a:cubicBezTo>
                  <a:pt x="5" y="78"/>
                  <a:pt x="0" y="72"/>
                  <a:pt x="0" y="65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5" y="0"/>
                  <a:pt x="12" y="0"/>
                </a:cubicBezTo>
                <a:cubicBezTo>
                  <a:pt x="19" y="0"/>
                  <a:pt x="25" y="6"/>
                  <a:pt x="25" y="13"/>
                </a:cubicBezTo>
                <a:lnTo>
                  <a:pt x="25" y="6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43"/>
          <p:cNvSpPr>
            <a:spLocks/>
          </p:cNvSpPr>
          <p:nvPr/>
        </p:nvSpPr>
        <p:spPr bwMode="auto">
          <a:xfrm>
            <a:off x="6534386" y="2881770"/>
            <a:ext cx="285804" cy="82774"/>
          </a:xfrm>
          <a:custGeom>
            <a:avLst/>
            <a:gdLst>
              <a:gd name="T0" fmla="*/ 0 w 137"/>
              <a:gd name="T1" fmla="*/ 39 h 39"/>
              <a:gd name="T2" fmla="*/ 68 w 137"/>
              <a:gd name="T3" fmla="*/ 0 h 39"/>
              <a:gd name="T4" fmla="*/ 137 w 137"/>
              <a:gd name="T5" fmla="*/ 39 h 39"/>
              <a:gd name="T6" fmla="*/ 0 w 137"/>
              <a:gd name="T7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7" h="39">
                <a:moveTo>
                  <a:pt x="0" y="39"/>
                </a:moveTo>
                <a:cubicBezTo>
                  <a:pt x="0" y="18"/>
                  <a:pt x="30" y="0"/>
                  <a:pt x="68" y="0"/>
                </a:cubicBezTo>
                <a:cubicBezTo>
                  <a:pt x="106" y="0"/>
                  <a:pt x="137" y="18"/>
                  <a:pt x="137" y="39"/>
                </a:cubicBezTo>
                <a:lnTo>
                  <a:pt x="0" y="3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44"/>
          <p:cNvSpPr>
            <a:spLocks/>
          </p:cNvSpPr>
          <p:nvPr/>
        </p:nvSpPr>
        <p:spPr bwMode="auto">
          <a:xfrm>
            <a:off x="6650738" y="2742773"/>
            <a:ext cx="52319" cy="164767"/>
          </a:xfrm>
          <a:custGeom>
            <a:avLst/>
            <a:gdLst>
              <a:gd name="T0" fmla="*/ 25 w 25"/>
              <a:gd name="T1" fmla="*/ 65 h 78"/>
              <a:gd name="T2" fmla="*/ 12 w 25"/>
              <a:gd name="T3" fmla="*/ 78 h 78"/>
              <a:gd name="T4" fmla="*/ 0 w 25"/>
              <a:gd name="T5" fmla="*/ 65 h 78"/>
              <a:gd name="T6" fmla="*/ 0 w 25"/>
              <a:gd name="T7" fmla="*/ 13 h 78"/>
              <a:gd name="T8" fmla="*/ 12 w 25"/>
              <a:gd name="T9" fmla="*/ 0 h 78"/>
              <a:gd name="T10" fmla="*/ 25 w 25"/>
              <a:gd name="T11" fmla="*/ 13 h 78"/>
              <a:gd name="T12" fmla="*/ 25 w 25"/>
              <a:gd name="T13" fmla="*/ 65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" h="78">
                <a:moveTo>
                  <a:pt x="25" y="65"/>
                </a:moveTo>
                <a:cubicBezTo>
                  <a:pt x="25" y="72"/>
                  <a:pt x="19" y="78"/>
                  <a:pt x="12" y="78"/>
                </a:cubicBezTo>
                <a:cubicBezTo>
                  <a:pt x="5" y="78"/>
                  <a:pt x="0" y="72"/>
                  <a:pt x="0" y="65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5" y="0"/>
                  <a:pt x="12" y="0"/>
                </a:cubicBezTo>
                <a:cubicBezTo>
                  <a:pt x="19" y="0"/>
                  <a:pt x="25" y="6"/>
                  <a:pt x="25" y="13"/>
                </a:cubicBezTo>
                <a:lnTo>
                  <a:pt x="25" y="6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45"/>
          <p:cNvSpPr>
            <a:spLocks/>
          </p:cNvSpPr>
          <p:nvPr/>
        </p:nvSpPr>
        <p:spPr bwMode="auto">
          <a:xfrm>
            <a:off x="4872665" y="2854439"/>
            <a:ext cx="352179" cy="103858"/>
          </a:xfrm>
          <a:custGeom>
            <a:avLst/>
            <a:gdLst>
              <a:gd name="T0" fmla="*/ 160 w 169"/>
              <a:gd name="T1" fmla="*/ 0 h 49"/>
              <a:gd name="T2" fmla="*/ 8 w 169"/>
              <a:gd name="T3" fmla="*/ 0 h 49"/>
              <a:gd name="T4" fmla="*/ 0 w 169"/>
              <a:gd name="T5" fmla="*/ 15 h 49"/>
              <a:gd name="T6" fmla="*/ 0 w 169"/>
              <a:gd name="T7" fmla="*/ 49 h 49"/>
              <a:gd name="T8" fmla="*/ 169 w 169"/>
              <a:gd name="T9" fmla="*/ 49 h 49"/>
              <a:gd name="T10" fmla="*/ 169 w 169"/>
              <a:gd name="T11" fmla="*/ 15 h 49"/>
              <a:gd name="T12" fmla="*/ 160 w 169"/>
              <a:gd name="T1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9">
                <a:moveTo>
                  <a:pt x="160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7"/>
                  <a:pt x="0" y="15"/>
                </a:cubicBezTo>
                <a:cubicBezTo>
                  <a:pt x="0" y="49"/>
                  <a:pt x="0" y="49"/>
                  <a:pt x="0" y="49"/>
                </a:cubicBezTo>
                <a:cubicBezTo>
                  <a:pt x="169" y="49"/>
                  <a:pt x="169" y="49"/>
                  <a:pt x="169" y="49"/>
                </a:cubicBezTo>
                <a:cubicBezTo>
                  <a:pt x="169" y="15"/>
                  <a:pt x="169" y="15"/>
                  <a:pt x="169" y="15"/>
                </a:cubicBezTo>
                <a:cubicBezTo>
                  <a:pt x="169" y="7"/>
                  <a:pt x="165" y="0"/>
                  <a:pt x="160" y="0"/>
                </a:cubicBezTo>
              </a:path>
            </a:pathLst>
          </a:custGeom>
          <a:solidFill>
            <a:srgbClr val="9090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Freeform 46"/>
          <p:cNvSpPr>
            <a:spLocks/>
          </p:cNvSpPr>
          <p:nvPr/>
        </p:nvSpPr>
        <p:spPr bwMode="auto">
          <a:xfrm>
            <a:off x="4872665" y="2854439"/>
            <a:ext cx="352179" cy="95268"/>
          </a:xfrm>
          <a:custGeom>
            <a:avLst/>
            <a:gdLst>
              <a:gd name="T0" fmla="*/ 0 w 169"/>
              <a:gd name="T1" fmla="*/ 45 h 45"/>
              <a:gd name="T2" fmla="*/ 0 w 169"/>
              <a:gd name="T3" fmla="*/ 14 h 45"/>
              <a:gd name="T4" fmla="*/ 8 w 169"/>
              <a:gd name="T5" fmla="*/ 0 h 45"/>
              <a:gd name="T6" fmla="*/ 160 w 169"/>
              <a:gd name="T7" fmla="*/ 0 h 45"/>
              <a:gd name="T8" fmla="*/ 169 w 169"/>
              <a:gd name="T9" fmla="*/ 14 h 45"/>
              <a:gd name="T10" fmla="*/ 169 w 169"/>
              <a:gd name="T11" fmla="*/ 45 h 45"/>
              <a:gd name="T12" fmla="*/ 0 w 169"/>
              <a:gd name="T1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5">
                <a:moveTo>
                  <a:pt x="0" y="45"/>
                </a:move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4" y="0"/>
                  <a:pt x="8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5" y="0"/>
                  <a:pt x="169" y="6"/>
                  <a:pt x="169" y="14"/>
                </a:cubicBezTo>
                <a:cubicBezTo>
                  <a:pt x="169" y="45"/>
                  <a:pt x="169" y="45"/>
                  <a:pt x="169" y="45"/>
                </a:cubicBezTo>
                <a:lnTo>
                  <a:pt x="0" y="4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Freeform 47"/>
          <p:cNvSpPr>
            <a:spLocks/>
          </p:cNvSpPr>
          <p:nvPr/>
        </p:nvSpPr>
        <p:spPr bwMode="auto">
          <a:xfrm>
            <a:off x="7041180" y="2854439"/>
            <a:ext cx="352960" cy="103858"/>
          </a:xfrm>
          <a:custGeom>
            <a:avLst/>
            <a:gdLst>
              <a:gd name="T0" fmla="*/ 161 w 169"/>
              <a:gd name="T1" fmla="*/ 0 h 49"/>
              <a:gd name="T2" fmla="*/ 8 w 169"/>
              <a:gd name="T3" fmla="*/ 0 h 49"/>
              <a:gd name="T4" fmla="*/ 0 w 169"/>
              <a:gd name="T5" fmla="*/ 15 h 49"/>
              <a:gd name="T6" fmla="*/ 0 w 169"/>
              <a:gd name="T7" fmla="*/ 49 h 49"/>
              <a:gd name="T8" fmla="*/ 169 w 169"/>
              <a:gd name="T9" fmla="*/ 49 h 49"/>
              <a:gd name="T10" fmla="*/ 169 w 169"/>
              <a:gd name="T11" fmla="*/ 15 h 49"/>
              <a:gd name="T12" fmla="*/ 161 w 169"/>
              <a:gd name="T1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9">
                <a:moveTo>
                  <a:pt x="161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7"/>
                  <a:pt x="0" y="15"/>
                </a:cubicBezTo>
                <a:cubicBezTo>
                  <a:pt x="0" y="49"/>
                  <a:pt x="0" y="49"/>
                  <a:pt x="0" y="49"/>
                </a:cubicBezTo>
                <a:cubicBezTo>
                  <a:pt x="169" y="49"/>
                  <a:pt x="169" y="49"/>
                  <a:pt x="169" y="49"/>
                </a:cubicBezTo>
                <a:cubicBezTo>
                  <a:pt x="169" y="15"/>
                  <a:pt x="169" y="15"/>
                  <a:pt x="169" y="15"/>
                </a:cubicBezTo>
                <a:cubicBezTo>
                  <a:pt x="169" y="7"/>
                  <a:pt x="165" y="0"/>
                  <a:pt x="161" y="0"/>
                </a:cubicBezTo>
              </a:path>
            </a:pathLst>
          </a:custGeom>
          <a:solidFill>
            <a:srgbClr val="9090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Freeform 48"/>
          <p:cNvSpPr>
            <a:spLocks/>
          </p:cNvSpPr>
          <p:nvPr/>
        </p:nvSpPr>
        <p:spPr bwMode="auto">
          <a:xfrm>
            <a:off x="7041180" y="2854439"/>
            <a:ext cx="352960" cy="95268"/>
          </a:xfrm>
          <a:custGeom>
            <a:avLst/>
            <a:gdLst>
              <a:gd name="T0" fmla="*/ 169 w 169"/>
              <a:gd name="T1" fmla="*/ 45 h 45"/>
              <a:gd name="T2" fmla="*/ 169 w 169"/>
              <a:gd name="T3" fmla="*/ 14 h 45"/>
              <a:gd name="T4" fmla="*/ 161 w 169"/>
              <a:gd name="T5" fmla="*/ 0 h 45"/>
              <a:gd name="T6" fmla="*/ 8 w 169"/>
              <a:gd name="T7" fmla="*/ 0 h 45"/>
              <a:gd name="T8" fmla="*/ 0 w 169"/>
              <a:gd name="T9" fmla="*/ 14 h 45"/>
              <a:gd name="T10" fmla="*/ 0 w 169"/>
              <a:gd name="T11" fmla="*/ 45 h 45"/>
              <a:gd name="T12" fmla="*/ 169 w 169"/>
              <a:gd name="T1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5">
                <a:moveTo>
                  <a:pt x="169" y="45"/>
                </a:moveTo>
                <a:cubicBezTo>
                  <a:pt x="169" y="14"/>
                  <a:pt x="169" y="14"/>
                  <a:pt x="169" y="14"/>
                </a:cubicBezTo>
                <a:cubicBezTo>
                  <a:pt x="169" y="6"/>
                  <a:pt x="165" y="0"/>
                  <a:pt x="161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6"/>
                  <a:pt x="0" y="14"/>
                </a:cubicBezTo>
                <a:cubicBezTo>
                  <a:pt x="0" y="45"/>
                  <a:pt x="0" y="45"/>
                  <a:pt x="0" y="45"/>
                </a:cubicBezTo>
                <a:lnTo>
                  <a:pt x="169" y="4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925495" y="4217676"/>
            <a:ext cx="406748" cy="4578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4754183" y="4217676"/>
            <a:ext cx="42319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5856351" y="3128739"/>
            <a:ext cx="47929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95325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95325" y="543252"/>
            <a:ext cx="2872581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695325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3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椭圆 50"/>
          <p:cNvSpPr/>
          <p:nvPr/>
        </p:nvSpPr>
        <p:spPr>
          <a:xfrm>
            <a:off x="3695700" y="4940138"/>
            <a:ext cx="4800600" cy="190710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4427003" y="2682601"/>
            <a:ext cx="3337996" cy="2321338"/>
            <a:chOff x="3773714" y="2496754"/>
            <a:chExt cx="4644572" cy="3229970"/>
          </a:xfrm>
        </p:grpSpPr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6875791" y="3516281"/>
              <a:ext cx="410089" cy="786004"/>
            </a:xfrm>
            <a:custGeom>
              <a:avLst/>
              <a:gdLst>
                <a:gd name="T0" fmla="*/ 128 w 148"/>
                <a:gd name="T1" fmla="*/ 238 h 283"/>
                <a:gd name="T2" fmla="*/ 148 w 148"/>
                <a:gd name="T3" fmla="*/ 0 h 283"/>
                <a:gd name="T4" fmla="*/ 72 w 148"/>
                <a:gd name="T5" fmla="*/ 65 h 283"/>
                <a:gd name="T6" fmla="*/ 19 w 148"/>
                <a:gd name="T7" fmla="*/ 135 h 283"/>
                <a:gd name="T8" fmla="*/ 53 w 148"/>
                <a:gd name="T9" fmla="*/ 283 h 283"/>
                <a:gd name="T10" fmla="*/ 139 w 148"/>
                <a:gd name="T11" fmla="*/ 251 h 283"/>
                <a:gd name="T12" fmla="*/ 128 w 148"/>
                <a:gd name="T13" fmla="*/ 238 h 283"/>
                <a:gd name="T14" fmla="*/ 128 w 148"/>
                <a:gd name="T15" fmla="*/ 23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" h="283">
                  <a:moveTo>
                    <a:pt x="128" y="238"/>
                  </a:moveTo>
                  <a:cubicBezTo>
                    <a:pt x="68" y="168"/>
                    <a:pt x="78" y="60"/>
                    <a:pt x="148" y="0"/>
                  </a:cubicBezTo>
                  <a:cubicBezTo>
                    <a:pt x="122" y="22"/>
                    <a:pt x="97" y="43"/>
                    <a:pt x="72" y="65"/>
                  </a:cubicBezTo>
                  <a:cubicBezTo>
                    <a:pt x="49" y="85"/>
                    <a:pt x="29" y="106"/>
                    <a:pt x="19" y="135"/>
                  </a:cubicBezTo>
                  <a:cubicBezTo>
                    <a:pt x="0" y="186"/>
                    <a:pt x="14" y="245"/>
                    <a:pt x="53" y="283"/>
                  </a:cubicBezTo>
                  <a:cubicBezTo>
                    <a:pt x="139" y="251"/>
                    <a:pt x="139" y="251"/>
                    <a:pt x="139" y="251"/>
                  </a:cubicBezTo>
                  <a:cubicBezTo>
                    <a:pt x="135" y="247"/>
                    <a:pt x="131" y="243"/>
                    <a:pt x="128" y="238"/>
                  </a:cubicBezTo>
                  <a:cubicBezTo>
                    <a:pt x="126" y="236"/>
                    <a:pt x="129" y="241"/>
                    <a:pt x="128" y="23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4282405" y="4135114"/>
              <a:ext cx="954804" cy="838819"/>
            </a:xfrm>
            <a:custGeom>
              <a:avLst/>
              <a:gdLst>
                <a:gd name="T0" fmla="*/ 337 w 345"/>
                <a:gd name="T1" fmla="*/ 270 h 302"/>
                <a:gd name="T2" fmla="*/ 185 w 345"/>
                <a:gd name="T3" fmla="*/ 209 h 302"/>
                <a:gd name="T4" fmla="*/ 169 w 345"/>
                <a:gd name="T5" fmla="*/ 32 h 302"/>
                <a:gd name="T6" fmla="*/ 35 w 345"/>
                <a:gd name="T7" fmla="*/ 0 h 302"/>
                <a:gd name="T8" fmla="*/ 49 w 345"/>
                <a:gd name="T9" fmla="*/ 210 h 302"/>
                <a:gd name="T10" fmla="*/ 248 w 345"/>
                <a:gd name="T11" fmla="*/ 287 h 302"/>
                <a:gd name="T12" fmla="*/ 345 w 345"/>
                <a:gd name="T13" fmla="*/ 268 h 302"/>
                <a:gd name="T14" fmla="*/ 337 w 345"/>
                <a:gd name="T15" fmla="*/ 270 h 302"/>
                <a:gd name="T16" fmla="*/ 337 w 345"/>
                <a:gd name="T17" fmla="*/ 27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302">
                  <a:moveTo>
                    <a:pt x="337" y="270"/>
                  </a:moveTo>
                  <a:cubicBezTo>
                    <a:pt x="280" y="280"/>
                    <a:pt x="220" y="254"/>
                    <a:pt x="185" y="209"/>
                  </a:cubicBezTo>
                  <a:cubicBezTo>
                    <a:pt x="145" y="159"/>
                    <a:pt x="139" y="88"/>
                    <a:pt x="169" y="32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0" y="66"/>
                    <a:pt x="5" y="149"/>
                    <a:pt x="49" y="210"/>
                  </a:cubicBezTo>
                  <a:cubicBezTo>
                    <a:pt x="95" y="271"/>
                    <a:pt x="173" y="302"/>
                    <a:pt x="248" y="287"/>
                  </a:cubicBezTo>
                  <a:cubicBezTo>
                    <a:pt x="345" y="268"/>
                    <a:pt x="345" y="268"/>
                    <a:pt x="345" y="268"/>
                  </a:cubicBezTo>
                  <a:cubicBezTo>
                    <a:pt x="342" y="269"/>
                    <a:pt x="340" y="269"/>
                    <a:pt x="337" y="270"/>
                  </a:cubicBezTo>
                  <a:cubicBezTo>
                    <a:pt x="337" y="270"/>
                    <a:pt x="340" y="269"/>
                    <a:pt x="337" y="27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3773715" y="2496754"/>
              <a:ext cx="4631361" cy="2243343"/>
              <a:chOff x="-216108" y="275432"/>
              <a:chExt cx="5578097" cy="2701925"/>
            </a:xfrm>
          </p:grpSpPr>
          <p:sp>
            <p:nvSpPr>
              <p:cNvPr id="22" name="Freeform 20"/>
              <p:cNvSpPr>
                <a:spLocks/>
              </p:cNvSpPr>
              <p:nvPr/>
            </p:nvSpPr>
            <p:spPr bwMode="auto">
              <a:xfrm>
                <a:off x="3632637" y="1374443"/>
                <a:ext cx="1147836" cy="896589"/>
              </a:xfrm>
              <a:custGeom>
                <a:avLst/>
                <a:gdLst>
                  <a:gd name="T0" fmla="*/ 401 w 424"/>
                  <a:gd name="T1" fmla="*/ 122 h 330"/>
                  <a:gd name="T2" fmla="*/ 214 w 424"/>
                  <a:gd name="T3" fmla="*/ 2 h 330"/>
                  <a:gd name="T4" fmla="*/ 101 w 424"/>
                  <a:gd name="T5" fmla="*/ 40 h 330"/>
                  <a:gd name="T6" fmla="*/ 0 w 424"/>
                  <a:gd name="T7" fmla="*/ 133 h 330"/>
                  <a:gd name="T8" fmla="*/ 206 w 424"/>
                  <a:gd name="T9" fmla="*/ 120 h 330"/>
                  <a:gd name="T10" fmla="*/ 254 w 424"/>
                  <a:gd name="T11" fmla="*/ 330 h 330"/>
                  <a:gd name="T12" fmla="*/ 392 w 424"/>
                  <a:gd name="T13" fmla="*/ 294 h 330"/>
                  <a:gd name="T14" fmla="*/ 401 w 424"/>
                  <a:gd name="T15" fmla="*/ 122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4" h="330">
                    <a:moveTo>
                      <a:pt x="401" y="122"/>
                    </a:moveTo>
                    <a:cubicBezTo>
                      <a:pt x="369" y="49"/>
                      <a:pt x="294" y="0"/>
                      <a:pt x="214" y="2"/>
                    </a:cubicBezTo>
                    <a:cubicBezTo>
                      <a:pt x="173" y="3"/>
                      <a:pt x="134" y="16"/>
                      <a:pt x="101" y="40"/>
                    </a:cubicBezTo>
                    <a:cubicBezTo>
                      <a:pt x="65" y="67"/>
                      <a:pt x="33" y="102"/>
                      <a:pt x="0" y="133"/>
                    </a:cubicBezTo>
                    <a:cubicBezTo>
                      <a:pt x="56" y="81"/>
                      <a:pt x="144" y="75"/>
                      <a:pt x="206" y="120"/>
                    </a:cubicBezTo>
                    <a:cubicBezTo>
                      <a:pt x="272" y="167"/>
                      <a:pt x="293" y="259"/>
                      <a:pt x="254" y="330"/>
                    </a:cubicBezTo>
                    <a:cubicBezTo>
                      <a:pt x="392" y="294"/>
                      <a:pt x="392" y="294"/>
                      <a:pt x="392" y="294"/>
                    </a:cubicBezTo>
                    <a:cubicBezTo>
                      <a:pt x="421" y="242"/>
                      <a:pt x="424" y="178"/>
                      <a:pt x="401" y="12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-216108" y="2172761"/>
                <a:ext cx="1209635" cy="98270"/>
              </a:xfrm>
              <a:custGeom>
                <a:avLst/>
                <a:gdLst>
                  <a:gd name="T0" fmla="*/ 860 w 1194"/>
                  <a:gd name="T1" fmla="*/ 0 h 97"/>
                  <a:gd name="T2" fmla="*/ 767 w 1194"/>
                  <a:gd name="T3" fmla="*/ 0 h 97"/>
                  <a:gd name="T4" fmla="*/ 0 w 1194"/>
                  <a:gd name="T5" fmla="*/ 0 h 97"/>
                  <a:gd name="T6" fmla="*/ 484 w 1194"/>
                  <a:gd name="T7" fmla="*/ 97 h 97"/>
                  <a:gd name="T8" fmla="*/ 1117 w 1194"/>
                  <a:gd name="T9" fmla="*/ 97 h 97"/>
                  <a:gd name="T10" fmla="*/ 1194 w 1194"/>
                  <a:gd name="T11" fmla="*/ 97 h 97"/>
                  <a:gd name="T12" fmla="*/ 860 w 1194"/>
                  <a:gd name="T13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4" h="97">
                    <a:moveTo>
                      <a:pt x="860" y="0"/>
                    </a:moveTo>
                    <a:lnTo>
                      <a:pt x="767" y="0"/>
                    </a:lnTo>
                    <a:lnTo>
                      <a:pt x="0" y="0"/>
                    </a:lnTo>
                    <a:lnTo>
                      <a:pt x="484" y="97"/>
                    </a:lnTo>
                    <a:lnTo>
                      <a:pt x="1117" y="97"/>
                    </a:lnTo>
                    <a:lnTo>
                      <a:pt x="1194" y="9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4320528" y="2172761"/>
                <a:ext cx="1041461" cy="98270"/>
              </a:xfrm>
              <a:custGeom>
                <a:avLst/>
                <a:gdLst>
                  <a:gd name="T0" fmla="*/ 1028 w 1028"/>
                  <a:gd name="T1" fmla="*/ 0 h 97"/>
                  <a:gd name="T2" fmla="*/ 545 w 1028"/>
                  <a:gd name="T3" fmla="*/ 97 h 97"/>
                  <a:gd name="T4" fmla="*/ 0 w 1028"/>
                  <a:gd name="T5" fmla="*/ 97 h 97"/>
                  <a:gd name="T6" fmla="*/ 368 w 1028"/>
                  <a:gd name="T7" fmla="*/ 0 h 97"/>
                  <a:gd name="T8" fmla="*/ 1028 w 1028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8" h="97">
                    <a:moveTo>
                      <a:pt x="1028" y="0"/>
                    </a:moveTo>
                    <a:lnTo>
                      <a:pt x="545" y="97"/>
                    </a:lnTo>
                    <a:lnTo>
                      <a:pt x="0" y="97"/>
                    </a:lnTo>
                    <a:lnTo>
                      <a:pt x="368" y="0"/>
                    </a:lnTo>
                    <a:lnTo>
                      <a:pt x="1028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1310625" y="2172761"/>
                <a:ext cx="2443583" cy="98270"/>
              </a:xfrm>
              <a:custGeom>
                <a:avLst/>
                <a:gdLst>
                  <a:gd name="T0" fmla="*/ 96 w 2412"/>
                  <a:gd name="T1" fmla="*/ 0 h 97"/>
                  <a:gd name="T2" fmla="*/ 0 w 2412"/>
                  <a:gd name="T3" fmla="*/ 0 h 97"/>
                  <a:gd name="T4" fmla="*/ 219 w 2412"/>
                  <a:gd name="T5" fmla="*/ 97 h 97"/>
                  <a:gd name="T6" fmla="*/ 299 w 2412"/>
                  <a:gd name="T7" fmla="*/ 97 h 97"/>
                  <a:gd name="T8" fmla="*/ 2209 w 2412"/>
                  <a:gd name="T9" fmla="*/ 97 h 97"/>
                  <a:gd name="T10" fmla="*/ 2412 w 2412"/>
                  <a:gd name="T11" fmla="*/ 0 h 97"/>
                  <a:gd name="T12" fmla="*/ 96 w 2412"/>
                  <a:gd name="T13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2" h="97">
                    <a:moveTo>
                      <a:pt x="96" y="0"/>
                    </a:moveTo>
                    <a:lnTo>
                      <a:pt x="0" y="0"/>
                    </a:lnTo>
                    <a:lnTo>
                      <a:pt x="219" y="97"/>
                    </a:lnTo>
                    <a:lnTo>
                      <a:pt x="299" y="97"/>
                    </a:lnTo>
                    <a:lnTo>
                      <a:pt x="2209" y="97"/>
                    </a:lnTo>
                    <a:lnTo>
                      <a:pt x="2412" y="0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1053299" y="2172761"/>
                <a:ext cx="595699" cy="785149"/>
              </a:xfrm>
              <a:custGeom>
                <a:avLst/>
                <a:gdLst>
                  <a:gd name="T0" fmla="*/ 218 w 220"/>
                  <a:gd name="T1" fmla="*/ 134 h 289"/>
                  <a:gd name="T2" fmla="*/ 177 w 220"/>
                  <a:gd name="T3" fmla="*/ 36 h 289"/>
                  <a:gd name="T4" fmla="*/ 95 w 220"/>
                  <a:gd name="T5" fmla="*/ 0 h 289"/>
                  <a:gd name="T6" fmla="*/ 138 w 220"/>
                  <a:gd name="T7" fmla="*/ 167 h 289"/>
                  <a:gd name="T8" fmla="*/ 0 w 220"/>
                  <a:gd name="T9" fmla="*/ 289 h 289"/>
                  <a:gd name="T10" fmla="*/ 99 w 220"/>
                  <a:gd name="T11" fmla="*/ 275 h 289"/>
                  <a:gd name="T12" fmla="*/ 218 w 220"/>
                  <a:gd name="T13" fmla="*/ 134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0" h="289">
                    <a:moveTo>
                      <a:pt x="218" y="134"/>
                    </a:moveTo>
                    <a:cubicBezTo>
                      <a:pt x="218" y="98"/>
                      <a:pt x="203" y="62"/>
                      <a:pt x="177" y="36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139" y="44"/>
                      <a:pt x="155" y="108"/>
                      <a:pt x="138" y="167"/>
                    </a:cubicBezTo>
                    <a:cubicBezTo>
                      <a:pt x="120" y="231"/>
                      <a:pt x="65" y="280"/>
                      <a:pt x="0" y="289"/>
                    </a:cubicBezTo>
                    <a:cubicBezTo>
                      <a:pt x="99" y="275"/>
                      <a:pt x="99" y="275"/>
                      <a:pt x="99" y="275"/>
                    </a:cubicBezTo>
                    <a:cubicBezTo>
                      <a:pt x="166" y="265"/>
                      <a:pt x="220" y="203"/>
                      <a:pt x="218" y="13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5"/>
              <p:cNvSpPr>
                <a:spLocks/>
              </p:cNvSpPr>
              <p:nvPr/>
            </p:nvSpPr>
            <p:spPr bwMode="auto">
              <a:xfrm>
                <a:off x="-216108" y="275432"/>
                <a:ext cx="5576888" cy="2701925"/>
              </a:xfrm>
              <a:custGeom>
                <a:avLst/>
                <a:gdLst>
                  <a:gd name="T0" fmla="*/ 2051 w 2061"/>
                  <a:gd name="T1" fmla="*/ 82 h 997"/>
                  <a:gd name="T2" fmla="*/ 1930 w 2061"/>
                  <a:gd name="T3" fmla="*/ 0 h 997"/>
                  <a:gd name="T4" fmla="*/ 131 w 2061"/>
                  <a:gd name="T5" fmla="*/ 0 h 997"/>
                  <a:gd name="T6" fmla="*/ 0 w 2061"/>
                  <a:gd name="T7" fmla="*/ 135 h 997"/>
                  <a:gd name="T8" fmla="*/ 0 w 2061"/>
                  <a:gd name="T9" fmla="*/ 706 h 997"/>
                  <a:gd name="T10" fmla="*/ 287 w 2061"/>
                  <a:gd name="T11" fmla="*/ 706 h 997"/>
                  <a:gd name="T12" fmla="*/ 322 w 2061"/>
                  <a:gd name="T13" fmla="*/ 706 h 997"/>
                  <a:gd name="T14" fmla="*/ 288 w 2061"/>
                  <a:gd name="T15" fmla="*/ 897 h 997"/>
                  <a:gd name="T16" fmla="*/ 443 w 2061"/>
                  <a:gd name="T17" fmla="*/ 997 h 997"/>
                  <a:gd name="T18" fmla="*/ 599 w 2061"/>
                  <a:gd name="T19" fmla="*/ 897 h 997"/>
                  <a:gd name="T20" fmla="*/ 564 w 2061"/>
                  <a:gd name="T21" fmla="*/ 706 h 997"/>
                  <a:gd name="T22" fmla="*/ 599 w 2061"/>
                  <a:gd name="T23" fmla="*/ 706 h 997"/>
                  <a:gd name="T24" fmla="*/ 1467 w 2061"/>
                  <a:gd name="T25" fmla="*/ 706 h 997"/>
                  <a:gd name="T26" fmla="*/ 1473 w 2061"/>
                  <a:gd name="T27" fmla="*/ 506 h 997"/>
                  <a:gd name="T28" fmla="*/ 1641 w 2061"/>
                  <a:gd name="T29" fmla="*/ 413 h 997"/>
                  <a:gd name="T30" fmla="*/ 1808 w 2061"/>
                  <a:gd name="T31" fmla="*/ 506 h 997"/>
                  <a:gd name="T32" fmla="*/ 1814 w 2061"/>
                  <a:gd name="T33" fmla="*/ 706 h 997"/>
                  <a:gd name="T34" fmla="*/ 2061 w 2061"/>
                  <a:gd name="T35" fmla="*/ 706 h 997"/>
                  <a:gd name="T36" fmla="*/ 2061 w 2061"/>
                  <a:gd name="T37" fmla="*/ 135 h 997"/>
                  <a:gd name="T38" fmla="*/ 2051 w 2061"/>
                  <a:gd name="T39" fmla="*/ 82 h 997"/>
                  <a:gd name="T40" fmla="*/ 2051 w 2061"/>
                  <a:gd name="T41" fmla="*/ 82 h 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61" h="997">
                    <a:moveTo>
                      <a:pt x="2051" y="82"/>
                    </a:moveTo>
                    <a:cubicBezTo>
                      <a:pt x="2031" y="34"/>
                      <a:pt x="1983" y="0"/>
                      <a:pt x="1930" y="0"/>
                    </a:cubicBezTo>
                    <a:cubicBezTo>
                      <a:pt x="131" y="0"/>
                      <a:pt x="131" y="0"/>
                      <a:pt x="131" y="0"/>
                    </a:cubicBezTo>
                    <a:cubicBezTo>
                      <a:pt x="58" y="0"/>
                      <a:pt x="0" y="63"/>
                      <a:pt x="0" y="135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287" y="706"/>
                      <a:pt x="287" y="706"/>
                      <a:pt x="287" y="706"/>
                    </a:cubicBezTo>
                    <a:cubicBezTo>
                      <a:pt x="322" y="706"/>
                      <a:pt x="322" y="706"/>
                      <a:pt x="322" y="706"/>
                    </a:cubicBezTo>
                    <a:cubicBezTo>
                      <a:pt x="273" y="756"/>
                      <a:pt x="258" y="833"/>
                      <a:pt x="288" y="897"/>
                    </a:cubicBezTo>
                    <a:cubicBezTo>
                      <a:pt x="315" y="957"/>
                      <a:pt x="377" y="997"/>
                      <a:pt x="443" y="997"/>
                    </a:cubicBezTo>
                    <a:cubicBezTo>
                      <a:pt x="509" y="997"/>
                      <a:pt x="571" y="957"/>
                      <a:pt x="599" y="897"/>
                    </a:cubicBezTo>
                    <a:cubicBezTo>
                      <a:pt x="628" y="833"/>
                      <a:pt x="613" y="756"/>
                      <a:pt x="564" y="706"/>
                    </a:cubicBezTo>
                    <a:cubicBezTo>
                      <a:pt x="599" y="706"/>
                      <a:pt x="599" y="706"/>
                      <a:pt x="599" y="706"/>
                    </a:cubicBezTo>
                    <a:cubicBezTo>
                      <a:pt x="1467" y="706"/>
                      <a:pt x="1467" y="706"/>
                      <a:pt x="1467" y="706"/>
                    </a:cubicBezTo>
                    <a:cubicBezTo>
                      <a:pt x="1433" y="644"/>
                      <a:pt x="1435" y="566"/>
                      <a:pt x="1473" y="506"/>
                    </a:cubicBezTo>
                    <a:cubicBezTo>
                      <a:pt x="1509" y="449"/>
                      <a:pt x="1573" y="413"/>
                      <a:pt x="1641" y="413"/>
                    </a:cubicBezTo>
                    <a:cubicBezTo>
                      <a:pt x="1708" y="413"/>
                      <a:pt x="1772" y="449"/>
                      <a:pt x="1808" y="506"/>
                    </a:cubicBezTo>
                    <a:cubicBezTo>
                      <a:pt x="1846" y="566"/>
                      <a:pt x="1848" y="644"/>
                      <a:pt x="1814" y="706"/>
                    </a:cubicBezTo>
                    <a:cubicBezTo>
                      <a:pt x="2061" y="706"/>
                      <a:pt x="2061" y="706"/>
                      <a:pt x="2061" y="706"/>
                    </a:cubicBezTo>
                    <a:cubicBezTo>
                      <a:pt x="2061" y="135"/>
                      <a:pt x="2061" y="135"/>
                      <a:pt x="2061" y="135"/>
                    </a:cubicBezTo>
                    <a:cubicBezTo>
                      <a:pt x="2061" y="117"/>
                      <a:pt x="2058" y="99"/>
                      <a:pt x="2051" y="82"/>
                    </a:cubicBezTo>
                    <a:cubicBezTo>
                      <a:pt x="2044" y="66"/>
                      <a:pt x="2058" y="99"/>
                      <a:pt x="2051" y="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6"/>
              <p:cNvSpPr>
                <a:spLocks/>
              </p:cNvSpPr>
              <p:nvPr/>
            </p:nvSpPr>
            <p:spPr bwMode="auto">
              <a:xfrm>
                <a:off x="-162133" y="329407"/>
                <a:ext cx="5468938" cy="2593975"/>
              </a:xfrm>
              <a:custGeom>
                <a:avLst/>
                <a:gdLst>
                  <a:gd name="T0" fmla="*/ 423 w 2021"/>
                  <a:gd name="T1" fmla="*/ 957 h 957"/>
                  <a:gd name="T2" fmla="*/ 286 w 2021"/>
                  <a:gd name="T3" fmla="*/ 869 h 957"/>
                  <a:gd name="T4" fmla="*/ 316 w 2021"/>
                  <a:gd name="T5" fmla="*/ 701 h 957"/>
                  <a:gd name="T6" fmla="*/ 350 w 2021"/>
                  <a:gd name="T7" fmla="*/ 666 h 957"/>
                  <a:gd name="T8" fmla="*/ 0 w 2021"/>
                  <a:gd name="T9" fmla="*/ 666 h 957"/>
                  <a:gd name="T10" fmla="*/ 0 w 2021"/>
                  <a:gd name="T11" fmla="*/ 116 h 957"/>
                  <a:gd name="T12" fmla="*/ 111 w 2021"/>
                  <a:gd name="T13" fmla="*/ 0 h 957"/>
                  <a:gd name="T14" fmla="*/ 1910 w 2021"/>
                  <a:gd name="T15" fmla="*/ 0 h 957"/>
                  <a:gd name="T16" fmla="*/ 2012 w 2021"/>
                  <a:gd name="T17" fmla="*/ 70 h 957"/>
                  <a:gd name="T18" fmla="*/ 2013 w 2021"/>
                  <a:gd name="T19" fmla="*/ 71 h 957"/>
                  <a:gd name="T20" fmla="*/ 2021 w 2021"/>
                  <a:gd name="T21" fmla="*/ 116 h 957"/>
                  <a:gd name="T22" fmla="*/ 2021 w 2021"/>
                  <a:gd name="T23" fmla="*/ 666 h 957"/>
                  <a:gd name="T24" fmla="*/ 1825 w 2021"/>
                  <a:gd name="T25" fmla="*/ 666 h 957"/>
                  <a:gd name="T26" fmla="*/ 1805 w 2021"/>
                  <a:gd name="T27" fmla="*/ 476 h 957"/>
                  <a:gd name="T28" fmla="*/ 1621 w 2021"/>
                  <a:gd name="T29" fmla="*/ 374 h 957"/>
                  <a:gd name="T30" fmla="*/ 1436 w 2021"/>
                  <a:gd name="T31" fmla="*/ 476 h 957"/>
                  <a:gd name="T32" fmla="*/ 1416 w 2021"/>
                  <a:gd name="T33" fmla="*/ 666 h 957"/>
                  <a:gd name="T34" fmla="*/ 496 w 2021"/>
                  <a:gd name="T35" fmla="*/ 666 h 957"/>
                  <a:gd name="T36" fmla="*/ 530 w 2021"/>
                  <a:gd name="T37" fmla="*/ 701 h 957"/>
                  <a:gd name="T38" fmla="*/ 560 w 2021"/>
                  <a:gd name="T39" fmla="*/ 869 h 957"/>
                  <a:gd name="T40" fmla="*/ 423 w 2021"/>
                  <a:gd name="T41" fmla="*/ 957 h 9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21" h="957">
                    <a:moveTo>
                      <a:pt x="423" y="957"/>
                    </a:moveTo>
                    <a:cubicBezTo>
                      <a:pt x="365" y="957"/>
                      <a:pt x="310" y="922"/>
                      <a:pt x="286" y="869"/>
                    </a:cubicBezTo>
                    <a:cubicBezTo>
                      <a:pt x="260" y="813"/>
                      <a:pt x="273" y="745"/>
                      <a:pt x="316" y="701"/>
                    </a:cubicBezTo>
                    <a:cubicBezTo>
                      <a:pt x="350" y="666"/>
                      <a:pt x="350" y="666"/>
                      <a:pt x="350" y="666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53"/>
                      <a:pt x="51" y="0"/>
                      <a:pt x="111" y="0"/>
                    </a:cubicBezTo>
                    <a:cubicBezTo>
                      <a:pt x="1910" y="0"/>
                      <a:pt x="1910" y="0"/>
                      <a:pt x="1910" y="0"/>
                    </a:cubicBezTo>
                    <a:cubicBezTo>
                      <a:pt x="1953" y="0"/>
                      <a:pt x="1995" y="28"/>
                      <a:pt x="2012" y="70"/>
                    </a:cubicBezTo>
                    <a:cubicBezTo>
                      <a:pt x="2013" y="71"/>
                      <a:pt x="2013" y="71"/>
                      <a:pt x="2013" y="71"/>
                    </a:cubicBezTo>
                    <a:cubicBezTo>
                      <a:pt x="2018" y="85"/>
                      <a:pt x="2021" y="100"/>
                      <a:pt x="2021" y="116"/>
                    </a:cubicBezTo>
                    <a:cubicBezTo>
                      <a:pt x="2021" y="666"/>
                      <a:pt x="2021" y="666"/>
                      <a:pt x="2021" y="666"/>
                    </a:cubicBezTo>
                    <a:cubicBezTo>
                      <a:pt x="1825" y="666"/>
                      <a:pt x="1825" y="666"/>
                      <a:pt x="1825" y="666"/>
                    </a:cubicBezTo>
                    <a:cubicBezTo>
                      <a:pt x="1848" y="604"/>
                      <a:pt x="1841" y="533"/>
                      <a:pt x="1805" y="476"/>
                    </a:cubicBezTo>
                    <a:cubicBezTo>
                      <a:pt x="1766" y="413"/>
                      <a:pt x="1695" y="374"/>
                      <a:pt x="1621" y="374"/>
                    </a:cubicBezTo>
                    <a:cubicBezTo>
                      <a:pt x="1546" y="374"/>
                      <a:pt x="1476" y="413"/>
                      <a:pt x="1436" y="476"/>
                    </a:cubicBezTo>
                    <a:cubicBezTo>
                      <a:pt x="1401" y="532"/>
                      <a:pt x="1394" y="604"/>
                      <a:pt x="1416" y="666"/>
                    </a:cubicBezTo>
                    <a:cubicBezTo>
                      <a:pt x="496" y="666"/>
                      <a:pt x="496" y="666"/>
                      <a:pt x="496" y="666"/>
                    </a:cubicBezTo>
                    <a:cubicBezTo>
                      <a:pt x="530" y="701"/>
                      <a:pt x="530" y="701"/>
                      <a:pt x="530" y="701"/>
                    </a:cubicBezTo>
                    <a:cubicBezTo>
                      <a:pt x="574" y="745"/>
                      <a:pt x="586" y="812"/>
                      <a:pt x="560" y="869"/>
                    </a:cubicBezTo>
                    <a:cubicBezTo>
                      <a:pt x="536" y="922"/>
                      <a:pt x="481" y="957"/>
                      <a:pt x="423" y="95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773714" y="3471234"/>
              <a:ext cx="4644572" cy="2255490"/>
            </a:xfrm>
            <a:custGeom>
              <a:avLst/>
              <a:gdLst>
                <a:gd name="T0" fmla="*/ 1796 w 2062"/>
                <a:gd name="T1" fmla="*/ 292 h 999"/>
                <a:gd name="T2" fmla="*/ 1760 w 2062"/>
                <a:gd name="T3" fmla="*/ 292 h 999"/>
                <a:gd name="T4" fmla="*/ 1796 w 2062"/>
                <a:gd name="T5" fmla="*/ 100 h 999"/>
                <a:gd name="T6" fmla="*/ 1641 w 2062"/>
                <a:gd name="T7" fmla="*/ 0 h 999"/>
                <a:gd name="T8" fmla="*/ 1485 w 2062"/>
                <a:gd name="T9" fmla="*/ 100 h 999"/>
                <a:gd name="T10" fmla="*/ 1522 w 2062"/>
                <a:gd name="T11" fmla="*/ 292 h 999"/>
                <a:gd name="T12" fmla="*/ 1486 w 2062"/>
                <a:gd name="T13" fmla="*/ 292 h 999"/>
                <a:gd name="T14" fmla="*/ 617 w 2062"/>
                <a:gd name="T15" fmla="*/ 292 h 999"/>
                <a:gd name="T16" fmla="*/ 611 w 2062"/>
                <a:gd name="T17" fmla="*/ 490 h 999"/>
                <a:gd name="T18" fmla="*/ 443 w 2062"/>
                <a:gd name="T19" fmla="*/ 583 h 999"/>
                <a:gd name="T20" fmla="*/ 276 w 2062"/>
                <a:gd name="T21" fmla="*/ 490 h 999"/>
                <a:gd name="T22" fmla="*/ 269 w 2062"/>
                <a:gd name="T23" fmla="*/ 292 h 999"/>
                <a:gd name="T24" fmla="*/ 0 w 2062"/>
                <a:gd name="T25" fmla="*/ 292 h 999"/>
                <a:gd name="T26" fmla="*/ 0 w 2062"/>
                <a:gd name="T27" fmla="*/ 863 h 999"/>
                <a:gd name="T28" fmla="*/ 131 w 2062"/>
                <a:gd name="T29" fmla="*/ 999 h 999"/>
                <a:gd name="T30" fmla="*/ 1930 w 2062"/>
                <a:gd name="T31" fmla="*/ 999 h 999"/>
                <a:gd name="T32" fmla="*/ 2062 w 2062"/>
                <a:gd name="T33" fmla="*/ 863 h 999"/>
                <a:gd name="T34" fmla="*/ 2062 w 2062"/>
                <a:gd name="T35" fmla="*/ 292 h 999"/>
                <a:gd name="T36" fmla="*/ 1796 w 2062"/>
                <a:gd name="T37" fmla="*/ 292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2" h="999">
                  <a:moveTo>
                    <a:pt x="1796" y="292"/>
                  </a:moveTo>
                  <a:cubicBezTo>
                    <a:pt x="1760" y="292"/>
                    <a:pt x="1760" y="292"/>
                    <a:pt x="1760" y="292"/>
                  </a:cubicBezTo>
                  <a:cubicBezTo>
                    <a:pt x="1811" y="243"/>
                    <a:pt x="1826" y="165"/>
                    <a:pt x="1796" y="100"/>
                  </a:cubicBezTo>
                  <a:cubicBezTo>
                    <a:pt x="1769" y="40"/>
                    <a:pt x="1707" y="0"/>
                    <a:pt x="1641" y="0"/>
                  </a:cubicBezTo>
                  <a:cubicBezTo>
                    <a:pt x="1574" y="0"/>
                    <a:pt x="1513" y="40"/>
                    <a:pt x="1485" y="100"/>
                  </a:cubicBezTo>
                  <a:cubicBezTo>
                    <a:pt x="1456" y="165"/>
                    <a:pt x="1471" y="243"/>
                    <a:pt x="1522" y="292"/>
                  </a:cubicBezTo>
                  <a:cubicBezTo>
                    <a:pt x="1486" y="292"/>
                    <a:pt x="1486" y="292"/>
                    <a:pt x="1486" y="292"/>
                  </a:cubicBezTo>
                  <a:cubicBezTo>
                    <a:pt x="617" y="292"/>
                    <a:pt x="617" y="292"/>
                    <a:pt x="617" y="292"/>
                  </a:cubicBezTo>
                  <a:cubicBezTo>
                    <a:pt x="651" y="354"/>
                    <a:pt x="648" y="431"/>
                    <a:pt x="611" y="490"/>
                  </a:cubicBezTo>
                  <a:cubicBezTo>
                    <a:pt x="575" y="548"/>
                    <a:pt x="511" y="583"/>
                    <a:pt x="443" y="583"/>
                  </a:cubicBezTo>
                  <a:cubicBezTo>
                    <a:pt x="376" y="583"/>
                    <a:pt x="312" y="548"/>
                    <a:pt x="276" y="490"/>
                  </a:cubicBezTo>
                  <a:cubicBezTo>
                    <a:pt x="239" y="431"/>
                    <a:pt x="236" y="354"/>
                    <a:pt x="269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0" y="935"/>
                    <a:pt x="58" y="999"/>
                    <a:pt x="131" y="999"/>
                  </a:cubicBezTo>
                  <a:cubicBezTo>
                    <a:pt x="1930" y="999"/>
                    <a:pt x="1930" y="999"/>
                    <a:pt x="1930" y="999"/>
                  </a:cubicBezTo>
                  <a:cubicBezTo>
                    <a:pt x="2003" y="999"/>
                    <a:pt x="2062" y="935"/>
                    <a:pt x="2062" y="863"/>
                  </a:cubicBezTo>
                  <a:cubicBezTo>
                    <a:pt x="2062" y="292"/>
                    <a:pt x="2062" y="292"/>
                    <a:pt x="2062" y="292"/>
                  </a:cubicBezTo>
                  <a:lnTo>
                    <a:pt x="1796" y="2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819797" y="3516281"/>
              <a:ext cx="4552405" cy="2165395"/>
            </a:xfrm>
            <a:custGeom>
              <a:avLst/>
              <a:gdLst>
                <a:gd name="T0" fmla="*/ 111 w 2021"/>
                <a:gd name="T1" fmla="*/ 959 h 959"/>
                <a:gd name="T2" fmla="*/ 0 w 2021"/>
                <a:gd name="T3" fmla="*/ 843 h 959"/>
                <a:gd name="T4" fmla="*/ 0 w 2021"/>
                <a:gd name="T5" fmla="*/ 292 h 959"/>
                <a:gd name="T6" fmla="*/ 218 w 2021"/>
                <a:gd name="T7" fmla="*/ 292 h 959"/>
                <a:gd name="T8" fmla="*/ 239 w 2021"/>
                <a:gd name="T9" fmla="*/ 481 h 959"/>
                <a:gd name="T10" fmla="*/ 423 w 2021"/>
                <a:gd name="T11" fmla="*/ 583 h 959"/>
                <a:gd name="T12" fmla="*/ 608 w 2021"/>
                <a:gd name="T13" fmla="*/ 481 h 959"/>
                <a:gd name="T14" fmla="*/ 628 w 2021"/>
                <a:gd name="T15" fmla="*/ 292 h 959"/>
                <a:gd name="T16" fmla="*/ 1551 w 2021"/>
                <a:gd name="T17" fmla="*/ 292 h 959"/>
                <a:gd name="T18" fmla="*/ 1516 w 2021"/>
                <a:gd name="T19" fmla="*/ 258 h 959"/>
                <a:gd name="T20" fmla="*/ 1484 w 2021"/>
                <a:gd name="T21" fmla="*/ 88 h 959"/>
                <a:gd name="T22" fmla="*/ 1621 w 2021"/>
                <a:gd name="T23" fmla="*/ 0 h 959"/>
                <a:gd name="T24" fmla="*/ 1758 w 2021"/>
                <a:gd name="T25" fmla="*/ 88 h 959"/>
                <a:gd name="T26" fmla="*/ 1726 w 2021"/>
                <a:gd name="T27" fmla="*/ 258 h 959"/>
                <a:gd name="T28" fmla="*/ 1690 w 2021"/>
                <a:gd name="T29" fmla="*/ 292 h 959"/>
                <a:gd name="T30" fmla="*/ 2021 w 2021"/>
                <a:gd name="T31" fmla="*/ 292 h 959"/>
                <a:gd name="T32" fmla="*/ 2021 w 2021"/>
                <a:gd name="T33" fmla="*/ 843 h 959"/>
                <a:gd name="T34" fmla="*/ 1910 w 2021"/>
                <a:gd name="T35" fmla="*/ 959 h 959"/>
                <a:gd name="T36" fmla="*/ 111 w 2021"/>
                <a:gd name="T37" fmla="*/ 959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21" h="959">
                  <a:moveTo>
                    <a:pt x="111" y="959"/>
                  </a:moveTo>
                  <a:cubicBezTo>
                    <a:pt x="51" y="959"/>
                    <a:pt x="0" y="906"/>
                    <a:pt x="0" y="843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218" y="292"/>
                    <a:pt x="218" y="292"/>
                    <a:pt x="218" y="292"/>
                  </a:cubicBezTo>
                  <a:cubicBezTo>
                    <a:pt x="196" y="355"/>
                    <a:pt x="203" y="424"/>
                    <a:pt x="239" y="481"/>
                  </a:cubicBezTo>
                  <a:cubicBezTo>
                    <a:pt x="278" y="544"/>
                    <a:pt x="349" y="583"/>
                    <a:pt x="423" y="583"/>
                  </a:cubicBezTo>
                  <a:cubicBezTo>
                    <a:pt x="498" y="583"/>
                    <a:pt x="568" y="544"/>
                    <a:pt x="608" y="481"/>
                  </a:cubicBezTo>
                  <a:cubicBezTo>
                    <a:pt x="644" y="424"/>
                    <a:pt x="651" y="355"/>
                    <a:pt x="628" y="292"/>
                  </a:cubicBezTo>
                  <a:cubicBezTo>
                    <a:pt x="1551" y="292"/>
                    <a:pt x="1551" y="292"/>
                    <a:pt x="1551" y="292"/>
                  </a:cubicBezTo>
                  <a:cubicBezTo>
                    <a:pt x="1516" y="258"/>
                    <a:pt x="1516" y="258"/>
                    <a:pt x="1516" y="258"/>
                  </a:cubicBezTo>
                  <a:cubicBezTo>
                    <a:pt x="1471" y="214"/>
                    <a:pt x="1458" y="145"/>
                    <a:pt x="1484" y="88"/>
                  </a:cubicBezTo>
                  <a:cubicBezTo>
                    <a:pt x="1508" y="35"/>
                    <a:pt x="1563" y="0"/>
                    <a:pt x="1621" y="0"/>
                  </a:cubicBezTo>
                  <a:cubicBezTo>
                    <a:pt x="1679" y="0"/>
                    <a:pt x="1734" y="35"/>
                    <a:pt x="1758" y="88"/>
                  </a:cubicBezTo>
                  <a:cubicBezTo>
                    <a:pt x="1784" y="145"/>
                    <a:pt x="1770" y="214"/>
                    <a:pt x="1726" y="258"/>
                  </a:cubicBezTo>
                  <a:cubicBezTo>
                    <a:pt x="1690" y="292"/>
                    <a:pt x="1690" y="292"/>
                    <a:pt x="1690" y="292"/>
                  </a:cubicBezTo>
                  <a:cubicBezTo>
                    <a:pt x="2021" y="292"/>
                    <a:pt x="2021" y="292"/>
                    <a:pt x="2021" y="292"/>
                  </a:cubicBezTo>
                  <a:cubicBezTo>
                    <a:pt x="2021" y="843"/>
                    <a:pt x="2021" y="843"/>
                    <a:pt x="2021" y="843"/>
                  </a:cubicBezTo>
                  <a:cubicBezTo>
                    <a:pt x="2021" y="906"/>
                    <a:pt x="1970" y="959"/>
                    <a:pt x="1910" y="959"/>
                  </a:cubicBezTo>
                  <a:lnTo>
                    <a:pt x="111" y="9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0" name="Freeform 52"/>
          <p:cNvSpPr>
            <a:spLocks/>
          </p:cNvSpPr>
          <p:nvPr/>
        </p:nvSpPr>
        <p:spPr bwMode="auto">
          <a:xfrm>
            <a:off x="5512051" y="2366921"/>
            <a:ext cx="1137910" cy="225686"/>
          </a:xfrm>
          <a:custGeom>
            <a:avLst/>
            <a:gdLst>
              <a:gd name="T0" fmla="*/ 8 w 672"/>
              <a:gd name="T1" fmla="*/ 122 h 131"/>
              <a:gd name="T2" fmla="*/ 25 w 672"/>
              <a:gd name="T3" fmla="*/ 130 h 131"/>
              <a:gd name="T4" fmla="*/ 53 w 672"/>
              <a:gd name="T5" fmla="*/ 124 h 131"/>
              <a:gd name="T6" fmla="*/ 327 w 672"/>
              <a:gd name="T7" fmla="*/ 83 h 131"/>
              <a:gd name="T8" fmla="*/ 618 w 672"/>
              <a:gd name="T9" fmla="*/ 124 h 131"/>
              <a:gd name="T10" fmla="*/ 642 w 672"/>
              <a:gd name="T11" fmla="*/ 130 h 131"/>
              <a:gd name="T12" fmla="*/ 663 w 672"/>
              <a:gd name="T13" fmla="*/ 122 h 131"/>
              <a:gd name="T14" fmla="*/ 671 w 672"/>
              <a:gd name="T15" fmla="*/ 104 h 131"/>
              <a:gd name="T16" fmla="*/ 669 w 672"/>
              <a:gd name="T17" fmla="*/ 85 h 131"/>
              <a:gd name="T18" fmla="*/ 655 w 672"/>
              <a:gd name="T19" fmla="*/ 61 h 131"/>
              <a:gd name="T20" fmla="*/ 631 w 672"/>
              <a:gd name="T21" fmla="*/ 45 h 131"/>
              <a:gd name="T22" fmla="*/ 609 w 672"/>
              <a:gd name="T23" fmla="*/ 39 h 131"/>
              <a:gd name="T24" fmla="*/ 588 w 672"/>
              <a:gd name="T25" fmla="*/ 33 h 131"/>
              <a:gd name="T26" fmla="*/ 328 w 672"/>
              <a:gd name="T27" fmla="*/ 0 h 131"/>
              <a:gd name="T28" fmla="*/ 84 w 672"/>
              <a:gd name="T29" fmla="*/ 33 h 131"/>
              <a:gd name="T30" fmla="*/ 59 w 672"/>
              <a:gd name="T31" fmla="*/ 40 h 131"/>
              <a:gd name="T32" fmla="*/ 41 w 672"/>
              <a:gd name="T33" fmla="*/ 45 h 131"/>
              <a:gd name="T34" fmla="*/ 17 w 672"/>
              <a:gd name="T35" fmla="*/ 61 h 131"/>
              <a:gd name="T36" fmla="*/ 3 w 672"/>
              <a:gd name="T37" fmla="*/ 85 h 131"/>
              <a:gd name="T38" fmla="*/ 1 w 672"/>
              <a:gd name="T39" fmla="*/ 104 h 131"/>
              <a:gd name="T40" fmla="*/ 8 w 672"/>
              <a:gd name="T41" fmla="*/ 122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72" h="131">
                <a:moveTo>
                  <a:pt x="8" y="122"/>
                </a:moveTo>
                <a:cubicBezTo>
                  <a:pt x="13" y="127"/>
                  <a:pt x="18" y="129"/>
                  <a:pt x="25" y="130"/>
                </a:cubicBezTo>
                <a:cubicBezTo>
                  <a:pt x="35" y="131"/>
                  <a:pt x="44" y="127"/>
                  <a:pt x="53" y="124"/>
                </a:cubicBezTo>
                <a:cubicBezTo>
                  <a:pt x="142" y="98"/>
                  <a:pt x="235" y="84"/>
                  <a:pt x="327" y="83"/>
                </a:cubicBezTo>
                <a:cubicBezTo>
                  <a:pt x="425" y="82"/>
                  <a:pt x="523" y="96"/>
                  <a:pt x="618" y="124"/>
                </a:cubicBezTo>
                <a:cubicBezTo>
                  <a:pt x="626" y="127"/>
                  <a:pt x="634" y="130"/>
                  <a:pt x="642" y="130"/>
                </a:cubicBezTo>
                <a:cubicBezTo>
                  <a:pt x="651" y="131"/>
                  <a:pt x="658" y="128"/>
                  <a:pt x="663" y="122"/>
                </a:cubicBezTo>
                <a:cubicBezTo>
                  <a:pt x="668" y="117"/>
                  <a:pt x="671" y="111"/>
                  <a:pt x="671" y="104"/>
                </a:cubicBezTo>
                <a:cubicBezTo>
                  <a:pt x="672" y="97"/>
                  <a:pt x="671" y="91"/>
                  <a:pt x="669" y="85"/>
                </a:cubicBezTo>
                <a:cubicBezTo>
                  <a:pt x="666" y="76"/>
                  <a:pt x="661" y="68"/>
                  <a:pt x="655" y="61"/>
                </a:cubicBezTo>
                <a:cubicBezTo>
                  <a:pt x="648" y="54"/>
                  <a:pt x="640" y="48"/>
                  <a:pt x="631" y="45"/>
                </a:cubicBezTo>
                <a:cubicBezTo>
                  <a:pt x="624" y="43"/>
                  <a:pt x="616" y="41"/>
                  <a:pt x="609" y="39"/>
                </a:cubicBezTo>
                <a:cubicBezTo>
                  <a:pt x="602" y="37"/>
                  <a:pt x="595" y="35"/>
                  <a:pt x="588" y="33"/>
                </a:cubicBezTo>
                <a:cubicBezTo>
                  <a:pt x="503" y="10"/>
                  <a:pt x="415" y="0"/>
                  <a:pt x="328" y="0"/>
                </a:cubicBezTo>
                <a:cubicBezTo>
                  <a:pt x="246" y="1"/>
                  <a:pt x="164" y="12"/>
                  <a:pt x="84" y="33"/>
                </a:cubicBezTo>
                <a:cubicBezTo>
                  <a:pt x="75" y="35"/>
                  <a:pt x="67" y="37"/>
                  <a:pt x="59" y="40"/>
                </a:cubicBezTo>
                <a:cubicBezTo>
                  <a:pt x="53" y="42"/>
                  <a:pt x="47" y="43"/>
                  <a:pt x="41" y="45"/>
                </a:cubicBezTo>
                <a:cubicBezTo>
                  <a:pt x="32" y="48"/>
                  <a:pt x="23" y="54"/>
                  <a:pt x="17" y="61"/>
                </a:cubicBezTo>
                <a:cubicBezTo>
                  <a:pt x="11" y="68"/>
                  <a:pt x="6" y="76"/>
                  <a:pt x="3" y="85"/>
                </a:cubicBezTo>
                <a:cubicBezTo>
                  <a:pt x="1" y="91"/>
                  <a:pt x="0" y="97"/>
                  <a:pt x="1" y="104"/>
                </a:cubicBezTo>
                <a:cubicBezTo>
                  <a:pt x="1" y="111"/>
                  <a:pt x="4" y="117"/>
                  <a:pt x="8" y="122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41"/>
          <p:cNvSpPr>
            <a:spLocks/>
          </p:cNvSpPr>
          <p:nvPr/>
        </p:nvSpPr>
        <p:spPr bwMode="auto">
          <a:xfrm>
            <a:off x="5533861" y="2637856"/>
            <a:ext cx="231375" cy="67010"/>
          </a:xfrm>
          <a:custGeom>
            <a:avLst/>
            <a:gdLst>
              <a:gd name="T0" fmla="*/ 0 w 137"/>
              <a:gd name="T1" fmla="*/ 39 h 39"/>
              <a:gd name="T2" fmla="*/ 68 w 137"/>
              <a:gd name="T3" fmla="*/ 0 h 39"/>
              <a:gd name="T4" fmla="*/ 137 w 137"/>
              <a:gd name="T5" fmla="*/ 39 h 39"/>
              <a:gd name="T6" fmla="*/ 0 w 137"/>
              <a:gd name="T7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7" h="39">
                <a:moveTo>
                  <a:pt x="0" y="39"/>
                </a:moveTo>
                <a:cubicBezTo>
                  <a:pt x="0" y="18"/>
                  <a:pt x="30" y="0"/>
                  <a:pt x="68" y="0"/>
                </a:cubicBezTo>
                <a:cubicBezTo>
                  <a:pt x="106" y="0"/>
                  <a:pt x="137" y="18"/>
                  <a:pt x="137" y="39"/>
                </a:cubicBezTo>
                <a:lnTo>
                  <a:pt x="0" y="3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Freeform 42"/>
          <p:cNvSpPr>
            <a:spLocks/>
          </p:cNvSpPr>
          <p:nvPr/>
        </p:nvSpPr>
        <p:spPr bwMode="auto">
          <a:xfrm>
            <a:off x="5628055" y="2571478"/>
            <a:ext cx="42355" cy="133389"/>
          </a:xfrm>
          <a:custGeom>
            <a:avLst/>
            <a:gdLst>
              <a:gd name="T0" fmla="*/ 25 w 25"/>
              <a:gd name="T1" fmla="*/ 65 h 78"/>
              <a:gd name="T2" fmla="*/ 12 w 25"/>
              <a:gd name="T3" fmla="*/ 78 h 78"/>
              <a:gd name="T4" fmla="*/ 0 w 25"/>
              <a:gd name="T5" fmla="*/ 65 h 78"/>
              <a:gd name="T6" fmla="*/ 0 w 25"/>
              <a:gd name="T7" fmla="*/ 13 h 78"/>
              <a:gd name="T8" fmla="*/ 12 w 25"/>
              <a:gd name="T9" fmla="*/ 0 h 78"/>
              <a:gd name="T10" fmla="*/ 25 w 25"/>
              <a:gd name="T11" fmla="*/ 13 h 78"/>
              <a:gd name="T12" fmla="*/ 25 w 25"/>
              <a:gd name="T13" fmla="*/ 65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" h="78">
                <a:moveTo>
                  <a:pt x="25" y="65"/>
                </a:moveTo>
                <a:cubicBezTo>
                  <a:pt x="25" y="72"/>
                  <a:pt x="19" y="78"/>
                  <a:pt x="12" y="78"/>
                </a:cubicBezTo>
                <a:cubicBezTo>
                  <a:pt x="5" y="78"/>
                  <a:pt x="0" y="72"/>
                  <a:pt x="0" y="65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5" y="0"/>
                  <a:pt x="12" y="0"/>
                </a:cubicBezTo>
                <a:cubicBezTo>
                  <a:pt x="19" y="0"/>
                  <a:pt x="25" y="6"/>
                  <a:pt x="25" y="13"/>
                </a:cubicBezTo>
                <a:lnTo>
                  <a:pt x="25" y="6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43"/>
          <p:cNvSpPr>
            <a:spLocks/>
          </p:cNvSpPr>
          <p:nvPr/>
        </p:nvSpPr>
        <p:spPr bwMode="auto">
          <a:xfrm>
            <a:off x="6414476" y="2637856"/>
            <a:ext cx="231375" cy="67010"/>
          </a:xfrm>
          <a:custGeom>
            <a:avLst/>
            <a:gdLst>
              <a:gd name="T0" fmla="*/ 0 w 137"/>
              <a:gd name="T1" fmla="*/ 39 h 39"/>
              <a:gd name="T2" fmla="*/ 68 w 137"/>
              <a:gd name="T3" fmla="*/ 0 h 39"/>
              <a:gd name="T4" fmla="*/ 137 w 137"/>
              <a:gd name="T5" fmla="*/ 39 h 39"/>
              <a:gd name="T6" fmla="*/ 0 w 137"/>
              <a:gd name="T7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7" h="39">
                <a:moveTo>
                  <a:pt x="0" y="39"/>
                </a:moveTo>
                <a:cubicBezTo>
                  <a:pt x="0" y="18"/>
                  <a:pt x="30" y="0"/>
                  <a:pt x="68" y="0"/>
                </a:cubicBezTo>
                <a:cubicBezTo>
                  <a:pt x="106" y="0"/>
                  <a:pt x="137" y="18"/>
                  <a:pt x="137" y="39"/>
                </a:cubicBezTo>
                <a:lnTo>
                  <a:pt x="0" y="3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44"/>
          <p:cNvSpPr>
            <a:spLocks/>
          </p:cNvSpPr>
          <p:nvPr/>
        </p:nvSpPr>
        <p:spPr bwMode="auto">
          <a:xfrm>
            <a:off x="6508670" y="2571478"/>
            <a:ext cx="42355" cy="133389"/>
          </a:xfrm>
          <a:custGeom>
            <a:avLst/>
            <a:gdLst>
              <a:gd name="T0" fmla="*/ 25 w 25"/>
              <a:gd name="T1" fmla="*/ 65 h 78"/>
              <a:gd name="T2" fmla="*/ 12 w 25"/>
              <a:gd name="T3" fmla="*/ 78 h 78"/>
              <a:gd name="T4" fmla="*/ 0 w 25"/>
              <a:gd name="T5" fmla="*/ 65 h 78"/>
              <a:gd name="T6" fmla="*/ 0 w 25"/>
              <a:gd name="T7" fmla="*/ 13 h 78"/>
              <a:gd name="T8" fmla="*/ 12 w 25"/>
              <a:gd name="T9" fmla="*/ 0 h 78"/>
              <a:gd name="T10" fmla="*/ 25 w 25"/>
              <a:gd name="T11" fmla="*/ 13 h 78"/>
              <a:gd name="T12" fmla="*/ 25 w 25"/>
              <a:gd name="T13" fmla="*/ 65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" h="78">
                <a:moveTo>
                  <a:pt x="25" y="65"/>
                </a:moveTo>
                <a:cubicBezTo>
                  <a:pt x="25" y="72"/>
                  <a:pt x="19" y="78"/>
                  <a:pt x="12" y="78"/>
                </a:cubicBezTo>
                <a:cubicBezTo>
                  <a:pt x="5" y="78"/>
                  <a:pt x="0" y="72"/>
                  <a:pt x="0" y="65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5" y="0"/>
                  <a:pt x="12" y="0"/>
                </a:cubicBezTo>
                <a:cubicBezTo>
                  <a:pt x="19" y="0"/>
                  <a:pt x="25" y="6"/>
                  <a:pt x="25" y="13"/>
                </a:cubicBezTo>
                <a:lnTo>
                  <a:pt x="25" y="6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45"/>
          <p:cNvSpPr>
            <a:spLocks/>
          </p:cNvSpPr>
          <p:nvPr/>
        </p:nvSpPr>
        <p:spPr bwMode="auto">
          <a:xfrm>
            <a:off x="5069214" y="2620787"/>
            <a:ext cx="285110" cy="84079"/>
          </a:xfrm>
          <a:custGeom>
            <a:avLst/>
            <a:gdLst>
              <a:gd name="T0" fmla="*/ 160 w 169"/>
              <a:gd name="T1" fmla="*/ 0 h 49"/>
              <a:gd name="T2" fmla="*/ 8 w 169"/>
              <a:gd name="T3" fmla="*/ 0 h 49"/>
              <a:gd name="T4" fmla="*/ 0 w 169"/>
              <a:gd name="T5" fmla="*/ 15 h 49"/>
              <a:gd name="T6" fmla="*/ 0 w 169"/>
              <a:gd name="T7" fmla="*/ 49 h 49"/>
              <a:gd name="T8" fmla="*/ 169 w 169"/>
              <a:gd name="T9" fmla="*/ 49 h 49"/>
              <a:gd name="T10" fmla="*/ 169 w 169"/>
              <a:gd name="T11" fmla="*/ 15 h 49"/>
              <a:gd name="T12" fmla="*/ 160 w 169"/>
              <a:gd name="T1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9">
                <a:moveTo>
                  <a:pt x="160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7"/>
                  <a:pt x="0" y="15"/>
                </a:cubicBezTo>
                <a:cubicBezTo>
                  <a:pt x="0" y="49"/>
                  <a:pt x="0" y="49"/>
                  <a:pt x="0" y="49"/>
                </a:cubicBezTo>
                <a:cubicBezTo>
                  <a:pt x="169" y="49"/>
                  <a:pt x="169" y="49"/>
                  <a:pt x="169" y="49"/>
                </a:cubicBezTo>
                <a:cubicBezTo>
                  <a:pt x="169" y="15"/>
                  <a:pt x="169" y="15"/>
                  <a:pt x="169" y="15"/>
                </a:cubicBezTo>
                <a:cubicBezTo>
                  <a:pt x="169" y="7"/>
                  <a:pt x="165" y="0"/>
                  <a:pt x="160" y="0"/>
                </a:cubicBezTo>
              </a:path>
            </a:pathLst>
          </a:custGeom>
          <a:solidFill>
            <a:srgbClr val="9090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46"/>
          <p:cNvSpPr>
            <a:spLocks/>
          </p:cNvSpPr>
          <p:nvPr/>
        </p:nvSpPr>
        <p:spPr bwMode="auto">
          <a:xfrm>
            <a:off x="5069214" y="2627742"/>
            <a:ext cx="285110" cy="77125"/>
          </a:xfrm>
          <a:custGeom>
            <a:avLst/>
            <a:gdLst>
              <a:gd name="T0" fmla="*/ 0 w 169"/>
              <a:gd name="T1" fmla="*/ 45 h 45"/>
              <a:gd name="T2" fmla="*/ 0 w 169"/>
              <a:gd name="T3" fmla="*/ 14 h 45"/>
              <a:gd name="T4" fmla="*/ 8 w 169"/>
              <a:gd name="T5" fmla="*/ 0 h 45"/>
              <a:gd name="T6" fmla="*/ 160 w 169"/>
              <a:gd name="T7" fmla="*/ 0 h 45"/>
              <a:gd name="T8" fmla="*/ 169 w 169"/>
              <a:gd name="T9" fmla="*/ 14 h 45"/>
              <a:gd name="T10" fmla="*/ 169 w 169"/>
              <a:gd name="T11" fmla="*/ 45 h 45"/>
              <a:gd name="T12" fmla="*/ 0 w 169"/>
              <a:gd name="T1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5">
                <a:moveTo>
                  <a:pt x="0" y="45"/>
                </a:move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4" y="0"/>
                  <a:pt x="8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5" y="0"/>
                  <a:pt x="169" y="6"/>
                  <a:pt x="169" y="14"/>
                </a:cubicBezTo>
                <a:cubicBezTo>
                  <a:pt x="169" y="45"/>
                  <a:pt x="169" y="45"/>
                  <a:pt x="169" y="45"/>
                </a:cubicBezTo>
                <a:lnTo>
                  <a:pt x="0" y="4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47"/>
          <p:cNvSpPr>
            <a:spLocks/>
          </p:cNvSpPr>
          <p:nvPr/>
        </p:nvSpPr>
        <p:spPr bwMode="auto">
          <a:xfrm>
            <a:off x="6824756" y="2620787"/>
            <a:ext cx="285742" cy="84079"/>
          </a:xfrm>
          <a:custGeom>
            <a:avLst/>
            <a:gdLst>
              <a:gd name="T0" fmla="*/ 161 w 169"/>
              <a:gd name="T1" fmla="*/ 0 h 49"/>
              <a:gd name="T2" fmla="*/ 8 w 169"/>
              <a:gd name="T3" fmla="*/ 0 h 49"/>
              <a:gd name="T4" fmla="*/ 0 w 169"/>
              <a:gd name="T5" fmla="*/ 15 h 49"/>
              <a:gd name="T6" fmla="*/ 0 w 169"/>
              <a:gd name="T7" fmla="*/ 49 h 49"/>
              <a:gd name="T8" fmla="*/ 169 w 169"/>
              <a:gd name="T9" fmla="*/ 49 h 49"/>
              <a:gd name="T10" fmla="*/ 169 w 169"/>
              <a:gd name="T11" fmla="*/ 15 h 49"/>
              <a:gd name="T12" fmla="*/ 161 w 169"/>
              <a:gd name="T1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9">
                <a:moveTo>
                  <a:pt x="161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7"/>
                  <a:pt x="0" y="15"/>
                </a:cubicBezTo>
                <a:cubicBezTo>
                  <a:pt x="0" y="49"/>
                  <a:pt x="0" y="49"/>
                  <a:pt x="0" y="49"/>
                </a:cubicBezTo>
                <a:cubicBezTo>
                  <a:pt x="169" y="49"/>
                  <a:pt x="169" y="49"/>
                  <a:pt x="169" y="49"/>
                </a:cubicBezTo>
                <a:cubicBezTo>
                  <a:pt x="169" y="15"/>
                  <a:pt x="169" y="15"/>
                  <a:pt x="169" y="15"/>
                </a:cubicBezTo>
                <a:cubicBezTo>
                  <a:pt x="169" y="7"/>
                  <a:pt x="165" y="0"/>
                  <a:pt x="161" y="0"/>
                </a:cubicBezTo>
              </a:path>
            </a:pathLst>
          </a:custGeom>
          <a:solidFill>
            <a:srgbClr val="9090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48"/>
          <p:cNvSpPr>
            <a:spLocks/>
          </p:cNvSpPr>
          <p:nvPr/>
        </p:nvSpPr>
        <p:spPr bwMode="auto">
          <a:xfrm>
            <a:off x="6824756" y="2627742"/>
            <a:ext cx="285742" cy="77125"/>
          </a:xfrm>
          <a:custGeom>
            <a:avLst/>
            <a:gdLst>
              <a:gd name="T0" fmla="*/ 169 w 169"/>
              <a:gd name="T1" fmla="*/ 45 h 45"/>
              <a:gd name="T2" fmla="*/ 169 w 169"/>
              <a:gd name="T3" fmla="*/ 14 h 45"/>
              <a:gd name="T4" fmla="*/ 161 w 169"/>
              <a:gd name="T5" fmla="*/ 0 h 45"/>
              <a:gd name="T6" fmla="*/ 8 w 169"/>
              <a:gd name="T7" fmla="*/ 0 h 45"/>
              <a:gd name="T8" fmla="*/ 0 w 169"/>
              <a:gd name="T9" fmla="*/ 14 h 45"/>
              <a:gd name="T10" fmla="*/ 0 w 169"/>
              <a:gd name="T11" fmla="*/ 45 h 45"/>
              <a:gd name="T12" fmla="*/ 169 w 169"/>
              <a:gd name="T1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5">
                <a:moveTo>
                  <a:pt x="169" y="45"/>
                </a:moveTo>
                <a:cubicBezTo>
                  <a:pt x="169" y="14"/>
                  <a:pt x="169" y="14"/>
                  <a:pt x="169" y="14"/>
                </a:cubicBezTo>
                <a:cubicBezTo>
                  <a:pt x="169" y="6"/>
                  <a:pt x="165" y="0"/>
                  <a:pt x="161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6"/>
                  <a:pt x="0" y="14"/>
                </a:cubicBezTo>
                <a:cubicBezTo>
                  <a:pt x="0" y="45"/>
                  <a:pt x="0" y="45"/>
                  <a:pt x="0" y="45"/>
                </a:cubicBezTo>
                <a:lnTo>
                  <a:pt x="169" y="4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5885003" y="3016086"/>
            <a:ext cx="342600" cy="4484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885003" y="4261449"/>
            <a:ext cx="388020" cy="4484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110072" y="376542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110072" y="329891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44" name="直接连接符 43"/>
          <p:cNvCxnSpPr/>
          <p:nvPr/>
        </p:nvCxnSpPr>
        <p:spPr>
          <a:xfrm>
            <a:off x="8110072" y="370141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10"/>
          <p:cNvSpPr>
            <a:spLocks noChangeAspect="1" noEditPoints="1"/>
          </p:cNvSpPr>
          <p:nvPr/>
        </p:nvSpPr>
        <p:spPr bwMode="auto">
          <a:xfrm>
            <a:off x="881784" y="3231694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81784" y="3808885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613304" y="3342373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48" name="直接连接符 47"/>
          <p:cNvCxnSpPr/>
          <p:nvPr/>
        </p:nvCxnSpPr>
        <p:spPr>
          <a:xfrm>
            <a:off x="881784" y="3744877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14"/>
          <p:cNvSpPr>
            <a:spLocks noEditPoints="1"/>
          </p:cNvSpPr>
          <p:nvPr/>
        </p:nvSpPr>
        <p:spPr bwMode="auto">
          <a:xfrm>
            <a:off x="10897376" y="3237657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623043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567377" y="51518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49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PA_组合 27"/>
          <p:cNvGrpSpPr/>
          <p:nvPr>
            <p:custDataLst>
              <p:tags r:id="rId1"/>
            </p:custDataLst>
          </p:nvPr>
        </p:nvGrpSpPr>
        <p:grpSpPr>
          <a:xfrm>
            <a:off x="4131776" y="2213339"/>
            <a:ext cx="3456994" cy="3376260"/>
            <a:chOff x="3430447" y="1715828"/>
            <a:chExt cx="4340693" cy="4239321"/>
          </a:xfrm>
        </p:grpSpPr>
        <p:sp>
          <p:nvSpPr>
            <p:cNvPr id="106" name="椭圆 105"/>
            <p:cNvSpPr/>
            <p:nvPr/>
          </p:nvSpPr>
          <p:spPr>
            <a:xfrm>
              <a:off x="4308958" y="5744171"/>
              <a:ext cx="3462182" cy="210978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160" name="Freeform 91"/>
            <p:cNvSpPr>
              <a:spLocks/>
            </p:cNvSpPr>
            <p:nvPr/>
          </p:nvSpPr>
          <p:spPr bwMode="auto">
            <a:xfrm>
              <a:off x="5087157" y="4057923"/>
              <a:ext cx="312738" cy="855663"/>
            </a:xfrm>
            <a:custGeom>
              <a:avLst/>
              <a:gdLst>
                <a:gd name="T0" fmla="*/ 140 w 143"/>
                <a:gd name="T1" fmla="*/ 94 h 394"/>
                <a:gd name="T2" fmla="*/ 104 w 143"/>
                <a:gd name="T3" fmla="*/ 0 h 394"/>
                <a:gd name="T4" fmla="*/ 29 w 143"/>
                <a:gd name="T5" fmla="*/ 158 h 394"/>
                <a:gd name="T6" fmla="*/ 7 w 143"/>
                <a:gd name="T7" fmla="*/ 195 h 394"/>
                <a:gd name="T8" fmla="*/ 29 w 143"/>
                <a:gd name="T9" fmla="*/ 234 h 394"/>
                <a:gd name="T10" fmla="*/ 50 w 143"/>
                <a:gd name="T11" fmla="*/ 394 h 394"/>
                <a:gd name="T12" fmla="*/ 106 w 143"/>
                <a:gd name="T13" fmla="*/ 222 h 394"/>
                <a:gd name="T14" fmla="*/ 132 w 143"/>
                <a:gd name="T15" fmla="*/ 144 h 394"/>
                <a:gd name="T16" fmla="*/ 140 w 143"/>
                <a:gd name="T17" fmla="*/ 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" h="394">
                  <a:moveTo>
                    <a:pt x="140" y="94"/>
                  </a:moveTo>
                  <a:cubicBezTo>
                    <a:pt x="140" y="59"/>
                    <a:pt x="126" y="26"/>
                    <a:pt x="104" y="0"/>
                  </a:cubicBezTo>
                  <a:cubicBezTo>
                    <a:pt x="79" y="53"/>
                    <a:pt x="54" y="106"/>
                    <a:pt x="29" y="158"/>
                  </a:cubicBezTo>
                  <a:cubicBezTo>
                    <a:pt x="24" y="170"/>
                    <a:pt x="13" y="184"/>
                    <a:pt x="7" y="195"/>
                  </a:cubicBezTo>
                  <a:cubicBezTo>
                    <a:pt x="0" y="209"/>
                    <a:pt x="22" y="221"/>
                    <a:pt x="29" y="234"/>
                  </a:cubicBezTo>
                  <a:cubicBezTo>
                    <a:pt x="58" y="282"/>
                    <a:pt x="68" y="340"/>
                    <a:pt x="50" y="394"/>
                  </a:cubicBezTo>
                  <a:cubicBezTo>
                    <a:pt x="69" y="337"/>
                    <a:pt x="88" y="279"/>
                    <a:pt x="106" y="222"/>
                  </a:cubicBezTo>
                  <a:cubicBezTo>
                    <a:pt x="115" y="196"/>
                    <a:pt x="123" y="170"/>
                    <a:pt x="132" y="144"/>
                  </a:cubicBezTo>
                  <a:cubicBezTo>
                    <a:pt x="137" y="129"/>
                    <a:pt x="143" y="110"/>
                    <a:pt x="140" y="9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grpSp>
          <p:nvGrpSpPr>
            <p:cNvPr id="5156" name="组合 5155"/>
            <p:cNvGrpSpPr/>
            <p:nvPr/>
          </p:nvGrpSpPr>
          <p:grpSpPr>
            <a:xfrm>
              <a:off x="3430447" y="1715828"/>
              <a:ext cx="4191455" cy="4112143"/>
              <a:chOff x="3731288" y="1494561"/>
              <a:chExt cx="4723327" cy="4633951"/>
            </a:xfrm>
          </p:grpSpPr>
          <p:sp>
            <p:nvSpPr>
              <p:cNvPr id="5150" name="Freeform 84"/>
              <p:cNvSpPr>
                <a:spLocks/>
              </p:cNvSpPr>
              <p:nvPr/>
            </p:nvSpPr>
            <p:spPr bwMode="auto">
              <a:xfrm>
                <a:off x="6677677" y="4958172"/>
                <a:ext cx="619064" cy="913340"/>
              </a:xfrm>
              <a:custGeom>
                <a:avLst/>
                <a:gdLst>
                  <a:gd name="T0" fmla="*/ 449 w 462"/>
                  <a:gd name="T1" fmla="*/ 533 h 682"/>
                  <a:gd name="T2" fmla="*/ 452 w 462"/>
                  <a:gd name="T3" fmla="*/ 411 h 682"/>
                  <a:gd name="T4" fmla="*/ 372 w 462"/>
                  <a:gd name="T5" fmla="*/ 273 h 682"/>
                  <a:gd name="T6" fmla="*/ 182 w 462"/>
                  <a:gd name="T7" fmla="*/ 0 h 682"/>
                  <a:gd name="T8" fmla="*/ 0 w 462"/>
                  <a:gd name="T9" fmla="*/ 225 h 682"/>
                  <a:gd name="T10" fmla="*/ 149 w 462"/>
                  <a:gd name="T11" fmla="*/ 615 h 682"/>
                  <a:gd name="T12" fmla="*/ 171 w 462"/>
                  <a:gd name="T13" fmla="*/ 660 h 682"/>
                  <a:gd name="T14" fmla="*/ 256 w 462"/>
                  <a:gd name="T15" fmla="*/ 681 h 682"/>
                  <a:gd name="T16" fmla="*/ 449 w 462"/>
                  <a:gd name="T17" fmla="*/ 533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2" h="682">
                    <a:moveTo>
                      <a:pt x="449" y="533"/>
                    </a:moveTo>
                    <a:cubicBezTo>
                      <a:pt x="461" y="494"/>
                      <a:pt x="462" y="450"/>
                      <a:pt x="452" y="411"/>
                    </a:cubicBezTo>
                    <a:cubicBezTo>
                      <a:pt x="438" y="358"/>
                      <a:pt x="402" y="316"/>
                      <a:pt x="372" y="273"/>
                    </a:cubicBezTo>
                    <a:cubicBezTo>
                      <a:pt x="309" y="182"/>
                      <a:pt x="246" y="91"/>
                      <a:pt x="182" y="0"/>
                    </a:cubicBezTo>
                    <a:cubicBezTo>
                      <a:pt x="271" y="127"/>
                      <a:pt x="131" y="297"/>
                      <a:pt x="0" y="225"/>
                    </a:cubicBezTo>
                    <a:cubicBezTo>
                      <a:pt x="50" y="355"/>
                      <a:pt x="99" y="485"/>
                      <a:pt x="149" y="615"/>
                    </a:cubicBezTo>
                    <a:cubicBezTo>
                      <a:pt x="154" y="628"/>
                      <a:pt x="158" y="653"/>
                      <a:pt x="171" y="660"/>
                    </a:cubicBezTo>
                    <a:cubicBezTo>
                      <a:pt x="197" y="673"/>
                      <a:pt x="227" y="681"/>
                      <a:pt x="256" y="681"/>
                    </a:cubicBezTo>
                    <a:cubicBezTo>
                      <a:pt x="342" y="682"/>
                      <a:pt x="424" y="621"/>
                      <a:pt x="449" y="533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5129" name="Freeform 65"/>
              <p:cNvSpPr>
                <a:spLocks/>
              </p:cNvSpPr>
              <p:nvPr/>
            </p:nvSpPr>
            <p:spPr bwMode="auto">
              <a:xfrm>
                <a:off x="6634477" y="4874860"/>
                <a:ext cx="573790" cy="556075"/>
              </a:xfrm>
              <a:custGeom>
                <a:avLst/>
                <a:gdLst>
                  <a:gd name="T0" fmla="*/ 231 w 430"/>
                  <a:gd name="T1" fmla="*/ 342 h 414"/>
                  <a:gd name="T2" fmla="*/ 430 w 430"/>
                  <a:gd name="T3" fmla="*/ 414 h 414"/>
                  <a:gd name="T4" fmla="*/ 197 w 430"/>
                  <a:gd name="T5" fmla="*/ 68 h 414"/>
                  <a:gd name="T6" fmla="*/ 55 w 430"/>
                  <a:gd name="T7" fmla="*/ 16 h 414"/>
                  <a:gd name="T8" fmla="*/ 7 w 430"/>
                  <a:gd name="T9" fmla="*/ 50 h 414"/>
                  <a:gd name="T10" fmla="*/ 31 w 430"/>
                  <a:gd name="T11" fmla="*/ 100 h 414"/>
                  <a:gd name="T12" fmla="*/ 114 w 430"/>
                  <a:gd name="T13" fmla="*/ 279 h 414"/>
                  <a:gd name="T14" fmla="*/ 162 w 430"/>
                  <a:gd name="T15" fmla="*/ 382 h 414"/>
                  <a:gd name="T16" fmla="*/ 231 w 430"/>
                  <a:gd name="T17" fmla="*/ 342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0" h="414">
                    <a:moveTo>
                      <a:pt x="231" y="342"/>
                    </a:moveTo>
                    <a:cubicBezTo>
                      <a:pt x="304" y="318"/>
                      <a:pt x="386" y="349"/>
                      <a:pt x="430" y="414"/>
                    </a:cubicBezTo>
                    <a:cubicBezTo>
                      <a:pt x="353" y="299"/>
                      <a:pt x="275" y="184"/>
                      <a:pt x="197" y="68"/>
                    </a:cubicBezTo>
                    <a:cubicBezTo>
                      <a:pt x="165" y="21"/>
                      <a:pt x="107" y="0"/>
                      <a:pt x="55" y="16"/>
                    </a:cubicBezTo>
                    <a:cubicBezTo>
                      <a:pt x="44" y="20"/>
                      <a:pt x="0" y="35"/>
                      <a:pt x="7" y="50"/>
                    </a:cubicBezTo>
                    <a:cubicBezTo>
                      <a:pt x="15" y="67"/>
                      <a:pt x="23" y="84"/>
                      <a:pt x="31" y="100"/>
                    </a:cubicBezTo>
                    <a:cubicBezTo>
                      <a:pt x="58" y="160"/>
                      <a:pt x="86" y="219"/>
                      <a:pt x="114" y="279"/>
                    </a:cubicBezTo>
                    <a:cubicBezTo>
                      <a:pt x="130" y="313"/>
                      <a:pt x="146" y="348"/>
                      <a:pt x="162" y="382"/>
                    </a:cubicBezTo>
                    <a:cubicBezTo>
                      <a:pt x="182" y="364"/>
                      <a:pt x="206" y="350"/>
                      <a:pt x="231" y="34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5153" name="Freeform 87"/>
              <p:cNvSpPr>
                <a:spLocks/>
              </p:cNvSpPr>
              <p:nvPr/>
            </p:nvSpPr>
            <p:spPr bwMode="auto">
              <a:xfrm>
                <a:off x="6672330" y="4382828"/>
                <a:ext cx="1096401" cy="720436"/>
              </a:xfrm>
              <a:custGeom>
                <a:avLst/>
                <a:gdLst>
                  <a:gd name="T0" fmla="*/ 469 w 819"/>
                  <a:gd name="T1" fmla="*/ 0 h 538"/>
                  <a:gd name="T2" fmla="*/ 0 w 819"/>
                  <a:gd name="T3" fmla="*/ 264 h 538"/>
                  <a:gd name="T4" fmla="*/ 158 w 819"/>
                  <a:gd name="T5" fmla="*/ 523 h 538"/>
                  <a:gd name="T6" fmla="*/ 164 w 819"/>
                  <a:gd name="T7" fmla="*/ 533 h 538"/>
                  <a:gd name="T8" fmla="*/ 232 w 819"/>
                  <a:gd name="T9" fmla="*/ 525 h 538"/>
                  <a:gd name="T10" fmla="*/ 370 w 819"/>
                  <a:gd name="T11" fmla="*/ 494 h 538"/>
                  <a:gd name="T12" fmla="*/ 657 w 819"/>
                  <a:gd name="T13" fmla="*/ 337 h 538"/>
                  <a:gd name="T14" fmla="*/ 819 w 819"/>
                  <a:gd name="T15" fmla="*/ 165 h 538"/>
                  <a:gd name="T16" fmla="*/ 469 w 819"/>
                  <a:gd name="T1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9" h="538">
                    <a:moveTo>
                      <a:pt x="469" y="0"/>
                    </a:moveTo>
                    <a:cubicBezTo>
                      <a:pt x="358" y="155"/>
                      <a:pt x="183" y="252"/>
                      <a:pt x="0" y="264"/>
                    </a:cubicBezTo>
                    <a:cubicBezTo>
                      <a:pt x="53" y="350"/>
                      <a:pt x="105" y="436"/>
                      <a:pt x="158" y="523"/>
                    </a:cubicBezTo>
                    <a:cubicBezTo>
                      <a:pt x="160" y="526"/>
                      <a:pt x="162" y="529"/>
                      <a:pt x="164" y="533"/>
                    </a:cubicBezTo>
                    <a:cubicBezTo>
                      <a:pt x="167" y="538"/>
                      <a:pt x="223" y="527"/>
                      <a:pt x="232" y="525"/>
                    </a:cubicBezTo>
                    <a:cubicBezTo>
                      <a:pt x="279" y="518"/>
                      <a:pt x="325" y="508"/>
                      <a:pt x="370" y="494"/>
                    </a:cubicBezTo>
                    <a:cubicBezTo>
                      <a:pt x="474" y="461"/>
                      <a:pt x="572" y="407"/>
                      <a:pt x="657" y="337"/>
                    </a:cubicBezTo>
                    <a:cubicBezTo>
                      <a:pt x="717" y="287"/>
                      <a:pt x="772" y="229"/>
                      <a:pt x="819" y="165"/>
                    </a:cubicBezTo>
                    <a:cubicBezTo>
                      <a:pt x="702" y="110"/>
                      <a:pt x="586" y="55"/>
                      <a:pt x="469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5152" name="Freeform 86"/>
              <p:cNvSpPr>
                <a:spLocks/>
              </p:cNvSpPr>
              <p:nvPr/>
            </p:nvSpPr>
            <p:spPr bwMode="auto">
              <a:xfrm>
                <a:off x="6672913" y="5253826"/>
                <a:ext cx="224398" cy="848382"/>
              </a:xfrm>
              <a:custGeom>
                <a:avLst/>
                <a:gdLst>
                  <a:gd name="T0" fmla="*/ 228 w 228"/>
                  <a:gd name="T1" fmla="*/ 862 h 862"/>
                  <a:gd name="T2" fmla="*/ 3 w 228"/>
                  <a:gd name="T3" fmla="*/ 197 h 862"/>
                  <a:gd name="T4" fmla="*/ 0 w 228"/>
                  <a:gd name="T5" fmla="*/ 0 h 862"/>
                  <a:gd name="T6" fmla="*/ 225 w 228"/>
                  <a:gd name="T7" fmla="*/ 587 h 862"/>
                  <a:gd name="T8" fmla="*/ 228 w 228"/>
                  <a:gd name="T9" fmla="*/ 862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8" h="862">
                    <a:moveTo>
                      <a:pt x="228" y="862"/>
                    </a:moveTo>
                    <a:lnTo>
                      <a:pt x="3" y="197"/>
                    </a:lnTo>
                    <a:lnTo>
                      <a:pt x="0" y="0"/>
                    </a:lnTo>
                    <a:lnTo>
                      <a:pt x="225" y="587"/>
                    </a:lnTo>
                    <a:lnTo>
                      <a:pt x="228" y="862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5125" name="Freeform 62"/>
              <p:cNvSpPr>
                <a:spLocks/>
              </p:cNvSpPr>
              <p:nvPr/>
            </p:nvSpPr>
            <p:spPr bwMode="auto">
              <a:xfrm>
                <a:off x="4845388" y="4511277"/>
                <a:ext cx="666305" cy="276561"/>
              </a:xfrm>
              <a:custGeom>
                <a:avLst/>
                <a:gdLst>
                  <a:gd name="T0" fmla="*/ 0 w 677"/>
                  <a:gd name="T1" fmla="*/ 281 h 281"/>
                  <a:gd name="T2" fmla="*/ 368 w 677"/>
                  <a:gd name="T3" fmla="*/ 0 h 281"/>
                  <a:gd name="T4" fmla="*/ 677 w 677"/>
                  <a:gd name="T5" fmla="*/ 0 h 281"/>
                  <a:gd name="T6" fmla="*/ 432 w 677"/>
                  <a:gd name="T7" fmla="*/ 281 h 281"/>
                  <a:gd name="T8" fmla="*/ 0 w 677"/>
                  <a:gd name="T9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7" h="281">
                    <a:moveTo>
                      <a:pt x="0" y="281"/>
                    </a:moveTo>
                    <a:lnTo>
                      <a:pt x="368" y="0"/>
                    </a:lnTo>
                    <a:lnTo>
                      <a:pt x="677" y="0"/>
                    </a:lnTo>
                    <a:lnTo>
                      <a:pt x="432" y="281"/>
                    </a:lnTo>
                    <a:lnTo>
                      <a:pt x="0" y="28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5127" name="Freeform 63"/>
              <p:cNvSpPr>
                <a:spLocks/>
              </p:cNvSpPr>
              <p:nvPr/>
            </p:nvSpPr>
            <p:spPr bwMode="auto">
              <a:xfrm>
                <a:off x="5174112" y="4511277"/>
                <a:ext cx="687958" cy="714531"/>
              </a:xfrm>
              <a:custGeom>
                <a:avLst/>
                <a:gdLst>
                  <a:gd name="T0" fmla="*/ 430 w 515"/>
                  <a:gd name="T1" fmla="*/ 399 h 532"/>
                  <a:gd name="T2" fmla="*/ 471 w 515"/>
                  <a:gd name="T3" fmla="*/ 266 h 532"/>
                  <a:gd name="T4" fmla="*/ 515 w 515"/>
                  <a:gd name="T5" fmla="*/ 123 h 532"/>
                  <a:gd name="T6" fmla="*/ 309 w 515"/>
                  <a:gd name="T7" fmla="*/ 211 h 532"/>
                  <a:gd name="T8" fmla="*/ 253 w 515"/>
                  <a:gd name="T9" fmla="*/ 0 h 532"/>
                  <a:gd name="T10" fmla="*/ 161 w 515"/>
                  <a:gd name="T11" fmla="*/ 104 h 532"/>
                  <a:gd name="T12" fmla="*/ 99 w 515"/>
                  <a:gd name="T13" fmla="*/ 176 h 532"/>
                  <a:gd name="T14" fmla="*/ 72 w 515"/>
                  <a:gd name="T15" fmla="*/ 207 h 532"/>
                  <a:gd name="T16" fmla="*/ 231 w 515"/>
                  <a:gd name="T17" fmla="*/ 525 h 532"/>
                  <a:gd name="T18" fmla="*/ 430 w 515"/>
                  <a:gd name="T19" fmla="*/ 399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5" h="532">
                    <a:moveTo>
                      <a:pt x="430" y="399"/>
                    </a:moveTo>
                    <a:cubicBezTo>
                      <a:pt x="448" y="357"/>
                      <a:pt x="458" y="310"/>
                      <a:pt x="471" y="266"/>
                    </a:cubicBezTo>
                    <a:cubicBezTo>
                      <a:pt x="486" y="219"/>
                      <a:pt x="500" y="171"/>
                      <a:pt x="515" y="123"/>
                    </a:cubicBezTo>
                    <a:cubicBezTo>
                      <a:pt x="488" y="212"/>
                      <a:pt x="387" y="255"/>
                      <a:pt x="309" y="211"/>
                    </a:cubicBezTo>
                    <a:cubicBezTo>
                      <a:pt x="237" y="173"/>
                      <a:pt x="214" y="71"/>
                      <a:pt x="253" y="0"/>
                    </a:cubicBezTo>
                    <a:cubicBezTo>
                      <a:pt x="222" y="35"/>
                      <a:pt x="192" y="70"/>
                      <a:pt x="161" y="104"/>
                    </a:cubicBezTo>
                    <a:cubicBezTo>
                      <a:pt x="141" y="128"/>
                      <a:pt x="120" y="152"/>
                      <a:pt x="99" y="176"/>
                    </a:cubicBezTo>
                    <a:cubicBezTo>
                      <a:pt x="90" y="185"/>
                      <a:pt x="72" y="207"/>
                      <a:pt x="72" y="207"/>
                    </a:cubicBezTo>
                    <a:cubicBezTo>
                      <a:pt x="0" y="341"/>
                      <a:pt x="87" y="513"/>
                      <a:pt x="231" y="525"/>
                    </a:cubicBezTo>
                    <a:cubicBezTo>
                      <a:pt x="315" y="532"/>
                      <a:pt x="396" y="481"/>
                      <a:pt x="430" y="39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5128" name="Freeform 64"/>
              <p:cNvSpPr>
                <a:spLocks/>
              </p:cNvSpPr>
              <p:nvPr/>
            </p:nvSpPr>
            <p:spPr bwMode="auto">
              <a:xfrm>
                <a:off x="5735107" y="4511277"/>
                <a:ext cx="328724" cy="276561"/>
              </a:xfrm>
              <a:custGeom>
                <a:avLst/>
                <a:gdLst>
                  <a:gd name="T0" fmla="*/ 0 w 334"/>
                  <a:gd name="T1" fmla="*/ 281 h 281"/>
                  <a:gd name="T2" fmla="*/ 111 w 334"/>
                  <a:gd name="T3" fmla="*/ 0 h 281"/>
                  <a:gd name="T4" fmla="*/ 334 w 334"/>
                  <a:gd name="T5" fmla="*/ 0 h 281"/>
                  <a:gd name="T6" fmla="*/ 311 w 334"/>
                  <a:gd name="T7" fmla="*/ 281 h 281"/>
                  <a:gd name="T8" fmla="*/ 0 w 334"/>
                  <a:gd name="T9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4" h="281">
                    <a:moveTo>
                      <a:pt x="0" y="281"/>
                    </a:moveTo>
                    <a:lnTo>
                      <a:pt x="111" y="0"/>
                    </a:lnTo>
                    <a:lnTo>
                      <a:pt x="334" y="0"/>
                    </a:lnTo>
                    <a:lnTo>
                      <a:pt x="311" y="281"/>
                    </a:lnTo>
                    <a:lnTo>
                      <a:pt x="0" y="28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grpSp>
            <p:nvGrpSpPr>
              <p:cNvPr id="5146" name="组合 5145"/>
              <p:cNvGrpSpPr/>
              <p:nvPr/>
            </p:nvGrpSpPr>
            <p:grpSpPr>
              <a:xfrm>
                <a:off x="6889733" y="4600046"/>
                <a:ext cx="1564882" cy="1528466"/>
                <a:chOff x="2124927" y="2001059"/>
                <a:chExt cx="2524125" cy="2465388"/>
              </a:xfrm>
            </p:grpSpPr>
            <p:sp>
              <p:nvSpPr>
                <p:cNvPr id="5144" name="Freeform 79"/>
                <p:cNvSpPr>
                  <a:spLocks/>
                </p:cNvSpPr>
                <p:nvPr/>
              </p:nvSpPr>
              <p:spPr bwMode="auto">
                <a:xfrm>
                  <a:off x="2124927" y="2001059"/>
                  <a:ext cx="2524125" cy="2465388"/>
                </a:xfrm>
                <a:custGeom>
                  <a:avLst/>
                  <a:gdLst>
                    <a:gd name="T0" fmla="*/ 655 w 1172"/>
                    <a:gd name="T1" fmla="*/ 0 h 1142"/>
                    <a:gd name="T2" fmla="*/ 1077 w 1172"/>
                    <a:gd name="T3" fmla="*/ 457 h 1142"/>
                    <a:gd name="T4" fmla="*/ 1158 w 1172"/>
                    <a:gd name="T5" fmla="*/ 544 h 1142"/>
                    <a:gd name="T6" fmla="*/ 1164 w 1172"/>
                    <a:gd name="T7" fmla="*/ 562 h 1142"/>
                    <a:gd name="T8" fmla="*/ 1038 w 1172"/>
                    <a:gd name="T9" fmla="*/ 697 h 1142"/>
                    <a:gd name="T10" fmla="*/ 410 w 1172"/>
                    <a:gd name="T11" fmla="*/ 1072 h 1142"/>
                    <a:gd name="T12" fmla="*/ 8 w 1172"/>
                    <a:gd name="T13" fmla="*/ 1142 h 1142"/>
                    <a:gd name="T14" fmla="*/ 6 w 1172"/>
                    <a:gd name="T15" fmla="*/ 939 h 1142"/>
                    <a:gd name="T16" fmla="*/ 300 w 1172"/>
                    <a:gd name="T17" fmla="*/ 750 h 1142"/>
                    <a:gd name="T18" fmla="*/ 2 w 1172"/>
                    <a:gd name="T19" fmla="*/ 563 h 1142"/>
                    <a:gd name="T20" fmla="*/ 0 w 1172"/>
                    <a:gd name="T21" fmla="*/ 431 h 1142"/>
                    <a:gd name="T22" fmla="*/ 0 w 1172"/>
                    <a:gd name="T23" fmla="*/ 371 h 1142"/>
                    <a:gd name="T24" fmla="*/ 46 w 1172"/>
                    <a:gd name="T25" fmla="*/ 364 h 1142"/>
                    <a:gd name="T26" fmla="*/ 129 w 1172"/>
                    <a:gd name="T27" fmla="*/ 350 h 1142"/>
                    <a:gd name="T28" fmla="*/ 655 w 1172"/>
                    <a:gd name="T29" fmla="*/ 0 h 1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72" h="1142">
                      <a:moveTo>
                        <a:pt x="655" y="0"/>
                      </a:moveTo>
                      <a:cubicBezTo>
                        <a:pt x="796" y="152"/>
                        <a:pt x="936" y="304"/>
                        <a:pt x="1077" y="457"/>
                      </a:cubicBezTo>
                      <a:cubicBezTo>
                        <a:pt x="1104" y="486"/>
                        <a:pt x="1131" y="515"/>
                        <a:pt x="1158" y="544"/>
                      </a:cubicBezTo>
                      <a:cubicBezTo>
                        <a:pt x="1165" y="552"/>
                        <a:pt x="1172" y="553"/>
                        <a:pt x="1164" y="562"/>
                      </a:cubicBezTo>
                      <a:cubicBezTo>
                        <a:pt x="1125" y="610"/>
                        <a:pt x="1083" y="655"/>
                        <a:pt x="1038" y="697"/>
                      </a:cubicBezTo>
                      <a:cubicBezTo>
                        <a:pt x="859" y="870"/>
                        <a:pt x="643" y="999"/>
                        <a:pt x="410" y="1072"/>
                      </a:cubicBezTo>
                      <a:cubicBezTo>
                        <a:pt x="280" y="1113"/>
                        <a:pt x="144" y="1137"/>
                        <a:pt x="8" y="1142"/>
                      </a:cubicBezTo>
                      <a:cubicBezTo>
                        <a:pt x="8" y="1075"/>
                        <a:pt x="7" y="1007"/>
                        <a:pt x="6" y="939"/>
                      </a:cubicBezTo>
                      <a:cubicBezTo>
                        <a:pt x="138" y="1012"/>
                        <a:pt x="300" y="908"/>
                        <a:pt x="300" y="750"/>
                      </a:cubicBezTo>
                      <a:cubicBezTo>
                        <a:pt x="300" y="592"/>
                        <a:pt x="133" y="486"/>
                        <a:pt x="2" y="563"/>
                      </a:cubicBezTo>
                      <a:cubicBezTo>
                        <a:pt x="1" y="519"/>
                        <a:pt x="1" y="475"/>
                        <a:pt x="0" y="431"/>
                      </a:cubicBezTo>
                      <a:cubicBezTo>
                        <a:pt x="0" y="411"/>
                        <a:pt x="0" y="391"/>
                        <a:pt x="0" y="371"/>
                      </a:cubicBezTo>
                      <a:cubicBezTo>
                        <a:pt x="0" y="365"/>
                        <a:pt x="39" y="365"/>
                        <a:pt x="46" y="364"/>
                      </a:cubicBezTo>
                      <a:cubicBezTo>
                        <a:pt x="74" y="361"/>
                        <a:pt x="102" y="356"/>
                        <a:pt x="129" y="350"/>
                      </a:cubicBezTo>
                      <a:cubicBezTo>
                        <a:pt x="336" y="305"/>
                        <a:pt x="527" y="179"/>
                        <a:pt x="65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5145" name="Freeform 80"/>
                <p:cNvSpPr>
                  <a:spLocks/>
                </p:cNvSpPr>
                <p:nvPr/>
              </p:nvSpPr>
              <p:spPr bwMode="auto">
                <a:xfrm>
                  <a:off x="2201127" y="2117264"/>
                  <a:ext cx="2371725" cy="2293938"/>
                </a:xfrm>
                <a:custGeom>
                  <a:avLst/>
                  <a:gdLst>
                    <a:gd name="T0" fmla="*/ 8 w 1101"/>
                    <a:gd name="T1" fmla="*/ 1063 h 1063"/>
                    <a:gd name="T2" fmla="*/ 6 w 1101"/>
                    <a:gd name="T3" fmla="*/ 938 h 1063"/>
                    <a:gd name="T4" fmla="*/ 67 w 1101"/>
                    <a:gd name="T5" fmla="*/ 946 h 1063"/>
                    <a:gd name="T6" fmla="*/ 233 w 1101"/>
                    <a:gd name="T7" fmla="*/ 873 h 1063"/>
                    <a:gd name="T8" fmla="*/ 300 w 1101"/>
                    <a:gd name="T9" fmla="*/ 703 h 1063"/>
                    <a:gd name="T10" fmla="*/ 67 w 1101"/>
                    <a:gd name="T11" fmla="*/ 460 h 1063"/>
                    <a:gd name="T12" fmla="*/ 1 w 1101"/>
                    <a:gd name="T13" fmla="*/ 470 h 1063"/>
                    <a:gd name="T14" fmla="*/ 0 w 1101"/>
                    <a:gd name="T15" fmla="*/ 383 h 1063"/>
                    <a:gd name="T16" fmla="*/ 0 w 1101"/>
                    <a:gd name="T17" fmla="*/ 349 h 1063"/>
                    <a:gd name="T18" fmla="*/ 9 w 1101"/>
                    <a:gd name="T19" fmla="*/ 348 h 1063"/>
                    <a:gd name="T20" fmla="*/ 20 w 1101"/>
                    <a:gd name="T21" fmla="*/ 348 h 1063"/>
                    <a:gd name="T22" fmla="*/ 106 w 1101"/>
                    <a:gd name="T23" fmla="*/ 333 h 1063"/>
                    <a:gd name="T24" fmla="*/ 628 w 1101"/>
                    <a:gd name="T25" fmla="*/ 0 h 1063"/>
                    <a:gd name="T26" fmla="*/ 816 w 1101"/>
                    <a:gd name="T27" fmla="*/ 203 h 1063"/>
                    <a:gd name="T28" fmla="*/ 1027 w 1101"/>
                    <a:gd name="T29" fmla="*/ 431 h 1063"/>
                    <a:gd name="T30" fmla="*/ 1068 w 1101"/>
                    <a:gd name="T31" fmla="*/ 475 h 1063"/>
                    <a:gd name="T32" fmla="*/ 1101 w 1101"/>
                    <a:gd name="T33" fmla="*/ 510 h 1063"/>
                    <a:gd name="T34" fmla="*/ 990 w 1101"/>
                    <a:gd name="T35" fmla="*/ 628 h 1063"/>
                    <a:gd name="T36" fmla="*/ 373 w 1101"/>
                    <a:gd name="T37" fmla="*/ 996 h 1063"/>
                    <a:gd name="T38" fmla="*/ 8 w 1101"/>
                    <a:gd name="T39" fmla="*/ 1063 h 10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101" h="1063">
                      <a:moveTo>
                        <a:pt x="8" y="1063"/>
                      </a:moveTo>
                      <a:cubicBezTo>
                        <a:pt x="6" y="938"/>
                        <a:pt x="6" y="938"/>
                        <a:pt x="6" y="938"/>
                      </a:cubicBezTo>
                      <a:cubicBezTo>
                        <a:pt x="26" y="943"/>
                        <a:pt x="46" y="946"/>
                        <a:pt x="67" y="946"/>
                      </a:cubicBezTo>
                      <a:cubicBezTo>
                        <a:pt x="129" y="946"/>
                        <a:pt x="189" y="920"/>
                        <a:pt x="233" y="873"/>
                      </a:cubicBezTo>
                      <a:cubicBezTo>
                        <a:pt x="276" y="827"/>
                        <a:pt x="300" y="767"/>
                        <a:pt x="300" y="703"/>
                      </a:cubicBezTo>
                      <a:cubicBezTo>
                        <a:pt x="300" y="571"/>
                        <a:pt x="193" y="460"/>
                        <a:pt x="67" y="460"/>
                      </a:cubicBezTo>
                      <a:cubicBezTo>
                        <a:pt x="44" y="460"/>
                        <a:pt x="22" y="463"/>
                        <a:pt x="1" y="470"/>
                      </a:cubicBezTo>
                      <a:cubicBezTo>
                        <a:pt x="0" y="383"/>
                        <a:pt x="0" y="383"/>
                        <a:pt x="0" y="383"/>
                      </a:cubicBezTo>
                      <a:cubicBezTo>
                        <a:pt x="0" y="349"/>
                        <a:pt x="0" y="349"/>
                        <a:pt x="0" y="349"/>
                      </a:cubicBezTo>
                      <a:cubicBezTo>
                        <a:pt x="4" y="349"/>
                        <a:pt x="7" y="348"/>
                        <a:pt x="9" y="348"/>
                      </a:cubicBezTo>
                      <a:cubicBezTo>
                        <a:pt x="14" y="348"/>
                        <a:pt x="18" y="348"/>
                        <a:pt x="20" y="348"/>
                      </a:cubicBezTo>
                      <a:cubicBezTo>
                        <a:pt x="48" y="344"/>
                        <a:pt x="77" y="340"/>
                        <a:pt x="106" y="333"/>
                      </a:cubicBezTo>
                      <a:cubicBezTo>
                        <a:pt x="309" y="289"/>
                        <a:pt x="497" y="168"/>
                        <a:pt x="628" y="0"/>
                      </a:cubicBezTo>
                      <a:cubicBezTo>
                        <a:pt x="816" y="203"/>
                        <a:pt x="816" y="203"/>
                        <a:pt x="816" y="203"/>
                      </a:cubicBezTo>
                      <a:cubicBezTo>
                        <a:pt x="1027" y="431"/>
                        <a:pt x="1027" y="431"/>
                        <a:pt x="1027" y="431"/>
                      </a:cubicBezTo>
                      <a:cubicBezTo>
                        <a:pt x="1068" y="475"/>
                        <a:pt x="1068" y="475"/>
                        <a:pt x="1068" y="475"/>
                      </a:cubicBezTo>
                      <a:cubicBezTo>
                        <a:pt x="1101" y="510"/>
                        <a:pt x="1101" y="510"/>
                        <a:pt x="1101" y="510"/>
                      </a:cubicBezTo>
                      <a:cubicBezTo>
                        <a:pt x="1065" y="551"/>
                        <a:pt x="1028" y="591"/>
                        <a:pt x="990" y="628"/>
                      </a:cubicBezTo>
                      <a:cubicBezTo>
                        <a:pt x="813" y="797"/>
                        <a:pt x="600" y="924"/>
                        <a:pt x="373" y="996"/>
                      </a:cubicBezTo>
                      <a:cubicBezTo>
                        <a:pt x="255" y="1033"/>
                        <a:pt x="132" y="1055"/>
                        <a:pt x="8" y="106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4808905" y="1494561"/>
                <a:ext cx="3441569" cy="1928234"/>
                <a:chOff x="4591844" y="1956746"/>
                <a:chExt cx="5551187" cy="3110206"/>
              </a:xfrm>
            </p:grpSpPr>
            <p:sp>
              <p:nvSpPr>
                <p:cNvPr id="22" name="Freeform 20"/>
                <p:cNvSpPr>
                  <a:spLocks/>
                </p:cNvSpPr>
                <p:nvPr/>
              </p:nvSpPr>
              <p:spPr bwMode="auto">
                <a:xfrm>
                  <a:off x="7081183" y="1993779"/>
                  <a:ext cx="277813" cy="1366838"/>
                </a:xfrm>
                <a:custGeom>
                  <a:avLst/>
                  <a:gdLst>
                    <a:gd name="T0" fmla="*/ 171 w 175"/>
                    <a:gd name="T1" fmla="*/ 268 h 861"/>
                    <a:gd name="T2" fmla="*/ 167 w 175"/>
                    <a:gd name="T3" fmla="*/ 251 h 861"/>
                    <a:gd name="T4" fmla="*/ 102 w 175"/>
                    <a:gd name="T5" fmla="*/ 0 h 861"/>
                    <a:gd name="T6" fmla="*/ 0 w 175"/>
                    <a:gd name="T7" fmla="*/ 657 h 861"/>
                    <a:gd name="T8" fmla="*/ 47 w 175"/>
                    <a:gd name="T9" fmla="*/ 838 h 861"/>
                    <a:gd name="T10" fmla="*/ 50 w 175"/>
                    <a:gd name="T11" fmla="*/ 849 h 861"/>
                    <a:gd name="T12" fmla="*/ 53 w 175"/>
                    <a:gd name="T13" fmla="*/ 861 h 861"/>
                    <a:gd name="T14" fmla="*/ 175 w 175"/>
                    <a:gd name="T15" fmla="*/ 285 h 861"/>
                    <a:gd name="T16" fmla="*/ 171 w 175"/>
                    <a:gd name="T17" fmla="*/ 268 h 8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5" h="861">
                      <a:moveTo>
                        <a:pt x="171" y="268"/>
                      </a:moveTo>
                      <a:lnTo>
                        <a:pt x="167" y="251"/>
                      </a:lnTo>
                      <a:lnTo>
                        <a:pt x="102" y="0"/>
                      </a:lnTo>
                      <a:lnTo>
                        <a:pt x="0" y="657"/>
                      </a:lnTo>
                      <a:lnTo>
                        <a:pt x="47" y="838"/>
                      </a:lnTo>
                      <a:lnTo>
                        <a:pt x="50" y="849"/>
                      </a:lnTo>
                      <a:lnTo>
                        <a:pt x="53" y="861"/>
                      </a:lnTo>
                      <a:lnTo>
                        <a:pt x="175" y="285"/>
                      </a:lnTo>
                      <a:lnTo>
                        <a:pt x="171" y="268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23" name="Freeform 21"/>
                <p:cNvSpPr>
                  <a:spLocks/>
                </p:cNvSpPr>
                <p:nvPr/>
              </p:nvSpPr>
              <p:spPr bwMode="auto">
                <a:xfrm>
                  <a:off x="7292638" y="3109791"/>
                  <a:ext cx="377825" cy="1092200"/>
                </a:xfrm>
                <a:custGeom>
                  <a:avLst/>
                  <a:gdLst>
                    <a:gd name="T0" fmla="*/ 163 w 238"/>
                    <a:gd name="T1" fmla="*/ 33 h 688"/>
                    <a:gd name="T2" fmla="*/ 158 w 238"/>
                    <a:gd name="T3" fmla="*/ 16 h 688"/>
                    <a:gd name="T4" fmla="*/ 154 w 238"/>
                    <a:gd name="T5" fmla="*/ 0 h 688"/>
                    <a:gd name="T6" fmla="*/ 0 w 238"/>
                    <a:gd name="T7" fmla="*/ 457 h 688"/>
                    <a:gd name="T8" fmla="*/ 4 w 238"/>
                    <a:gd name="T9" fmla="*/ 469 h 688"/>
                    <a:gd name="T10" fmla="*/ 7 w 238"/>
                    <a:gd name="T11" fmla="*/ 482 h 688"/>
                    <a:gd name="T12" fmla="*/ 60 w 238"/>
                    <a:gd name="T13" fmla="*/ 688 h 688"/>
                    <a:gd name="T14" fmla="*/ 238 w 238"/>
                    <a:gd name="T15" fmla="*/ 322 h 688"/>
                    <a:gd name="T16" fmla="*/ 163 w 238"/>
                    <a:gd name="T17" fmla="*/ 33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8" h="688">
                      <a:moveTo>
                        <a:pt x="163" y="33"/>
                      </a:moveTo>
                      <a:lnTo>
                        <a:pt x="158" y="16"/>
                      </a:lnTo>
                      <a:lnTo>
                        <a:pt x="154" y="0"/>
                      </a:lnTo>
                      <a:lnTo>
                        <a:pt x="0" y="457"/>
                      </a:lnTo>
                      <a:lnTo>
                        <a:pt x="4" y="469"/>
                      </a:lnTo>
                      <a:lnTo>
                        <a:pt x="7" y="482"/>
                      </a:lnTo>
                      <a:lnTo>
                        <a:pt x="60" y="688"/>
                      </a:lnTo>
                      <a:lnTo>
                        <a:pt x="238" y="322"/>
                      </a:lnTo>
                      <a:lnTo>
                        <a:pt x="163" y="33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24" name="Freeform 22"/>
                <p:cNvSpPr>
                  <a:spLocks/>
                </p:cNvSpPr>
                <p:nvPr/>
              </p:nvSpPr>
              <p:spPr bwMode="auto">
                <a:xfrm>
                  <a:off x="7382808" y="3614616"/>
                  <a:ext cx="1874838" cy="1090613"/>
                </a:xfrm>
                <a:custGeom>
                  <a:avLst/>
                  <a:gdLst>
                    <a:gd name="T0" fmla="*/ 869 w 869"/>
                    <a:gd name="T1" fmla="*/ 329 h 505"/>
                    <a:gd name="T2" fmla="*/ 528 w 869"/>
                    <a:gd name="T3" fmla="*/ 505 h 505"/>
                    <a:gd name="T4" fmla="*/ 517 w 869"/>
                    <a:gd name="T5" fmla="*/ 491 h 505"/>
                    <a:gd name="T6" fmla="*/ 505 w 869"/>
                    <a:gd name="T7" fmla="*/ 477 h 505"/>
                    <a:gd name="T8" fmla="*/ 492 w 869"/>
                    <a:gd name="T9" fmla="*/ 464 h 505"/>
                    <a:gd name="T10" fmla="*/ 480 w 869"/>
                    <a:gd name="T11" fmla="*/ 451 h 505"/>
                    <a:gd name="T12" fmla="*/ 386 w 869"/>
                    <a:gd name="T13" fmla="*/ 375 h 505"/>
                    <a:gd name="T14" fmla="*/ 281 w 869"/>
                    <a:gd name="T15" fmla="*/ 318 h 505"/>
                    <a:gd name="T16" fmla="*/ 166 w 869"/>
                    <a:gd name="T17" fmla="*/ 282 h 505"/>
                    <a:gd name="T18" fmla="*/ 43 w 869"/>
                    <a:gd name="T19" fmla="*/ 270 h 505"/>
                    <a:gd name="T20" fmla="*/ 37 w 869"/>
                    <a:gd name="T21" fmla="*/ 270 h 505"/>
                    <a:gd name="T22" fmla="*/ 31 w 869"/>
                    <a:gd name="T23" fmla="*/ 270 h 505"/>
                    <a:gd name="T24" fmla="*/ 25 w 869"/>
                    <a:gd name="T25" fmla="*/ 270 h 505"/>
                    <a:gd name="T26" fmla="*/ 19 w 869"/>
                    <a:gd name="T27" fmla="*/ 270 h 505"/>
                    <a:gd name="T28" fmla="*/ 15 w 869"/>
                    <a:gd name="T29" fmla="*/ 271 h 505"/>
                    <a:gd name="T30" fmla="*/ 10 w 869"/>
                    <a:gd name="T31" fmla="*/ 271 h 505"/>
                    <a:gd name="T32" fmla="*/ 5 w 869"/>
                    <a:gd name="T33" fmla="*/ 271 h 505"/>
                    <a:gd name="T34" fmla="*/ 0 w 869"/>
                    <a:gd name="T35" fmla="*/ 272 h 505"/>
                    <a:gd name="T36" fmla="*/ 131 w 869"/>
                    <a:gd name="T37" fmla="*/ 3 h 505"/>
                    <a:gd name="T38" fmla="*/ 137 w 869"/>
                    <a:gd name="T39" fmla="*/ 2 h 505"/>
                    <a:gd name="T40" fmla="*/ 144 w 869"/>
                    <a:gd name="T41" fmla="*/ 2 h 505"/>
                    <a:gd name="T42" fmla="*/ 151 w 869"/>
                    <a:gd name="T43" fmla="*/ 1 h 505"/>
                    <a:gd name="T44" fmla="*/ 158 w 869"/>
                    <a:gd name="T45" fmla="*/ 1 h 505"/>
                    <a:gd name="T46" fmla="*/ 166 w 869"/>
                    <a:gd name="T47" fmla="*/ 1 h 505"/>
                    <a:gd name="T48" fmla="*/ 174 w 869"/>
                    <a:gd name="T49" fmla="*/ 1 h 505"/>
                    <a:gd name="T50" fmla="*/ 182 w 869"/>
                    <a:gd name="T51" fmla="*/ 0 h 505"/>
                    <a:gd name="T52" fmla="*/ 190 w 869"/>
                    <a:gd name="T53" fmla="*/ 0 h 505"/>
                    <a:gd name="T54" fmla="*/ 362 w 869"/>
                    <a:gd name="T55" fmla="*/ 18 h 505"/>
                    <a:gd name="T56" fmla="*/ 523 w 869"/>
                    <a:gd name="T57" fmla="*/ 68 h 505"/>
                    <a:gd name="T58" fmla="*/ 670 w 869"/>
                    <a:gd name="T59" fmla="*/ 147 h 505"/>
                    <a:gd name="T60" fmla="*/ 800 w 869"/>
                    <a:gd name="T61" fmla="*/ 254 h 505"/>
                    <a:gd name="T62" fmla="*/ 818 w 869"/>
                    <a:gd name="T63" fmla="*/ 272 h 505"/>
                    <a:gd name="T64" fmla="*/ 836 w 869"/>
                    <a:gd name="T65" fmla="*/ 290 h 505"/>
                    <a:gd name="T66" fmla="*/ 853 w 869"/>
                    <a:gd name="T67" fmla="*/ 310 h 505"/>
                    <a:gd name="T68" fmla="*/ 869 w 869"/>
                    <a:gd name="T69" fmla="*/ 329 h 5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869" h="505">
                      <a:moveTo>
                        <a:pt x="869" y="329"/>
                      </a:moveTo>
                      <a:cubicBezTo>
                        <a:pt x="528" y="505"/>
                        <a:pt x="528" y="505"/>
                        <a:pt x="528" y="505"/>
                      </a:cubicBezTo>
                      <a:cubicBezTo>
                        <a:pt x="525" y="500"/>
                        <a:pt x="521" y="496"/>
                        <a:pt x="517" y="491"/>
                      </a:cubicBezTo>
                      <a:cubicBezTo>
                        <a:pt x="513" y="487"/>
                        <a:pt x="509" y="482"/>
                        <a:pt x="505" y="477"/>
                      </a:cubicBezTo>
                      <a:cubicBezTo>
                        <a:pt x="501" y="473"/>
                        <a:pt x="496" y="469"/>
                        <a:pt x="492" y="464"/>
                      </a:cubicBezTo>
                      <a:cubicBezTo>
                        <a:pt x="488" y="460"/>
                        <a:pt x="484" y="455"/>
                        <a:pt x="480" y="451"/>
                      </a:cubicBezTo>
                      <a:cubicBezTo>
                        <a:pt x="451" y="423"/>
                        <a:pt x="419" y="397"/>
                        <a:pt x="386" y="375"/>
                      </a:cubicBezTo>
                      <a:cubicBezTo>
                        <a:pt x="353" y="353"/>
                        <a:pt x="318" y="333"/>
                        <a:pt x="281" y="318"/>
                      </a:cubicBezTo>
                      <a:cubicBezTo>
                        <a:pt x="244" y="302"/>
                        <a:pt x="206" y="290"/>
                        <a:pt x="166" y="282"/>
                      </a:cubicBezTo>
                      <a:cubicBezTo>
                        <a:pt x="126" y="274"/>
                        <a:pt x="85" y="270"/>
                        <a:pt x="43" y="270"/>
                      </a:cubicBezTo>
                      <a:cubicBezTo>
                        <a:pt x="41" y="270"/>
                        <a:pt x="39" y="270"/>
                        <a:pt x="37" y="270"/>
                      </a:cubicBezTo>
                      <a:cubicBezTo>
                        <a:pt x="35" y="270"/>
                        <a:pt x="33" y="270"/>
                        <a:pt x="31" y="270"/>
                      </a:cubicBezTo>
                      <a:cubicBezTo>
                        <a:pt x="29" y="270"/>
                        <a:pt x="27" y="270"/>
                        <a:pt x="25" y="270"/>
                      </a:cubicBezTo>
                      <a:cubicBezTo>
                        <a:pt x="23" y="270"/>
                        <a:pt x="21" y="270"/>
                        <a:pt x="19" y="270"/>
                      </a:cubicBezTo>
                      <a:cubicBezTo>
                        <a:pt x="18" y="270"/>
                        <a:pt x="16" y="270"/>
                        <a:pt x="15" y="271"/>
                      </a:cubicBezTo>
                      <a:cubicBezTo>
                        <a:pt x="13" y="271"/>
                        <a:pt x="11" y="271"/>
                        <a:pt x="10" y="271"/>
                      </a:cubicBezTo>
                      <a:cubicBezTo>
                        <a:pt x="8" y="271"/>
                        <a:pt x="7" y="271"/>
                        <a:pt x="5" y="271"/>
                      </a:cubicBezTo>
                      <a:cubicBezTo>
                        <a:pt x="4" y="271"/>
                        <a:pt x="2" y="271"/>
                        <a:pt x="0" y="272"/>
                      </a:cubicBezTo>
                      <a:cubicBezTo>
                        <a:pt x="131" y="3"/>
                        <a:pt x="131" y="3"/>
                        <a:pt x="131" y="3"/>
                      </a:cubicBezTo>
                      <a:cubicBezTo>
                        <a:pt x="133" y="3"/>
                        <a:pt x="135" y="3"/>
                        <a:pt x="137" y="2"/>
                      </a:cubicBezTo>
                      <a:cubicBezTo>
                        <a:pt x="140" y="2"/>
                        <a:pt x="142" y="2"/>
                        <a:pt x="144" y="2"/>
                      </a:cubicBezTo>
                      <a:cubicBezTo>
                        <a:pt x="146" y="2"/>
                        <a:pt x="149" y="2"/>
                        <a:pt x="151" y="1"/>
                      </a:cubicBezTo>
                      <a:cubicBezTo>
                        <a:pt x="153" y="1"/>
                        <a:pt x="155" y="1"/>
                        <a:pt x="158" y="1"/>
                      </a:cubicBezTo>
                      <a:cubicBezTo>
                        <a:pt x="160" y="1"/>
                        <a:pt x="163" y="1"/>
                        <a:pt x="166" y="1"/>
                      </a:cubicBezTo>
                      <a:cubicBezTo>
                        <a:pt x="168" y="1"/>
                        <a:pt x="171" y="1"/>
                        <a:pt x="174" y="1"/>
                      </a:cubicBezTo>
                      <a:cubicBezTo>
                        <a:pt x="177" y="1"/>
                        <a:pt x="179" y="1"/>
                        <a:pt x="182" y="0"/>
                      </a:cubicBezTo>
                      <a:cubicBezTo>
                        <a:pt x="185" y="0"/>
                        <a:pt x="187" y="0"/>
                        <a:pt x="190" y="0"/>
                      </a:cubicBezTo>
                      <a:cubicBezTo>
                        <a:pt x="249" y="0"/>
                        <a:pt x="306" y="6"/>
                        <a:pt x="362" y="18"/>
                      </a:cubicBezTo>
                      <a:cubicBezTo>
                        <a:pt x="418" y="29"/>
                        <a:pt x="471" y="46"/>
                        <a:pt x="523" y="68"/>
                      </a:cubicBezTo>
                      <a:cubicBezTo>
                        <a:pt x="574" y="89"/>
                        <a:pt x="624" y="116"/>
                        <a:pt x="670" y="147"/>
                      </a:cubicBezTo>
                      <a:cubicBezTo>
                        <a:pt x="716" y="178"/>
                        <a:pt x="760" y="214"/>
                        <a:pt x="800" y="254"/>
                      </a:cubicBezTo>
                      <a:cubicBezTo>
                        <a:pt x="806" y="260"/>
                        <a:pt x="812" y="266"/>
                        <a:pt x="818" y="272"/>
                      </a:cubicBezTo>
                      <a:cubicBezTo>
                        <a:pt x="824" y="278"/>
                        <a:pt x="830" y="284"/>
                        <a:pt x="836" y="290"/>
                      </a:cubicBezTo>
                      <a:cubicBezTo>
                        <a:pt x="841" y="297"/>
                        <a:pt x="847" y="303"/>
                        <a:pt x="853" y="310"/>
                      </a:cubicBezTo>
                      <a:cubicBezTo>
                        <a:pt x="858" y="316"/>
                        <a:pt x="864" y="323"/>
                        <a:pt x="869" y="32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25" name="Freeform 23"/>
                <p:cNvSpPr>
                  <a:spLocks/>
                </p:cNvSpPr>
                <p:nvPr/>
              </p:nvSpPr>
              <p:spPr bwMode="auto">
                <a:xfrm>
                  <a:off x="7382808" y="3614616"/>
                  <a:ext cx="1874838" cy="1093788"/>
                </a:xfrm>
                <a:custGeom>
                  <a:avLst/>
                  <a:gdLst>
                    <a:gd name="T0" fmla="*/ 869 w 869"/>
                    <a:gd name="T1" fmla="*/ 329 h 506"/>
                    <a:gd name="T2" fmla="*/ 600 w 869"/>
                    <a:gd name="T3" fmla="*/ 468 h 506"/>
                    <a:gd name="T4" fmla="*/ 542 w 869"/>
                    <a:gd name="T5" fmla="*/ 498 h 506"/>
                    <a:gd name="T6" fmla="*/ 530 w 869"/>
                    <a:gd name="T7" fmla="*/ 504 h 506"/>
                    <a:gd name="T8" fmla="*/ 496 w 869"/>
                    <a:gd name="T9" fmla="*/ 469 h 506"/>
                    <a:gd name="T10" fmla="*/ 181 w 869"/>
                    <a:gd name="T11" fmla="*/ 285 h 506"/>
                    <a:gd name="T12" fmla="*/ 0 w 869"/>
                    <a:gd name="T13" fmla="*/ 272 h 506"/>
                    <a:gd name="T14" fmla="*/ 131 w 869"/>
                    <a:gd name="T15" fmla="*/ 3 h 506"/>
                    <a:gd name="T16" fmla="*/ 162 w 869"/>
                    <a:gd name="T17" fmla="*/ 1 h 506"/>
                    <a:gd name="T18" fmla="*/ 236 w 869"/>
                    <a:gd name="T19" fmla="*/ 2 h 506"/>
                    <a:gd name="T20" fmla="*/ 419 w 869"/>
                    <a:gd name="T21" fmla="*/ 31 h 506"/>
                    <a:gd name="T22" fmla="*/ 740 w 869"/>
                    <a:gd name="T23" fmla="*/ 200 h 506"/>
                    <a:gd name="T24" fmla="*/ 869 w 869"/>
                    <a:gd name="T25" fmla="*/ 329 h 5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9" h="506">
                      <a:moveTo>
                        <a:pt x="869" y="329"/>
                      </a:moveTo>
                      <a:cubicBezTo>
                        <a:pt x="779" y="375"/>
                        <a:pt x="690" y="422"/>
                        <a:pt x="600" y="468"/>
                      </a:cubicBezTo>
                      <a:cubicBezTo>
                        <a:pt x="581" y="478"/>
                        <a:pt x="561" y="488"/>
                        <a:pt x="542" y="498"/>
                      </a:cubicBezTo>
                      <a:cubicBezTo>
                        <a:pt x="538" y="500"/>
                        <a:pt x="534" y="502"/>
                        <a:pt x="530" y="504"/>
                      </a:cubicBezTo>
                      <a:cubicBezTo>
                        <a:pt x="526" y="506"/>
                        <a:pt x="501" y="473"/>
                        <a:pt x="496" y="469"/>
                      </a:cubicBezTo>
                      <a:cubicBezTo>
                        <a:pt x="411" y="377"/>
                        <a:pt x="300" y="313"/>
                        <a:pt x="181" y="285"/>
                      </a:cubicBezTo>
                      <a:cubicBezTo>
                        <a:pt x="121" y="272"/>
                        <a:pt x="61" y="268"/>
                        <a:pt x="0" y="272"/>
                      </a:cubicBezTo>
                      <a:cubicBezTo>
                        <a:pt x="43" y="183"/>
                        <a:pt x="131" y="3"/>
                        <a:pt x="131" y="3"/>
                      </a:cubicBezTo>
                      <a:cubicBezTo>
                        <a:pt x="131" y="3"/>
                        <a:pt x="153" y="1"/>
                        <a:pt x="162" y="1"/>
                      </a:cubicBezTo>
                      <a:cubicBezTo>
                        <a:pt x="186" y="0"/>
                        <a:pt x="211" y="0"/>
                        <a:pt x="236" y="2"/>
                      </a:cubicBezTo>
                      <a:cubicBezTo>
                        <a:pt x="298" y="5"/>
                        <a:pt x="359" y="15"/>
                        <a:pt x="419" y="31"/>
                      </a:cubicBezTo>
                      <a:cubicBezTo>
                        <a:pt x="536" y="64"/>
                        <a:pt x="645" y="122"/>
                        <a:pt x="740" y="200"/>
                      </a:cubicBezTo>
                      <a:cubicBezTo>
                        <a:pt x="787" y="238"/>
                        <a:pt x="830" y="282"/>
                        <a:pt x="869" y="32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36" name="Freeform 32"/>
                <p:cNvSpPr>
                  <a:spLocks/>
                </p:cNvSpPr>
                <p:nvPr/>
              </p:nvSpPr>
              <p:spPr bwMode="auto">
                <a:xfrm>
                  <a:off x="4591844" y="4158266"/>
                  <a:ext cx="1022350" cy="430213"/>
                </a:xfrm>
                <a:custGeom>
                  <a:avLst/>
                  <a:gdLst>
                    <a:gd name="T0" fmla="*/ 379 w 644"/>
                    <a:gd name="T1" fmla="*/ 0 h 271"/>
                    <a:gd name="T2" fmla="*/ 644 w 644"/>
                    <a:gd name="T3" fmla="*/ 271 h 271"/>
                    <a:gd name="T4" fmla="*/ 372 w 644"/>
                    <a:gd name="T5" fmla="*/ 271 h 271"/>
                    <a:gd name="T6" fmla="*/ 0 w 644"/>
                    <a:gd name="T7" fmla="*/ 2 h 271"/>
                    <a:gd name="T8" fmla="*/ 379 w 644"/>
                    <a:gd name="T9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4" h="271">
                      <a:moveTo>
                        <a:pt x="379" y="0"/>
                      </a:moveTo>
                      <a:lnTo>
                        <a:pt x="644" y="271"/>
                      </a:lnTo>
                      <a:lnTo>
                        <a:pt x="372" y="271"/>
                      </a:lnTo>
                      <a:lnTo>
                        <a:pt x="0" y="2"/>
                      </a:lnTo>
                      <a:lnTo>
                        <a:pt x="379" y="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37" name="Freeform 33"/>
                <p:cNvSpPr>
                  <a:spLocks/>
                </p:cNvSpPr>
                <p:nvPr/>
              </p:nvSpPr>
              <p:spPr bwMode="auto">
                <a:xfrm>
                  <a:off x="5799905" y="4158266"/>
                  <a:ext cx="736600" cy="431800"/>
                </a:xfrm>
                <a:custGeom>
                  <a:avLst/>
                  <a:gdLst>
                    <a:gd name="T0" fmla="*/ 433 w 464"/>
                    <a:gd name="T1" fmla="*/ 0 h 272"/>
                    <a:gd name="T2" fmla="*/ 464 w 464"/>
                    <a:gd name="T3" fmla="*/ 271 h 272"/>
                    <a:gd name="T4" fmla="*/ 154 w 464"/>
                    <a:gd name="T5" fmla="*/ 272 h 272"/>
                    <a:gd name="T6" fmla="*/ 0 w 464"/>
                    <a:gd name="T7" fmla="*/ 1 h 272"/>
                    <a:gd name="T8" fmla="*/ 433 w 464"/>
                    <a:gd name="T9" fmla="*/ 0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4" h="272">
                      <a:moveTo>
                        <a:pt x="433" y="0"/>
                      </a:moveTo>
                      <a:lnTo>
                        <a:pt x="464" y="271"/>
                      </a:lnTo>
                      <a:lnTo>
                        <a:pt x="154" y="272"/>
                      </a:lnTo>
                      <a:lnTo>
                        <a:pt x="0" y="1"/>
                      </a:lnTo>
                      <a:lnTo>
                        <a:pt x="433" y="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38" name="Freeform 34"/>
                <p:cNvSpPr>
                  <a:spLocks/>
                </p:cNvSpPr>
                <p:nvPr/>
              </p:nvSpPr>
              <p:spPr bwMode="auto">
                <a:xfrm>
                  <a:off x="5298255" y="4176364"/>
                  <a:ext cx="825500" cy="890588"/>
                </a:xfrm>
                <a:custGeom>
                  <a:avLst/>
                  <a:gdLst>
                    <a:gd name="T0" fmla="*/ 379 w 383"/>
                    <a:gd name="T1" fmla="*/ 258 h 412"/>
                    <a:gd name="T2" fmla="*/ 328 w 383"/>
                    <a:gd name="T3" fmla="*/ 136 h 412"/>
                    <a:gd name="T4" fmla="*/ 250 w 383"/>
                    <a:gd name="T5" fmla="*/ 0 h 412"/>
                    <a:gd name="T6" fmla="*/ 225 w 383"/>
                    <a:gd name="T7" fmla="*/ 203 h 412"/>
                    <a:gd name="T8" fmla="*/ 0 w 383"/>
                    <a:gd name="T9" fmla="*/ 263 h 412"/>
                    <a:gd name="T10" fmla="*/ 148 w 383"/>
                    <a:gd name="T11" fmla="*/ 360 h 412"/>
                    <a:gd name="T12" fmla="*/ 284 w 383"/>
                    <a:gd name="T13" fmla="*/ 397 h 412"/>
                    <a:gd name="T14" fmla="*/ 379 w 383"/>
                    <a:gd name="T15" fmla="*/ 258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83" h="412">
                      <a:moveTo>
                        <a:pt x="379" y="258"/>
                      </a:moveTo>
                      <a:cubicBezTo>
                        <a:pt x="377" y="212"/>
                        <a:pt x="350" y="174"/>
                        <a:pt x="328" y="136"/>
                      </a:cubicBezTo>
                      <a:cubicBezTo>
                        <a:pt x="302" y="91"/>
                        <a:pt x="276" y="46"/>
                        <a:pt x="250" y="0"/>
                      </a:cubicBezTo>
                      <a:cubicBezTo>
                        <a:pt x="289" y="68"/>
                        <a:pt x="270" y="141"/>
                        <a:pt x="225" y="203"/>
                      </a:cubicBezTo>
                      <a:cubicBezTo>
                        <a:pt x="169" y="279"/>
                        <a:pt x="78" y="314"/>
                        <a:pt x="0" y="263"/>
                      </a:cubicBezTo>
                      <a:cubicBezTo>
                        <a:pt x="50" y="295"/>
                        <a:pt x="99" y="327"/>
                        <a:pt x="148" y="360"/>
                      </a:cubicBezTo>
                      <a:cubicBezTo>
                        <a:pt x="191" y="388"/>
                        <a:pt x="231" y="412"/>
                        <a:pt x="284" y="397"/>
                      </a:cubicBezTo>
                      <a:cubicBezTo>
                        <a:pt x="341" y="381"/>
                        <a:pt x="383" y="321"/>
                        <a:pt x="379" y="258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39" name="Freeform 35"/>
                <p:cNvSpPr>
                  <a:spLocks/>
                </p:cNvSpPr>
                <p:nvPr/>
              </p:nvSpPr>
              <p:spPr bwMode="auto">
                <a:xfrm>
                  <a:off x="6763809" y="2356453"/>
                  <a:ext cx="520700" cy="1277938"/>
                </a:xfrm>
                <a:custGeom>
                  <a:avLst/>
                  <a:gdLst>
                    <a:gd name="T0" fmla="*/ 231 w 242"/>
                    <a:gd name="T1" fmla="*/ 10 h 591"/>
                    <a:gd name="T2" fmla="*/ 25 w 242"/>
                    <a:gd name="T3" fmla="*/ 165 h 591"/>
                    <a:gd name="T4" fmla="*/ 16 w 242"/>
                    <a:gd name="T5" fmla="*/ 233 h 591"/>
                    <a:gd name="T6" fmla="*/ 10 w 242"/>
                    <a:gd name="T7" fmla="*/ 353 h 591"/>
                    <a:gd name="T8" fmla="*/ 0 w 242"/>
                    <a:gd name="T9" fmla="*/ 591 h 591"/>
                    <a:gd name="T10" fmla="*/ 57 w 242"/>
                    <a:gd name="T11" fmla="*/ 476 h 591"/>
                    <a:gd name="T12" fmla="*/ 120 w 242"/>
                    <a:gd name="T13" fmla="*/ 448 h 591"/>
                    <a:gd name="T14" fmla="*/ 161 w 242"/>
                    <a:gd name="T15" fmla="*/ 446 h 591"/>
                    <a:gd name="T16" fmla="*/ 184 w 242"/>
                    <a:gd name="T17" fmla="*/ 322 h 591"/>
                    <a:gd name="T18" fmla="*/ 242 w 242"/>
                    <a:gd name="T19" fmla="*/ 15 h 591"/>
                    <a:gd name="T20" fmla="*/ 231 w 242"/>
                    <a:gd name="T21" fmla="*/ 10 h 5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42" h="591">
                      <a:moveTo>
                        <a:pt x="231" y="10"/>
                      </a:moveTo>
                      <a:cubicBezTo>
                        <a:pt x="138" y="0"/>
                        <a:pt x="52" y="70"/>
                        <a:pt x="25" y="165"/>
                      </a:cubicBezTo>
                      <a:cubicBezTo>
                        <a:pt x="18" y="187"/>
                        <a:pt x="17" y="210"/>
                        <a:pt x="16" y="233"/>
                      </a:cubicBezTo>
                      <a:cubicBezTo>
                        <a:pt x="14" y="273"/>
                        <a:pt x="12" y="313"/>
                        <a:pt x="10" y="353"/>
                      </a:cubicBezTo>
                      <a:cubicBezTo>
                        <a:pt x="7" y="432"/>
                        <a:pt x="3" y="512"/>
                        <a:pt x="0" y="591"/>
                      </a:cubicBezTo>
                      <a:cubicBezTo>
                        <a:pt x="1" y="546"/>
                        <a:pt x="23" y="503"/>
                        <a:pt x="57" y="476"/>
                      </a:cubicBezTo>
                      <a:cubicBezTo>
                        <a:pt x="76" y="462"/>
                        <a:pt x="97" y="452"/>
                        <a:pt x="120" y="448"/>
                      </a:cubicBezTo>
                      <a:cubicBezTo>
                        <a:pt x="124" y="447"/>
                        <a:pt x="161" y="447"/>
                        <a:pt x="161" y="446"/>
                      </a:cubicBezTo>
                      <a:cubicBezTo>
                        <a:pt x="169" y="405"/>
                        <a:pt x="176" y="363"/>
                        <a:pt x="184" y="322"/>
                      </a:cubicBezTo>
                      <a:cubicBezTo>
                        <a:pt x="203" y="220"/>
                        <a:pt x="222" y="118"/>
                        <a:pt x="242" y="15"/>
                      </a:cubicBezTo>
                      <a:cubicBezTo>
                        <a:pt x="240" y="15"/>
                        <a:pt x="233" y="10"/>
                        <a:pt x="231" y="10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40" name="Freeform 36"/>
                <p:cNvSpPr>
                  <a:spLocks/>
                </p:cNvSpPr>
                <p:nvPr/>
              </p:nvSpPr>
              <p:spPr bwMode="auto">
                <a:xfrm>
                  <a:off x="6818542" y="2766631"/>
                  <a:ext cx="735013" cy="1131888"/>
                </a:xfrm>
                <a:custGeom>
                  <a:avLst/>
                  <a:gdLst>
                    <a:gd name="T0" fmla="*/ 240 w 341"/>
                    <a:gd name="T1" fmla="*/ 438 h 524"/>
                    <a:gd name="T2" fmla="*/ 341 w 341"/>
                    <a:gd name="T3" fmla="*/ 137 h 524"/>
                    <a:gd name="T4" fmla="*/ 140 w 341"/>
                    <a:gd name="T5" fmla="*/ 178 h 524"/>
                    <a:gd name="T6" fmla="*/ 24 w 341"/>
                    <a:gd name="T7" fmla="*/ 0 h 524"/>
                    <a:gd name="T8" fmla="*/ 9 w 341"/>
                    <a:gd name="T9" fmla="*/ 241 h 524"/>
                    <a:gd name="T10" fmla="*/ 3 w 341"/>
                    <a:gd name="T11" fmla="*/ 347 h 524"/>
                    <a:gd name="T12" fmla="*/ 4 w 341"/>
                    <a:gd name="T13" fmla="*/ 411 h 524"/>
                    <a:gd name="T14" fmla="*/ 76 w 341"/>
                    <a:gd name="T15" fmla="*/ 507 h 524"/>
                    <a:gd name="T16" fmla="*/ 174 w 341"/>
                    <a:gd name="T17" fmla="*/ 512 h 524"/>
                    <a:gd name="T18" fmla="*/ 218 w 341"/>
                    <a:gd name="T19" fmla="*/ 487 h 524"/>
                    <a:gd name="T20" fmla="*/ 240 w 341"/>
                    <a:gd name="T21" fmla="*/ 438 h 5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41" h="524">
                      <a:moveTo>
                        <a:pt x="240" y="438"/>
                      </a:moveTo>
                      <a:cubicBezTo>
                        <a:pt x="274" y="337"/>
                        <a:pt x="308" y="237"/>
                        <a:pt x="341" y="137"/>
                      </a:cubicBezTo>
                      <a:cubicBezTo>
                        <a:pt x="290" y="199"/>
                        <a:pt x="211" y="212"/>
                        <a:pt x="140" y="178"/>
                      </a:cubicBezTo>
                      <a:cubicBezTo>
                        <a:pt x="71" y="147"/>
                        <a:pt x="19" y="78"/>
                        <a:pt x="24" y="0"/>
                      </a:cubicBezTo>
                      <a:cubicBezTo>
                        <a:pt x="19" y="80"/>
                        <a:pt x="14" y="161"/>
                        <a:pt x="9" y="241"/>
                      </a:cubicBezTo>
                      <a:cubicBezTo>
                        <a:pt x="7" y="277"/>
                        <a:pt x="5" y="312"/>
                        <a:pt x="3" y="347"/>
                      </a:cubicBezTo>
                      <a:cubicBezTo>
                        <a:pt x="1" y="369"/>
                        <a:pt x="0" y="390"/>
                        <a:pt x="4" y="411"/>
                      </a:cubicBezTo>
                      <a:cubicBezTo>
                        <a:pt x="12" y="453"/>
                        <a:pt x="40" y="489"/>
                        <a:pt x="76" y="507"/>
                      </a:cubicBezTo>
                      <a:cubicBezTo>
                        <a:pt x="106" y="523"/>
                        <a:pt x="142" y="524"/>
                        <a:pt x="174" y="512"/>
                      </a:cubicBezTo>
                      <a:cubicBezTo>
                        <a:pt x="190" y="507"/>
                        <a:pt x="206" y="499"/>
                        <a:pt x="218" y="487"/>
                      </a:cubicBezTo>
                      <a:cubicBezTo>
                        <a:pt x="231" y="475"/>
                        <a:pt x="235" y="454"/>
                        <a:pt x="240" y="438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41" name="Freeform 37"/>
                <p:cNvSpPr>
                  <a:spLocks/>
                </p:cNvSpPr>
                <p:nvPr/>
              </p:nvSpPr>
              <p:spPr bwMode="auto">
                <a:xfrm>
                  <a:off x="6482609" y="3637058"/>
                  <a:ext cx="1114425" cy="952500"/>
                </a:xfrm>
                <a:custGeom>
                  <a:avLst/>
                  <a:gdLst>
                    <a:gd name="T0" fmla="*/ 517 w 517"/>
                    <a:gd name="T1" fmla="*/ 0 h 441"/>
                    <a:gd name="T2" fmla="*/ 394 w 517"/>
                    <a:gd name="T3" fmla="*/ 268 h 441"/>
                    <a:gd name="T4" fmla="*/ 290 w 517"/>
                    <a:gd name="T5" fmla="*/ 288 h 441"/>
                    <a:gd name="T6" fmla="*/ 192 w 517"/>
                    <a:gd name="T7" fmla="*/ 324 h 441"/>
                    <a:gd name="T8" fmla="*/ 103 w 517"/>
                    <a:gd name="T9" fmla="*/ 376 h 441"/>
                    <a:gd name="T10" fmla="*/ 23 w 517"/>
                    <a:gd name="T11" fmla="*/ 441 h 441"/>
                    <a:gd name="T12" fmla="*/ 0 w 517"/>
                    <a:gd name="T13" fmla="*/ 242 h 441"/>
                    <a:gd name="T14" fmla="*/ 111 w 517"/>
                    <a:gd name="T15" fmla="*/ 151 h 441"/>
                    <a:gd name="T16" fmla="*/ 236 w 517"/>
                    <a:gd name="T17" fmla="*/ 78 h 441"/>
                    <a:gd name="T18" fmla="*/ 371 w 517"/>
                    <a:gd name="T19" fmla="*/ 27 h 441"/>
                    <a:gd name="T20" fmla="*/ 517 w 517"/>
                    <a:gd name="T21" fmla="*/ 0 h 4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17" h="441">
                      <a:moveTo>
                        <a:pt x="517" y="0"/>
                      </a:moveTo>
                      <a:cubicBezTo>
                        <a:pt x="394" y="268"/>
                        <a:pt x="394" y="268"/>
                        <a:pt x="394" y="268"/>
                      </a:cubicBezTo>
                      <a:cubicBezTo>
                        <a:pt x="358" y="272"/>
                        <a:pt x="323" y="278"/>
                        <a:pt x="290" y="288"/>
                      </a:cubicBezTo>
                      <a:cubicBezTo>
                        <a:pt x="256" y="297"/>
                        <a:pt x="223" y="309"/>
                        <a:pt x="192" y="324"/>
                      </a:cubicBezTo>
                      <a:cubicBezTo>
                        <a:pt x="161" y="339"/>
                        <a:pt x="131" y="356"/>
                        <a:pt x="103" y="376"/>
                      </a:cubicBezTo>
                      <a:cubicBezTo>
                        <a:pt x="75" y="396"/>
                        <a:pt x="48" y="417"/>
                        <a:pt x="23" y="441"/>
                      </a:cubicBezTo>
                      <a:cubicBezTo>
                        <a:pt x="0" y="242"/>
                        <a:pt x="0" y="242"/>
                        <a:pt x="0" y="242"/>
                      </a:cubicBezTo>
                      <a:cubicBezTo>
                        <a:pt x="34" y="209"/>
                        <a:pt x="72" y="178"/>
                        <a:pt x="111" y="151"/>
                      </a:cubicBezTo>
                      <a:cubicBezTo>
                        <a:pt x="151" y="123"/>
                        <a:pt x="192" y="99"/>
                        <a:pt x="236" y="78"/>
                      </a:cubicBezTo>
                      <a:cubicBezTo>
                        <a:pt x="279" y="58"/>
                        <a:pt x="324" y="41"/>
                        <a:pt x="371" y="27"/>
                      </a:cubicBezTo>
                      <a:cubicBezTo>
                        <a:pt x="419" y="14"/>
                        <a:pt x="467" y="5"/>
                        <a:pt x="517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grpSp>
              <p:nvGrpSpPr>
                <p:cNvPr id="32" name="组合 31"/>
                <p:cNvGrpSpPr/>
                <p:nvPr/>
              </p:nvGrpSpPr>
              <p:grpSpPr>
                <a:xfrm>
                  <a:off x="4591844" y="2020888"/>
                  <a:ext cx="3011488" cy="2817813"/>
                  <a:chOff x="4591844" y="2020888"/>
                  <a:chExt cx="3011488" cy="2817813"/>
                </a:xfrm>
              </p:grpSpPr>
              <p:sp>
                <p:nvSpPr>
                  <p:cNvPr id="30" name="Freeform 27"/>
                  <p:cNvSpPr>
                    <a:spLocks/>
                  </p:cNvSpPr>
                  <p:nvPr/>
                </p:nvSpPr>
                <p:spPr bwMode="auto">
                  <a:xfrm>
                    <a:off x="4591844" y="2020888"/>
                    <a:ext cx="3011488" cy="2817813"/>
                  </a:xfrm>
                  <a:custGeom>
                    <a:avLst/>
                    <a:gdLst>
                      <a:gd name="T0" fmla="*/ 1204 w 1399"/>
                      <a:gd name="T1" fmla="*/ 0 h 1305"/>
                      <a:gd name="T2" fmla="*/ 1250 w 1399"/>
                      <a:gd name="T3" fmla="*/ 176 h 1305"/>
                      <a:gd name="T4" fmla="*/ 1032 w 1399"/>
                      <a:gd name="T5" fmla="*/ 445 h 1305"/>
                      <a:gd name="T6" fmla="*/ 1348 w 1399"/>
                      <a:gd name="T7" fmla="*/ 556 h 1305"/>
                      <a:gd name="T8" fmla="*/ 1399 w 1399"/>
                      <a:gd name="T9" fmla="*/ 752 h 1305"/>
                      <a:gd name="T10" fmla="*/ 1051 w 1399"/>
                      <a:gd name="T11" fmla="*/ 866 h 1305"/>
                      <a:gd name="T12" fmla="*/ 904 w 1399"/>
                      <a:gd name="T13" fmla="*/ 973 h 1305"/>
                      <a:gd name="T14" fmla="*/ 882 w 1399"/>
                      <a:gd name="T15" fmla="*/ 995 h 1305"/>
                      <a:gd name="T16" fmla="*/ 855 w 1399"/>
                      <a:gd name="T17" fmla="*/ 994 h 1305"/>
                      <a:gd name="T18" fmla="*/ 564 w 1399"/>
                      <a:gd name="T19" fmla="*/ 995 h 1305"/>
                      <a:gd name="T20" fmla="*/ 422 w 1399"/>
                      <a:gd name="T21" fmla="*/ 1305 h 1305"/>
                      <a:gd name="T22" fmla="*/ 279 w 1399"/>
                      <a:gd name="T23" fmla="*/ 995 h 1305"/>
                      <a:gd name="T24" fmla="*/ 0 w 1399"/>
                      <a:gd name="T25" fmla="*/ 996 h 1305"/>
                      <a:gd name="T26" fmla="*/ 1059 w 1399"/>
                      <a:gd name="T27" fmla="*/ 35 h 1305"/>
                      <a:gd name="T28" fmla="*/ 1204 w 1399"/>
                      <a:gd name="T29" fmla="*/ 0 h 1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99" h="1305">
                        <a:moveTo>
                          <a:pt x="1204" y="0"/>
                        </a:moveTo>
                        <a:cubicBezTo>
                          <a:pt x="1219" y="59"/>
                          <a:pt x="1235" y="117"/>
                          <a:pt x="1250" y="176"/>
                        </a:cubicBezTo>
                        <a:cubicBezTo>
                          <a:pt x="1110" y="155"/>
                          <a:pt x="995" y="303"/>
                          <a:pt x="1032" y="445"/>
                        </a:cubicBezTo>
                        <a:cubicBezTo>
                          <a:pt x="1069" y="588"/>
                          <a:pt x="1237" y="647"/>
                          <a:pt x="1348" y="556"/>
                        </a:cubicBezTo>
                        <a:cubicBezTo>
                          <a:pt x="1365" y="621"/>
                          <a:pt x="1382" y="687"/>
                          <a:pt x="1399" y="752"/>
                        </a:cubicBezTo>
                        <a:cubicBezTo>
                          <a:pt x="1277" y="764"/>
                          <a:pt x="1158" y="803"/>
                          <a:pt x="1051" y="866"/>
                        </a:cubicBezTo>
                        <a:cubicBezTo>
                          <a:pt x="999" y="896"/>
                          <a:pt x="949" y="933"/>
                          <a:pt x="904" y="973"/>
                        </a:cubicBezTo>
                        <a:cubicBezTo>
                          <a:pt x="896" y="980"/>
                          <a:pt x="882" y="994"/>
                          <a:pt x="882" y="995"/>
                        </a:cubicBezTo>
                        <a:cubicBezTo>
                          <a:pt x="874" y="995"/>
                          <a:pt x="863" y="994"/>
                          <a:pt x="855" y="994"/>
                        </a:cubicBezTo>
                        <a:cubicBezTo>
                          <a:pt x="758" y="995"/>
                          <a:pt x="661" y="995"/>
                          <a:pt x="564" y="995"/>
                        </a:cubicBezTo>
                        <a:cubicBezTo>
                          <a:pt x="655" y="1118"/>
                          <a:pt x="570" y="1305"/>
                          <a:pt x="422" y="1305"/>
                        </a:cubicBezTo>
                        <a:cubicBezTo>
                          <a:pt x="275" y="1305"/>
                          <a:pt x="186" y="1118"/>
                          <a:pt x="279" y="995"/>
                        </a:cubicBezTo>
                        <a:cubicBezTo>
                          <a:pt x="186" y="995"/>
                          <a:pt x="93" y="996"/>
                          <a:pt x="0" y="996"/>
                        </a:cubicBezTo>
                        <a:cubicBezTo>
                          <a:pt x="197" y="528"/>
                          <a:pt x="591" y="169"/>
                          <a:pt x="1059" y="35"/>
                        </a:cubicBezTo>
                        <a:cubicBezTo>
                          <a:pt x="1107" y="21"/>
                          <a:pt x="1155" y="9"/>
                          <a:pt x="1204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31" name="Freeform 28"/>
                  <p:cNvSpPr>
                    <a:spLocks/>
                  </p:cNvSpPr>
                  <p:nvPr/>
                </p:nvSpPr>
                <p:spPr bwMode="auto">
                  <a:xfrm>
                    <a:off x="4680744" y="2092325"/>
                    <a:ext cx="2833688" cy="2674938"/>
                  </a:xfrm>
                  <a:custGeom>
                    <a:avLst/>
                    <a:gdLst>
                      <a:gd name="T0" fmla="*/ 376 w 1317"/>
                      <a:gd name="T1" fmla="*/ 1239 h 1239"/>
                      <a:gd name="T2" fmla="*/ 240 w 1317"/>
                      <a:gd name="T3" fmla="*/ 1145 h 1239"/>
                      <a:gd name="T4" fmla="*/ 256 w 1317"/>
                      <a:gd name="T5" fmla="*/ 979 h 1239"/>
                      <a:gd name="T6" fmla="*/ 294 w 1317"/>
                      <a:gd name="T7" fmla="*/ 929 h 1239"/>
                      <a:gd name="T8" fmla="*/ 234 w 1317"/>
                      <a:gd name="T9" fmla="*/ 929 h 1239"/>
                      <a:gd name="T10" fmla="*/ 0 w 1317"/>
                      <a:gd name="T11" fmla="*/ 929 h 1239"/>
                      <a:gd name="T12" fmla="*/ 1021 w 1317"/>
                      <a:gd name="T13" fmla="*/ 28 h 1239"/>
                      <a:gd name="T14" fmla="*/ 1138 w 1317"/>
                      <a:gd name="T15" fmla="*/ 0 h 1239"/>
                      <a:gd name="T16" fmla="*/ 1166 w 1317"/>
                      <a:gd name="T17" fmla="*/ 108 h 1239"/>
                      <a:gd name="T18" fmla="*/ 999 w 1317"/>
                      <a:gd name="T19" fmla="*/ 204 h 1239"/>
                      <a:gd name="T20" fmla="*/ 958 w 1317"/>
                      <a:gd name="T21" fmla="*/ 417 h 1239"/>
                      <a:gd name="T22" fmla="*/ 1182 w 1317"/>
                      <a:gd name="T23" fmla="*/ 594 h 1239"/>
                      <a:gd name="T24" fmla="*/ 1285 w 1317"/>
                      <a:gd name="T25" fmla="*/ 568 h 1239"/>
                      <a:gd name="T26" fmla="*/ 1317 w 1317"/>
                      <a:gd name="T27" fmla="*/ 690 h 1239"/>
                      <a:gd name="T28" fmla="*/ 991 w 1317"/>
                      <a:gd name="T29" fmla="*/ 803 h 1239"/>
                      <a:gd name="T30" fmla="*/ 840 w 1317"/>
                      <a:gd name="T31" fmla="*/ 914 h 1239"/>
                      <a:gd name="T32" fmla="*/ 825 w 1317"/>
                      <a:gd name="T33" fmla="*/ 928 h 1239"/>
                      <a:gd name="T34" fmla="*/ 822 w 1317"/>
                      <a:gd name="T35" fmla="*/ 928 h 1239"/>
                      <a:gd name="T36" fmla="*/ 810 w 1317"/>
                      <a:gd name="T37" fmla="*/ 928 h 1239"/>
                      <a:gd name="T38" fmla="*/ 518 w 1317"/>
                      <a:gd name="T39" fmla="*/ 928 h 1239"/>
                      <a:gd name="T40" fmla="*/ 458 w 1317"/>
                      <a:gd name="T41" fmla="*/ 928 h 1239"/>
                      <a:gd name="T42" fmla="*/ 495 w 1317"/>
                      <a:gd name="T43" fmla="*/ 978 h 1239"/>
                      <a:gd name="T44" fmla="*/ 511 w 1317"/>
                      <a:gd name="T45" fmla="*/ 1147 h 1239"/>
                      <a:gd name="T46" fmla="*/ 376 w 1317"/>
                      <a:gd name="T47" fmla="*/ 1239 h 12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1317" h="1239">
                        <a:moveTo>
                          <a:pt x="376" y="1239"/>
                        </a:moveTo>
                        <a:cubicBezTo>
                          <a:pt x="318" y="1239"/>
                          <a:pt x="266" y="1203"/>
                          <a:pt x="240" y="1145"/>
                        </a:cubicBezTo>
                        <a:cubicBezTo>
                          <a:pt x="214" y="1088"/>
                          <a:pt x="220" y="1026"/>
                          <a:pt x="256" y="979"/>
                        </a:cubicBezTo>
                        <a:cubicBezTo>
                          <a:pt x="294" y="929"/>
                          <a:pt x="294" y="929"/>
                          <a:pt x="294" y="929"/>
                        </a:cubicBezTo>
                        <a:cubicBezTo>
                          <a:pt x="234" y="929"/>
                          <a:pt x="234" y="929"/>
                          <a:pt x="234" y="929"/>
                        </a:cubicBezTo>
                        <a:cubicBezTo>
                          <a:pt x="0" y="929"/>
                          <a:pt x="0" y="929"/>
                          <a:pt x="0" y="929"/>
                        </a:cubicBezTo>
                        <a:cubicBezTo>
                          <a:pt x="200" y="491"/>
                          <a:pt x="578" y="156"/>
                          <a:pt x="1021" y="28"/>
                        </a:cubicBezTo>
                        <a:cubicBezTo>
                          <a:pt x="1059" y="17"/>
                          <a:pt x="1099" y="8"/>
                          <a:pt x="1138" y="0"/>
                        </a:cubicBezTo>
                        <a:cubicBezTo>
                          <a:pt x="1166" y="108"/>
                          <a:pt x="1166" y="108"/>
                          <a:pt x="1166" y="108"/>
                        </a:cubicBezTo>
                        <a:cubicBezTo>
                          <a:pt x="1101" y="112"/>
                          <a:pt x="1040" y="146"/>
                          <a:pt x="999" y="204"/>
                        </a:cubicBezTo>
                        <a:cubicBezTo>
                          <a:pt x="954" y="266"/>
                          <a:pt x="939" y="344"/>
                          <a:pt x="958" y="417"/>
                        </a:cubicBezTo>
                        <a:cubicBezTo>
                          <a:pt x="985" y="521"/>
                          <a:pt x="1078" y="594"/>
                          <a:pt x="1182" y="594"/>
                        </a:cubicBezTo>
                        <a:cubicBezTo>
                          <a:pt x="1219" y="594"/>
                          <a:pt x="1254" y="585"/>
                          <a:pt x="1285" y="568"/>
                        </a:cubicBezTo>
                        <a:cubicBezTo>
                          <a:pt x="1296" y="609"/>
                          <a:pt x="1306" y="649"/>
                          <a:pt x="1317" y="690"/>
                        </a:cubicBezTo>
                        <a:cubicBezTo>
                          <a:pt x="1203" y="706"/>
                          <a:pt x="1091" y="745"/>
                          <a:pt x="991" y="803"/>
                        </a:cubicBezTo>
                        <a:cubicBezTo>
                          <a:pt x="938" y="834"/>
                          <a:pt x="887" y="872"/>
                          <a:pt x="840" y="914"/>
                        </a:cubicBezTo>
                        <a:cubicBezTo>
                          <a:pt x="834" y="920"/>
                          <a:pt x="829" y="924"/>
                          <a:pt x="825" y="928"/>
                        </a:cubicBezTo>
                        <a:cubicBezTo>
                          <a:pt x="822" y="928"/>
                          <a:pt x="822" y="928"/>
                          <a:pt x="822" y="928"/>
                        </a:cubicBezTo>
                        <a:cubicBezTo>
                          <a:pt x="810" y="928"/>
                          <a:pt x="810" y="928"/>
                          <a:pt x="810" y="928"/>
                        </a:cubicBezTo>
                        <a:cubicBezTo>
                          <a:pt x="518" y="928"/>
                          <a:pt x="518" y="928"/>
                          <a:pt x="518" y="928"/>
                        </a:cubicBezTo>
                        <a:cubicBezTo>
                          <a:pt x="458" y="928"/>
                          <a:pt x="458" y="928"/>
                          <a:pt x="458" y="928"/>
                        </a:cubicBezTo>
                        <a:cubicBezTo>
                          <a:pt x="495" y="978"/>
                          <a:pt x="495" y="978"/>
                          <a:pt x="495" y="978"/>
                        </a:cubicBezTo>
                        <a:cubicBezTo>
                          <a:pt x="531" y="1026"/>
                          <a:pt x="537" y="1089"/>
                          <a:pt x="511" y="1147"/>
                        </a:cubicBezTo>
                        <a:cubicBezTo>
                          <a:pt x="485" y="1203"/>
                          <a:pt x="434" y="1239"/>
                          <a:pt x="376" y="1239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600"/>
                  </a:p>
                </p:txBody>
              </p:sp>
            </p:grpSp>
            <p:grpSp>
              <p:nvGrpSpPr>
                <p:cNvPr id="18" name="组合 17"/>
                <p:cNvGrpSpPr/>
                <p:nvPr/>
              </p:nvGrpSpPr>
              <p:grpSpPr>
                <a:xfrm>
                  <a:off x="6777531" y="1956746"/>
                  <a:ext cx="3365500" cy="2378075"/>
                  <a:chOff x="4377504" y="1897063"/>
                  <a:chExt cx="3365500" cy="2378075"/>
                </a:xfrm>
              </p:grpSpPr>
              <p:sp>
                <p:nvSpPr>
                  <p:cNvPr id="16" name="Freeform 15"/>
                  <p:cNvSpPr>
                    <a:spLocks/>
                  </p:cNvSpPr>
                  <p:nvPr/>
                </p:nvSpPr>
                <p:spPr bwMode="auto">
                  <a:xfrm>
                    <a:off x="4377504" y="1897063"/>
                    <a:ext cx="3365500" cy="2378075"/>
                  </a:xfrm>
                  <a:custGeom>
                    <a:avLst/>
                    <a:gdLst>
                      <a:gd name="T0" fmla="*/ 476 w 1563"/>
                      <a:gd name="T1" fmla="*/ 1 h 1102"/>
                      <a:gd name="T2" fmla="*/ 1201 w 1563"/>
                      <a:gd name="T3" fmla="*/ 179 h 1102"/>
                      <a:gd name="T4" fmla="*/ 1507 w 1563"/>
                      <a:gd name="T5" fmla="*/ 388 h 1102"/>
                      <a:gd name="T6" fmla="*/ 1562 w 1563"/>
                      <a:gd name="T7" fmla="*/ 439 h 1102"/>
                      <a:gd name="T8" fmla="*/ 1558 w 1563"/>
                      <a:gd name="T9" fmla="*/ 444 h 1102"/>
                      <a:gd name="T10" fmla="*/ 1539 w 1563"/>
                      <a:gd name="T11" fmla="*/ 475 h 1102"/>
                      <a:gd name="T12" fmla="*/ 1177 w 1563"/>
                      <a:gd name="T13" fmla="*/ 1067 h 1102"/>
                      <a:gd name="T14" fmla="*/ 1155 w 1563"/>
                      <a:gd name="T15" fmla="*/ 1102 h 1102"/>
                      <a:gd name="T16" fmla="*/ 537 w 1563"/>
                      <a:gd name="T17" fmla="*/ 776 h 1102"/>
                      <a:gd name="T18" fmla="*/ 417 w 1563"/>
                      <a:gd name="T19" fmla="*/ 776 h 1102"/>
                      <a:gd name="T20" fmla="*/ 399 w 1563"/>
                      <a:gd name="T21" fmla="*/ 706 h 1102"/>
                      <a:gd name="T22" fmla="*/ 361 w 1563"/>
                      <a:gd name="T23" fmla="*/ 559 h 1102"/>
                      <a:gd name="T24" fmla="*/ 356 w 1563"/>
                      <a:gd name="T25" fmla="*/ 539 h 1102"/>
                      <a:gd name="T26" fmla="*/ 47 w 1563"/>
                      <a:gd name="T27" fmla="*/ 475 h 1102"/>
                      <a:gd name="T28" fmla="*/ 276 w 1563"/>
                      <a:gd name="T29" fmla="*/ 232 h 1102"/>
                      <a:gd name="T30" fmla="*/ 221 w 1563"/>
                      <a:gd name="T31" fmla="*/ 22 h 1102"/>
                      <a:gd name="T32" fmla="*/ 476 w 1563"/>
                      <a:gd name="T33" fmla="*/ 1 h 11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63" h="1102">
                        <a:moveTo>
                          <a:pt x="476" y="1"/>
                        </a:moveTo>
                        <a:cubicBezTo>
                          <a:pt x="727" y="0"/>
                          <a:pt x="976" y="61"/>
                          <a:pt x="1201" y="179"/>
                        </a:cubicBezTo>
                        <a:cubicBezTo>
                          <a:pt x="1309" y="237"/>
                          <a:pt x="1412" y="307"/>
                          <a:pt x="1507" y="388"/>
                        </a:cubicBezTo>
                        <a:cubicBezTo>
                          <a:pt x="1511" y="393"/>
                          <a:pt x="1563" y="436"/>
                          <a:pt x="1562" y="439"/>
                        </a:cubicBezTo>
                        <a:cubicBezTo>
                          <a:pt x="1561" y="440"/>
                          <a:pt x="1560" y="442"/>
                          <a:pt x="1558" y="444"/>
                        </a:cubicBezTo>
                        <a:cubicBezTo>
                          <a:pt x="1552" y="455"/>
                          <a:pt x="1546" y="465"/>
                          <a:pt x="1539" y="475"/>
                        </a:cubicBezTo>
                        <a:cubicBezTo>
                          <a:pt x="1418" y="673"/>
                          <a:pt x="1298" y="870"/>
                          <a:pt x="1177" y="1067"/>
                        </a:cubicBezTo>
                        <a:cubicBezTo>
                          <a:pt x="1170" y="1079"/>
                          <a:pt x="1162" y="1091"/>
                          <a:pt x="1155" y="1102"/>
                        </a:cubicBezTo>
                        <a:cubicBezTo>
                          <a:pt x="1000" y="911"/>
                          <a:pt x="775" y="792"/>
                          <a:pt x="537" y="776"/>
                        </a:cubicBezTo>
                        <a:cubicBezTo>
                          <a:pt x="529" y="775"/>
                          <a:pt x="417" y="776"/>
                          <a:pt x="417" y="776"/>
                        </a:cubicBezTo>
                        <a:cubicBezTo>
                          <a:pt x="411" y="753"/>
                          <a:pt x="405" y="728"/>
                          <a:pt x="399" y="706"/>
                        </a:cubicBezTo>
                        <a:cubicBezTo>
                          <a:pt x="386" y="657"/>
                          <a:pt x="373" y="608"/>
                          <a:pt x="361" y="559"/>
                        </a:cubicBezTo>
                        <a:cubicBezTo>
                          <a:pt x="359" y="553"/>
                          <a:pt x="357" y="546"/>
                          <a:pt x="356" y="539"/>
                        </a:cubicBezTo>
                        <a:cubicBezTo>
                          <a:pt x="265" y="648"/>
                          <a:pt x="91" y="614"/>
                          <a:pt x="47" y="475"/>
                        </a:cubicBezTo>
                        <a:cubicBezTo>
                          <a:pt x="0" y="327"/>
                          <a:pt x="137" y="183"/>
                          <a:pt x="276" y="232"/>
                        </a:cubicBezTo>
                        <a:cubicBezTo>
                          <a:pt x="257" y="162"/>
                          <a:pt x="239" y="92"/>
                          <a:pt x="221" y="22"/>
                        </a:cubicBezTo>
                        <a:cubicBezTo>
                          <a:pt x="305" y="8"/>
                          <a:pt x="391" y="1"/>
                          <a:pt x="476" y="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17" name="Freeform 16"/>
                  <p:cNvSpPr>
                    <a:spLocks/>
                  </p:cNvSpPr>
                  <p:nvPr/>
                </p:nvSpPr>
                <p:spPr bwMode="auto">
                  <a:xfrm>
                    <a:off x="4513810" y="1973071"/>
                    <a:ext cx="3155950" cy="2205038"/>
                  </a:xfrm>
                  <a:custGeom>
                    <a:avLst/>
                    <a:gdLst>
                      <a:gd name="T0" fmla="*/ 1092 w 1465"/>
                      <a:gd name="T1" fmla="*/ 1021 h 1021"/>
                      <a:gd name="T2" fmla="*/ 480 w 1465"/>
                      <a:gd name="T3" fmla="*/ 714 h 1021"/>
                      <a:gd name="T4" fmla="*/ 458 w 1465"/>
                      <a:gd name="T5" fmla="*/ 714 h 1021"/>
                      <a:gd name="T6" fmla="*/ 380 w 1465"/>
                      <a:gd name="T7" fmla="*/ 714 h 1021"/>
                      <a:gd name="T8" fmla="*/ 368 w 1465"/>
                      <a:gd name="T9" fmla="*/ 667 h 1021"/>
                      <a:gd name="T10" fmla="*/ 353 w 1465"/>
                      <a:gd name="T11" fmla="*/ 611 h 1021"/>
                      <a:gd name="T12" fmla="*/ 330 w 1465"/>
                      <a:gd name="T13" fmla="*/ 520 h 1021"/>
                      <a:gd name="T14" fmla="*/ 324 w 1465"/>
                      <a:gd name="T15" fmla="*/ 500 h 1021"/>
                      <a:gd name="T16" fmla="*/ 310 w 1465"/>
                      <a:gd name="T17" fmla="*/ 445 h 1021"/>
                      <a:gd name="T18" fmla="*/ 275 w 1465"/>
                      <a:gd name="T19" fmla="*/ 488 h 1021"/>
                      <a:gd name="T20" fmla="*/ 161 w 1465"/>
                      <a:gd name="T21" fmla="*/ 542 h 1021"/>
                      <a:gd name="T22" fmla="*/ 15 w 1465"/>
                      <a:gd name="T23" fmla="*/ 434 h 1021"/>
                      <a:gd name="T24" fmla="*/ 36 w 1465"/>
                      <a:gd name="T25" fmla="*/ 292 h 1021"/>
                      <a:gd name="T26" fmla="*/ 161 w 1465"/>
                      <a:gd name="T27" fmla="*/ 222 h 1021"/>
                      <a:gd name="T28" fmla="*/ 208 w 1465"/>
                      <a:gd name="T29" fmla="*/ 230 h 1021"/>
                      <a:gd name="T30" fmla="*/ 259 w 1465"/>
                      <a:gd name="T31" fmla="*/ 248 h 1021"/>
                      <a:gd name="T32" fmla="*/ 245 w 1465"/>
                      <a:gd name="T33" fmla="*/ 192 h 1021"/>
                      <a:gd name="T34" fmla="*/ 206 w 1465"/>
                      <a:gd name="T35" fmla="*/ 46 h 1021"/>
                      <a:gd name="T36" fmla="*/ 199 w 1465"/>
                      <a:gd name="T37" fmla="*/ 17 h 1021"/>
                      <a:gd name="T38" fmla="*/ 417 w 1465"/>
                      <a:gd name="T39" fmla="*/ 0 h 1021"/>
                      <a:gd name="T40" fmla="*/ 420 w 1465"/>
                      <a:gd name="T41" fmla="*/ 0 h 1021"/>
                      <a:gd name="T42" fmla="*/ 1129 w 1465"/>
                      <a:gd name="T43" fmla="*/ 176 h 1021"/>
                      <a:gd name="T44" fmla="*/ 1429 w 1465"/>
                      <a:gd name="T45" fmla="*/ 381 h 1021"/>
                      <a:gd name="T46" fmla="*/ 1432 w 1465"/>
                      <a:gd name="T47" fmla="*/ 384 h 1021"/>
                      <a:gd name="T48" fmla="*/ 1465 w 1465"/>
                      <a:gd name="T49" fmla="*/ 413 h 1021"/>
                      <a:gd name="T50" fmla="*/ 1463 w 1465"/>
                      <a:gd name="T51" fmla="*/ 416 h 1021"/>
                      <a:gd name="T52" fmla="*/ 1456 w 1465"/>
                      <a:gd name="T53" fmla="*/ 428 h 1021"/>
                      <a:gd name="T54" fmla="*/ 1275 w 1465"/>
                      <a:gd name="T55" fmla="*/ 724 h 1021"/>
                      <a:gd name="T56" fmla="*/ 1093 w 1465"/>
                      <a:gd name="T57" fmla="*/ 1019 h 1021"/>
                      <a:gd name="T58" fmla="*/ 1092 w 1465"/>
                      <a:gd name="T59" fmla="*/ 1021 h 10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465" h="1021">
                        <a:moveTo>
                          <a:pt x="1092" y="1021"/>
                        </a:moveTo>
                        <a:cubicBezTo>
                          <a:pt x="933" y="841"/>
                          <a:pt x="712" y="730"/>
                          <a:pt x="480" y="714"/>
                        </a:cubicBezTo>
                        <a:cubicBezTo>
                          <a:pt x="478" y="714"/>
                          <a:pt x="470" y="714"/>
                          <a:pt x="458" y="714"/>
                        </a:cubicBezTo>
                        <a:cubicBezTo>
                          <a:pt x="437" y="714"/>
                          <a:pt x="402" y="714"/>
                          <a:pt x="380" y="714"/>
                        </a:cubicBezTo>
                        <a:cubicBezTo>
                          <a:pt x="368" y="667"/>
                          <a:pt x="368" y="667"/>
                          <a:pt x="368" y="667"/>
                        </a:cubicBezTo>
                        <a:cubicBezTo>
                          <a:pt x="353" y="611"/>
                          <a:pt x="353" y="611"/>
                          <a:pt x="353" y="611"/>
                        </a:cubicBezTo>
                        <a:cubicBezTo>
                          <a:pt x="330" y="520"/>
                          <a:pt x="330" y="520"/>
                          <a:pt x="330" y="520"/>
                        </a:cubicBezTo>
                        <a:cubicBezTo>
                          <a:pt x="324" y="500"/>
                          <a:pt x="324" y="500"/>
                          <a:pt x="324" y="500"/>
                        </a:cubicBezTo>
                        <a:cubicBezTo>
                          <a:pt x="310" y="445"/>
                          <a:pt x="310" y="445"/>
                          <a:pt x="310" y="445"/>
                        </a:cubicBezTo>
                        <a:cubicBezTo>
                          <a:pt x="275" y="488"/>
                          <a:pt x="275" y="488"/>
                          <a:pt x="275" y="488"/>
                        </a:cubicBezTo>
                        <a:cubicBezTo>
                          <a:pt x="246" y="523"/>
                          <a:pt x="205" y="542"/>
                          <a:pt x="161" y="542"/>
                        </a:cubicBezTo>
                        <a:cubicBezTo>
                          <a:pt x="93" y="542"/>
                          <a:pt x="36" y="500"/>
                          <a:pt x="15" y="434"/>
                        </a:cubicBezTo>
                        <a:cubicBezTo>
                          <a:pt x="0" y="386"/>
                          <a:pt x="8" y="334"/>
                          <a:pt x="36" y="292"/>
                        </a:cubicBezTo>
                        <a:cubicBezTo>
                          <a:pt x="66" y="248"/>
                          <a:pt x="113" y="222"/>
                          <a:pt x="161" y="222"/>
                        </a:cubicBezTo>
                        <a:cubicBezTo>
                          <a:pt x="177" y="222"/>
                          <a:pt x="192" y="225"/>
                          <a:pt x="208" y="230"/>
                        </a:cubicBezTo>
                        <a:cubicBezTo>
                          <a:pt x="259" y="248"/>
                          <a:pt x="259" y="248"/>
                          <a:pt x="259" y="248"/>
                        </a:cubicBezTo>
                        <a:cubicBezTo>
                          <a:pt x="245" y="192"/>
                          <a:pt x="245" y="192"/>
                          <a:pt x="245" y="192"/>
                        </a:cubicBezTo>
                        <a:cubicBezTo>
                          <a:pt x="231" y="144"/>
                          <a:pt x="219" y="95"/>
                          <a:pt x="206" y="46"/>
                        </a:cubicBezTo>
                        <a:cubicBezTo>
                          <a:pt x="199" y="17"/>
                          <a:pt x="199" y="17"/>
                          <a:pt x="199" y="17"/>
                        </a:cubicBezTo>
                        <a:cubicBezTo>
                          <a:pt x="271" y="6"/>
                          <a:pt x="344" y="0"/>
                          <a:pt x="417" y="0"/>
                        </a:cubicBezTo>
                        <a:cubicBezTo>
                          <a:pt x="420" y="0"/>
                          <a:pt x="420" y="0"/>
                          <a:pt x="420" y="0"/>
                        </a:cubicBezTo>
                        <a:cubicBezTo>
                          <a:pt x="665" y="0"/>
                          <a:pt x="910" y="61"/>
                          <a:pt x="1129" y="176"/>
                        </a:cubicBezTo>
                        <a:cubicBezTo>
                          <a:pt x="1235" y="232"/>
                          <a:pt x="1337" y="301"/>
                          <a:pt x="1429" y="381"/>
                        </a:cubicBezTo>
                        <a:cubicBezTo>
                          <a:pt x="1432" y="384"/>
                          <a:pt x="1432" y="384"/>
                          <a:pt x="1432" y="384"/>
                        </a:cubicBezTo>
                        <a:cubicBezTo>
                          <a:pt x="1448" y="397"/>
                          <a:pt x="1458" y="406"/>
                          <a:pt x="1465" y="413"/>
                        </a:cubicBezTo>
                        <a:cubicBezTo>
                          <a:pt x="1463" y="416"/>
                          <a:pt x="1463" y="416"/>
                          <a:pt x="1463" y="416"/>
                        </a:cubicBezTo>
                        <a:cubicBezTo>
                          <a:pt x="1456" y="428"/>
                          <a:pt x="1456" y="428"/>
                          <a:pt x="1456" y="428"/>
                        </a:cubicBezTo>
                        <a:cubicBezTo>
                          <a:pt x="1275" y="724"/>
                          <a:pt x="1275" y="724"/>
                          <a:pt x="1275" y="724"/>
                        </a:cubicBezTo>
                        <a:cubicBezTo>
                          <a:pt x="1093" y="1019"/>
                          <a:pt x="1093" y="1019"/>
                          <a:pt x="1093" y="1019"/>
                        </a:cubicBezTo>
                        <a:cubicBezTo>
                          <a:pt x="1092" y="1021"/>
                          <a:pt x="1092" y="1021"/>
                          <a:pt x="1092" y="102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600"/>
                  </a:p>
                </p:txBody>
              </p:sp>
            </p:grpSp>
          </p:grpSp>
          <p:sp>
            <p:nvSpPr>
              <p:cNvPr id="5151" name="Freeform 85"/>
              <p:cNvSpPr>
                <a:spLocks/>
              </p:cNvSpPr>
              <p:nvPr/>
            </p:nvSpPr>
            <p:spPr bwMode="auto">
              <a:xfrm>
                <a:off x="6672330" y="4733512"/>
                <a:ext cx="221446" cy="622016"/>
              </a:xfrm>
              <a:custGeom>
                <a:avLst/>
                <a:gdLst>
                  <a:gd name="T0" fmla="*/ 225 w 225"/>
                  <a:gd name="T1" fmla="*/ 632 h 632"/>
                  <a:gd name="T2" fmla="*/ 2 w 225"/>
                  <a:gd name="T3" fmla="*/ 189 h 632"/>
                  <a:gd name="T4" fmla="*/ 0 w 225"/>
                  <a:gd name="T5" fmla="*/ 0 h 632"/>
                  <a:gd name="T6" fmla="*/ 223 w 225"/>
                  <a:gd name="T7" fmla="*/ 366 h 632"/>
                  <a:gd name="T8" fmla="*/ 225 w 225"/>
                  <a:gd name="T9" fmla="*/ 632 h 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632">
                    <a:moveTo>
                      <a:pt x="225" y="632"/>
                    </a:moveTo>
                    <a:lnTo>
                      <a:pt x="2" y="189"/>
                    </a:lnTo>
                    <a:lnTo>
                      <a:pt x="0" y="0"/>
                    </a:lnTo>
                    <a:lnTo>
                      <a:pt x="223" y="366"/>
                    </a:lnTo>
                    <a:lnTo>
                      <a:pt x="225" y="632"/>
                    </a:lnTo>
                    <a:close/>
                  </a:path>
                </a:pathLst>
              </a:cu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5120" name="Freeform 57"/>
              <p:cNvSpPr>
                <a:spLocks/>
              </p:cNvSpPr>
              <p:nvPr/>
            </p:nvSpPr>
            <p:spPr bwMode="auto">
              <a:xfrm>
                <a:off x="4845388" y="4785978"/>
                <a:ext cx="2414248" cy="1335563"/>
              </a:xfrm>
              <a:custGeom>
                <a:avLst/>
                <a:gdLst>
                  <a:gd name="T0" fmla="*/ 895 w 1808"/>
                  <a:gd name="T1" fmla="*/ 0 h 997"/>
                  <a:gd name="T2" fmla="*/ 1503 w 1808"/>
                  <a:gd name="T3" fmla="*/ 224 h 997"/>
                  <a:gd name="T4" fmla="*/ 1506 w 1808"/>
                  <a:gd name="T5" fmla="*/ 461 h 997"/>
                  <a:gd name="T6" fmla="*/ 1703 w 1808"/>
                  <a:gd name="T7" fmla="*/ 430 h 997"/>
                  <a:gd name="T8" fmla="*/ 1808 w 1808"/>
                  <a:gd name="T9" fmla="*/ 604 h 997"/>
                  <a:gd name="T10" fmla="*/ 1509 w 1808"/>
                  <a:gd name="T11" fmla="*/ 750 h 997"/>
                  <a:gd name="T12" fmla="*/ 1511 w 1808"/>
                  <a:gd name="T13" fmla="*/ 891 h 997"/>
                  <a:gd name="T14" fmla="*/ 1512 w 1808"/>
                  <a:gd name="T15" fmla="*/ 980 h 997"/>
                  <a:gd name="T16" fmla="*/ 1512 w 1808"/>
                  <a:gd name="T17" fmla="*/ 996 h 997"/>
                  <a:gd name="T18" fmla="*/ 1443 w 1808"/>
                  <a:gd name="T19" fmla="*/ 997 h 997"/>
                  <a:gd name="T20" fmla="*/ 733 w 1808"/>
                  <a:gd name="T21" fmla="*/ 808 h 997"/>
                  <a:gd name="T22" fmla="*/ 0 w 1808"/>
                  <a:gd name="T23" fmla="*/ 1 h 997"/>
                  <a:gd name="T24" fmla="*/ 318 w 1808"/>
                  <a:gd name="T25" fmla="*/ 1 h 997"/>
                  <a:gd name="T26" fmla="*/ 492 w 1808"/>
                  <a:gd name="T27" fmla="*/ 321 h 997"/>
                  <a:gd name="T28" fmla="*/ 666 w 1808"/>
                  <a:gd name="T29" fmla="*/ 0 h 997"/>
                  <a:gd name="T30" fmla="*/ 895 w 1808"/>
                  <a:gd name="T31" fmla="*/ 0 h 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08" h="997">
                    <a:moveTo>
                      <a:pt x="895" y="0"/>
                    </a:moveTo>
                    <a:cubicBezTo>
                      <a:pt x="1064" y="152"/>
                      <a:pt x="1282" y="231"/>
                      <a:pt x="1503" y="224"/>
                    </a:cubicBezTo>
                    <a:cubicBezTo>
                      <a:pt x="1504" y="303"/>
                      <a:pt x="1505" y="382"/>
                      <a:pt x="1506" y="461"/>
                    </a:cubicBezTo>
                    <a:cubicBezTo>
                      <a:pt x="1560" y="411"/>
                      <a:pt x="1638" y="398"/>
                      <a:pt x="1703" y="430"/>
                    </a:cubicBezTo>
                    <a:cubicBezTo>
                      <a:pt x="1766" y="462"/>
                      <a:pt x="1808" y="530"/>
                      <a:pt x="1808" y="604"/>
                    </a:cubicBezTo>
                    <a:cubicBezTo>
                      <a:pt x="1808" y="763"/>
                      <a:pt x="1624" y="857"/>
                      <a:pt x="1509" y="750"/>
                    </a:cubicBezTo>
                    <a:cubicBezTo>
                      <a:pt x="1509" y="797"/>
                      <a:pt x="1510" y="844"/>
                      <a:pt x="1511" y="891"/>
                    </a:cubicBezTo>
                    <a:cubicBezTo>
                      <a:pt x="1511" y="921"/>
                      <a:pt x="1512" y="951"/>
                      <a:pt x="1512" y="980"/>
                    </a:cubicBezTo>
                    <a:cubicBezTo>
                      <a:pt x="1512" y="986"/>
                      <a:pt x="1512" y="991"/>
                      <a:pt x="1512" y="996"/>
                    </a:cubicBezTo>
                    <a:cubicBezTo>
                      <a:pt x="1512" y="997"/>
                      <a:pt x="1446" y="997"/>
                      <a:pt x="1443" y="997"/>
                    </a:cubicBezTo>
                    <a:cubicBezTo>
                      <a:pt x="1196" y="992"/>
                      <a:pt x="952" y="927"/>
                      <a:pt x="733" y="808"/>
                    </a:cubicBezTo>
                    <a:cubicBezTo>
                      <a:pt x="413" y="634"/>
                      <a:pt x="152" y="347"/>
                      <a:pt x="0" y="1"/>
                    </a:cubicBezTo>
                    <a:cubicBezTo>
                      <a:pt x="106" y="1"/>
                      <a:pt x="212" y="1"/>
                      <a:pt x="318" y="1"/>
                    </a:cubicBezTo>
                    <a:cubicBezTo>
                      <a:pt x="242" y="140"/>
                      <a:pt x="340" y="321"/>
                      <a:pt x="492" y="321"/>
                    </a:cubicBezTo>
                    <a:cubicBezTo>
                      <a:pt x="645" y="321"/>
                      <a:pt x="742" y="140"/>
                      <a:pt x="666" y="0"/>
                    </a:cubicBezTo>
                    <a:cubicBezTo>
                      <a:pt x="742" y="0"/>
                      <a:pt x="819" y="0"/>
                      <a:pt x="89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5121" name="Freeform 58"/>
              <p:cNvSpPr>
                <a:spLocks/>
              </p:cNvSpPr>
              <p:nvPr/>
            </p:nvSpPr>
            <p:spPr bwMode="auto">
              <a:xfrm>
                <a:off x="4895583" y="4827315"/>
                <a:ext cx="2313860" cy="1252890"/>
              </a:xfrm>
              <a:custGeom>
                <a:avLst/>
                <a:gdLst>
                  <a:gd name="T0" fmla="*/ 1437 w 1733"/>
                  <a:gd name="T1" fmla="*/ 935 h 935"/>
                  <a:gd name="T2" fmla="*/ 1398 w 1733"/>
                  <a:gd name="T3" fmla="*/ 935 h 935"/>
                  <a:gd name="T4" fmla="*/ 700 w 1733"/>
                  <a:gd name="T5" fmla="*/ 749 h 935"/>
                  <a:gd name="T6" fmla="*/ 0 w 1733"/>
                  <a:gd name="T7" fmla="*/ 0 h 935"/>
                  <a:gd name="T8" fmla="*/ 166 w 1733"/>
                  <a:gd name="T9" fmla="*/ 0 h 935"/>
                  <a:gd name="T10" fmla="*/ 228 w 1733"/>
                  <a:gd name="T11" fmla="*/ 0 h 935"/>
                  <a:gd name="T12" fmla="*/ 249 w 1733"/>
                  <a:gd name="T13" fmla="*/ 198 h 935"/>
                  <a:gd name="T14" fmla="*/ 446 w 1733"/>
                  <a:gd name="T15" fmla="*/ 320 h 935"/>
                  <a:gd name="T16" fmla="*/ 644 w 1733"/>
                  <a:gd name="T17" fmla="*/ 197 h 935"/>
                  <a:gd name="T18" fmla="*/ 664 w 1733"/>
                  <a:gd name="T19" fmla="*/ 0 h 935"/>
                  <a:gd name="T20" fmla="*/ 734 w 1733"/>
                  <a:gd name="T21" fmla="*/ 0 h 935"/>
                  <a:gd name="T22" fmla="*/ 838 w 1733"/>
                  <a:gd name="T23" fmla="*/ 0 h 935"/>
                  <a:gd name="T24" fmla="*/ 1429 w 1733"/>
                  <a:gd name="T25" fmla="*/ 224 h 935"/>
                  <a:gd name="T26" fmla="*/ 1429 w 1733"/>
                  <a:gd name="T27" fmla="*/ 261 h 935"/>
                  <a:gd name="T28" fmla="*/ 1431 w 1733"/>
                  <a:gd name="T29" fmla="*/ 430 h 935"/>
                  <a:gd name="T30" fmla="*/ 1432 w 1733"/>
                  <a:gd name="T31" fmla="*/ 497 h 935"/>
                  <a:gd name="T32" fmla="*/ 1479 w 1733"/>
                  <a:gd name="T33" fmla="*/ 453 h 935"/>
                  <a:gd name="T34" fmla="*/ 1581 w 1733"/>
                  <a:gd name="T35" fmla="*/ 412 h 935"/>
                  <a:gd name="T36" fmla="*/ 1645 w 1733"/>
                  <a:gd name="T37" fmla="*/ 427 h 935"/>
                  <a:gd name="T38" fmla="*/ 1733 w 1733"/>
                  <a:gd name="T39" fmla="*/ 573 h 935"/>
                  <a:gd name="T40" fmla="*/ 1576 w 1733"/>
                  <a:gd name="T41" fmla="*/ 734 h 935"/>
                  <a:gd name="T42" fmla="*/ 1483 w 1733"/>
                  <a:gd name="T43" fmla="*/ 696 h 935"/>
                  <a:gd name="T44" fmla="*/ 1434 w 1733"/>
                  <a:gd name="T45" fmla="*/ 651 h 935"/>
                  <a:gd name="T46" fmla="*/ 1434 w 1733"/>
                  <a:gd name="T47" fmla="*/ 719 h 935"/>
                  <a:gd name="T48" fmla="*/ 1436 w 1733"/>
                  <a:gd name="T49" fmla="*/ 822 h 935"/>
                  <a:gd name="T50" fmla="*/ 1436 w 1733"/>
                  <a:gd name="T51" fmla="*/ 860 h 935"/>
                  <a:gd name="T52" fmla="*/ 1437 w 1733"/>
                  <a:gd name="T53" fmla="*/ 93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733" h="935">
                    <a:moveTo>
                      <a:pt x="1437" y="935"/>
                    </a:moveTo>
                    <a:cubicBezTo>
                      <a:pt x="1419" y="935"/>
                      <a:pt x="1399" y="935"/>
                      <a:pt x="1398" y="935"/>
                    </a:cubicBezTo>
                    <a:cubicBezTo>
                      <a:pt x="1156" y="930"/>
                      <a:pt x="914" y="866"/>
                      <a:pt x="700" y="749"/>
                    </a:cubicBezTo>
                    <a:cubicBezTo>
                      <a:pt x="398" y="585"/>
                      <a:pt x="151" y="320"/>
                      <a:pt x="0" y="0"/>
                    </a:cubicBezTo>
                    <a:cubicBezTo>
                      <a:pt x="166" y="0"/>
                      <a:pt x="166" y="0"/>
                      <a:pt x="166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08" y="65"/>
                      <a:pt x="215" y="136"/>
                      <a:pt x="249" y="198"/>
                    </a:cubicBezTo>
                    <a:cubicBezTo>
                      <a:pt x="291" y="274"/>
                      <a:pt x="365" y="320"/>
                      <a:pt x="446" y="320"/>
                    </a:cubicBezTo>
                    <a:cubicBezTo>
                      <a:pt x="528" y="320"/>
                      <a:pt x="602" y="274"/>
                      <a:pt x="644" y="197"/>
                    </a:cubicBezTo>
                    <a:cubicBezTo>
                      <a:pt x="678" y="135"/>
                      <a:pt x="684" y="64"/>
                      <a:pt x="664" y="0"/>
                    </a:cubicBezTo>
                    <a:cubicBezTo>
                      <a:pt x="734" y="0"/>
                      <a:pt x="734" y="0"/>
                      <a:pt x="734" y="0"/>
                    </a:cubicBezTo>
                    <a:cubicBezTo>
                      <a:pt x="838" y="0"/>
                      <a:pt x="838" y="0"/>
                      <a:pt x="838" y="0"/>
                    </a:cubicBezTo>
                    <a:cubicBezTo>
                      <a:pt x="1004" y="144"/>
                      <a:pt x="1213" y="223"/>
                      <a:pt x="1429" y="224"/>
                    </a:cubicBezTo>
                    <a:cubicBezTo>
                      <a:pt x="1429" y="261"/>
                      <a:pt x="1429" y="261"/>
                      <a:pt x="1429" y="261"/>
                    </a:cubicBezTo>
                    <a:cubicBezTo>
                      <a:pt x="1430" y="317"/>
                      <a:pt x="1430" y="374"/>
                      <a:pt x="1431" y="430"/>
                    </a:cubicBezTo>
                    <a:cubicBezTo>
                      <a:pt x="1432" y="497"/>
                      <a:pt x="1432" y="497"/>
                      <a:pt x="1432" y="497"/>
                    </a:cubicBezTo>
                    <a:cubicBezTo>
                      <a:pt x="1479" y="453"/>
                      <a:pt x="1479" y="453"/>
                      <a:pt x="1479" y="453"/>
                    </a:cubicBezTo>
                    <a:cubicBezTo>
                      <a:pt x="1507" y="427"/>
                      <a:pt x="1544" y="412"/>
                      <a:pt x="1581" y="412"/>
                    </a:cubicBezTo>
                    <a:cubicBezTo>
                      <a:pt x="1603" y="412"/>
                      <a:pt x="1625" y="417"/>
                      <a:pt x="1645" y="427"/>
                    </a:cubicBezTo>
                    <a:cubicBezTo>
                      <a:pt x="1698" y="453"/>
                      <a:pt x="1733" y="511"/>
                      <a:pt x="1733" y="573"/>
                    </a:cubicBezTo>
                    <a:cubicBezTo>
                      <a:pt x="1733" y="669"/>
                      <a:pt x="1652" y="734"/>
                      <a:pt x="1576" y="734"/>
                    </a:cubicBezTo>
                    <a:cubicBezTo>
                      <a:pt x="1541" y="734"/>
                      <a:pt x="1509" y="721"/>
                      <a:pt x="1483" y="696"/>
                    </a:cubicBezTo>
                    <a:cubicBezTo>
                      <a:pt x="1434" y="651"/>
                      <a:pt x="1434" y="651"/>
                      <a:pt x="1434" y="651"/>
                    </a:cubicBezTo>
                    <a:cubicBezTo>
                      <a:pt x="1434" y="719"/>
                      <a:pt x="1434" y="719"/>
                      <a:pt x="1434" y="719"/>
                    </a:cubicBezTo>
                    <a:cubicBezTo>
                      <a:pt x="1434" y="753"/>
                      <a:pt x="1435" y="788"/>
                      <a:pt x="1436" y="822"/>
                    </a:cubicBezTo>
                    <a:cubicBezTo>
                      <a:pt x="1436" y="860"/>
                      <a:pt x="1436" y="860"/>
                      <a:pt x="1436" y="860"/>
                    </a:cubicBezTo>
                    <a:cubicBezTo>
                      <a:pt x="1436" y="885"/>
                      <a:pt x="1437" y="910"/>
                      <a:pt x="1437" y="93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5130" name="Freeform 66"/>
              <p:cNvSpPr>
                <a:spLocks/>
              </p:cNvSpPr>
              <p:nvPr/>
            </p:nvSpPr>
            <p:spPr bwMode="auto">
              <a:xfrm>
                <a:off x="6039226" y="4511277"/>
                <a:ext cx="813936" cy="584616"/>
              </a:xfrm>
              <a:custGeom>
                <a:avLst/>
                <a:gdLst>
                  <a:gd name="T0" fmla="*/ 453 w 609"/>
                  <a:gd name="T1" fmla="*/ 159 h 435"/>
                  <a:gd name="T2" fmla="*/ 18 w 609"/>
                  <a:gd name="T3" fmla="*/ 0 h 435"/>
                  <a:gd name="T4" fmla="*/ 6 w 609"/>
                  <a:gd name="T5" fmla="*/ 142 h 435"/>
                  <a:gd name="T6" fmla="*/ 1 w 609"/>
                  <a:gd name="T7" fmla="*/ 204 h 435"/>
                  <a:gd name="T8" fmla="*/ 34 w 609"/>
                  <a:gd name="T9" fmla="*/ 234 h 435"/>
                  <a:gd name="T10" fmla="*/ 95 w 609"/>
                  <a:gd name="T11" fmla="*/ 279 h 435"/>
                  <a:gd name="T12" fmla="*/ 609 w 609"/>
                  <a:gd name="T13" fmla="*/ 429 h 435"/>
                  <a:gd name="T14" fmla="*/ 453 w 609"/>
                  <a:gd name="T15" fmla="*/ 159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9" h="435">
                    <a:moveTo>
                      <a:pt x="453" y="159"/>
                    </a:moveTo>
                    <a:cubicBezTo>
                      <a:pt x="295" y="165"/>
                      <a:pt x="139" y="108"/>
                      <a:pt x="18" y="0"/>
                    </a:cubicBezTo>
                    <a:cubicBezTo>
                      <a:pt x="14" y="47"/>
                      <a:pt x="10" y="94"/>
                      <a:pt x="6" y="142"/>
                    </a:cubicBezTo>
                    <a:cubicBezTo>
                      <a:pt x="4" y="162"/>
                      <a:pt x="3" y="183"/>
                      <a:pt x="1" y="204"/>
                    </a:cubicBezTo>
                    <a:cubicBezTo>
                      <a:pt x="0" y="212"/>
                      <a:pt x="28" y="229"/>
                      <a:pt x="34" y="234"/>
                    </a:cubicBezTo>
                    <a:cubicBezTo>
                      <a:pt x="54" y="249"/>
                      <a:pt x="74" y="265"/>
                      <a:pt x="95" y="279"/>
                    </a:cubicBezTo>
                    <a:cubicBezTo>
                      <a:pt x="249" y="383"/>
                      <a:pt x="427" y="435"/>
                      <a:pt x="609" y="429"/>
                    </a:cubicBezTo>
                    <a:cubicBezTo>
                      <a:pt x="557" y="339"/>
                      <a:pt x="505" y="249"/>
                      <a:pt x="453" y="1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grpSp>
            <p:nvGrpSpPr>
              <p:cNvPr id="60" name="组合 59"/>
              <p:cNvGrpSpPr/>
              <p:nvPr/>
            </p:nvGrpSpPr>
            <p:grpSpPr>
              <a:xfrm>
                <a:off x="3731288" y="2908741"/>
                <a:ext cx="3437819" cy="2274492"/>
                <a:chOff x="698878" y="2418148"/>
                <a:chExt cx="5545138" cy="3668713"/>
              </a:xfrm>
            </p:grpSpPr>
            <p:sp>
              <p:nvSpPr>
                <p:cNvPr id="53" name="Freeform 47"/>
                <p:cNvSpPr>
                  <a:spLocks/>
                </p:cNvSpPr>
                <p:nvPr/>
              </p:nvSpPr>
              <p:spPr bwMode="auto">
                <a:xfrm>
                  <a:off x="1009525" y="4037223"/>
                  <a:ext cx="1838325" cy="66675"/>
                </a:xfrm>
                <a:custGeom>
                  <a:avLst/>
                  <a:gdLst>
                    <a:gd name="T0" fmla="*/ 0 w 1158"/>
                    <a:gd name="T1" fmla="*/ 42 h 42"/>
                    <a:gd name="T2" fmla="*/ 634 w 1158"/>
                    <a:gd name="T3" fmla="*/ 0 h 42"/>
                    <a:gd name="T4" fmla="*/ 1158 w 1158"/>
                    <a:gd name="T5" fmla="*/ 0 h 42"/>
                    <a:gd name="T6" fmla="*/ 734 w 1158"/>
                    <a:gd name="T7" fmla="*/ 42 h 42"/>
                    <a:gd name="T8" fmla="*/ 0 w 1158"/>
                    <a:gd name="T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58" h="42">
                      <a:moveTo>
                        <a:pt x="0" y="42"/>
                      </a:moveTo>
                      <a:lnTo>
                        <a:pt x="634" y="0"/>
                      </a:lnTo>
                      <a:lnTo>
                        <a:pt x="1158" y="0"/>
                      </a:lnTo>
                      <a:lnTo>
                        <a:pt x="734" y="42"/>
                      </a:lnTo>
                      <a:lnTo>
                        <a:pt x="0" y="42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54" name="Freeform 48"/>
                <p:cNvSpPr>
                  <a:spLocks/>
                </p:cNvSpPr>
                <p:nvPr/>
              </p:nvSpPr>
              <p:spPr bwMode="auto">
                <a:xfrm>
                  <a:off x="1083730" y="3655162"/>
                  <a:ext cx="1760538" cy="65088"/>
                </a:xfrm>
                <a:custGeom>
                  <a:avLst/>
                  <a:gdLst>
                    <a:gd name="T0" fmla="*/ 684 w 1109"/>
                    <a:gd name="T1" fmla="*/ 0 h 41"/>
                    <a:gd name="T2" fmla="*/ 1109 w 1109"/>
                    <a:gd name="T3" fmla="*/ 41 h 41"/>
                    <a:gd name="T4" fmla="*/ 620 w 1109"/>
                    <a:gd name="T5" fmla="*/ 41 h 41"/>
                    <a:gd name="T6" fmla="*/ 0 w 1109"/>
                    <a:gd name="T7" fmla="*/ 2 h 41"/>
                    <a:gd name="T8" fmla="*/ 684 w 1109"/>
                    <a:gd name="T9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9" h="41">
                      <a:moveTo>
                        <a:pt x="684" y="0"/>
                      </a:moveTo>
                      <a:lnTo>
                        <a:pt x="1109" y="41"/>
                      </a:lnTo>
                      <a:lnTo>
                        <a:pt x="620" y="41"/>
                      </a:lnTo>
                      <a:lnTo>
                        <a:pt x="0" y="2"/>
                      </a:lnTo>
                      <a:lnTo>
                        <a:pt x="684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CN" sz="1600" dirty="0">
                      <a:solidFill>
                        <a:srgbClr val="404040"/>
                      </a:solidFill>
                    </a:rPr>
                    <a:t>      </a:t>
                  </a:r>
                  <a:endParaRPr lang="zh-CN" altLang="en-US" sz="1600" dirty="0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55" name="Freeform 49"/>
                <p:cNvSpPr>
                  <a:spLocks/>
                </p:cNvSpPr>
                <p:nvPr/>
              </p:nvSpPr>
              <p:spPr bwMode="auto">
                <a:xfrm>
                  <a:off x="3711449" y="3645428"/>
                  <a:ext cx="260475" cy="492232"/>
                </a:xfrm>
                <a:custGeom>
                  <a:avLst/>
                  <a:gdLst>
                    <a:gd name="T0" fmla="*/ 109 w 113"/>
                    <a:gd name="T1" fmla="*/ 75 h 210"/>
                    <a:gd name="T2" fmla="*/ 112 w 113"/>
                    <a:gd name="T3" fmla="*/ 29 h 210"/>
                    <a:gd name="T4" fmla="*/ 97 w 113"/>
                    <a:gd name="T5" fmla="*/ 24 h 210"/>
                    <a:gd name="T6" fmla="*/ 7 w 113"/>
                    <a:gd name="T7" fmla="*/ 0 h 210"/>
                    <a:gd name="T8" fmla="*/ 7 w 113"/>
                    <a:gd name="T9" fmla="*/ 210 h 210"/>
                    <a:gd name="T10" fmla="*/ 62 w 113"/>
                    <a:gd name="T11" fmla="*/ 194 h 210"/>
                    <a:gd name="T12" fmla="*/ 91 w 113"/>
                    <a:gd name="T13" fmla="*/ 186 h 210"/>
                    <a:gd name="T14" fmla="*/ 113 w 113"/>
                    <a:gd name="T15" fmla="*/ 179 h 210"/>
                    <a:gd name="T16" fmla="*/ 109 w 113"/>
                    <a:gd name="T17" fmla="*/ 7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3" h="210">
                      <a:moveTo>
                        <a:pt x="109" y="75"/>
                      </a:moveTo>
                      <a:cubicBezTo>
                        <a:pt x="109" y="70"/>
                        <a:pt x="109" y="45"/>
                        <a:pt x="112" y="29"/>
                      </a:cubicBezTo>
                      <a:cubicBezTo>
                        <a:pt x="107" y="27"/>
                        <a:pt x="102" y="26"/>
                        <a:pt x="97" y="24"/>
                      </a:cubicBezTo>
                      <a:cubicBezTo>
                        <a:pt x="67" y="16"/>
                        <a:pt x="37" y="8"/>
                        <a:pt x="7" y="0"/>
                      </a:cubicBezTo>
                      <a:cubicBezTo>
                        <a:pt x="0" y="69"/>
                        <a:pt x="0" y="140"/>
                        <a:pt x="7" y="210"/>
                      </a:cubicBezTo>
                      <a:cubicBezTo>
                        <a:pt x="26" y="205"/>
                        <a:pt x="44" y="199"/>
                        <a:pt x="62" y="194"/>
                      </a:cubicBezTo>
                      <a:cubicBezTo>
                        <a:pt x="75" y="190"/>
                        <a:pt x="79" y="189"/>
                        <a:pt x="91" y="186"/>
                      </a:cubicBezTo>
                      <a:cubicBezTo>
                        <a:pt x="104" y="182"/>
                        <a:pt x="112" y="179"/>
                        <a:pt x="113" y="179"/>
                      </a:cubicBezTo>
                      <a:cubicBezTo>
                        <a:pt x="113" y="179"/>
                        <a:pt x="108" y="106"/>
                        <a:pt x="109" y="75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56" name="Freeform 50"/>
                <p:cNvSpPr>
                  <a:spLocks/>
                </p:cNvSpPr>
                <p:nvPr/>
              </p:nvSpPr>
              <p:spPr bwMode="auto">
                <a:xfrm>
                  <a:off x="4203892" y="2441468"/>
                  <a:ext cx="155575" cy="485775"/>
                </a:xfrm>
                <a:custGeom>
                  <a:avLst/>
                  <a:gdLst>
                    <a:gd name="T0" fmla="*/ 41 w 72"/>
                    <a:gd name="T1" fmla="*/ 0 h 224"/>
                    <a:gd name="T2" fmla="*/ 72 w 72"/>
                    <a:gd name="T3" fmla="*/ 192 h 224"/>
                    <a:gd name="T4" fmla="*/ 67 w 72"/>
                    <a:gd name="T5" fmla="*/ 197 h 224"/>
                    <a:gd name="T6" fmla="*/ 62 w 72"/>
                    <a:gd name="T7" fmla="*/ 203 h 224"/>
                    <a:gd name="T8" fmla="*/ 57 w 72"/>
                    <a:gd name="T9" fmla="*/ 208 h 224"/>
                    <a:gd name="T10" fmla="*/ 52 w 72"/>
                    <a:gd name="T11" fmla="*/ 214 h 224"/>
                    <a:gd name="T12" fmla="*/ 49 w 72"/>
                    <a:gd name="T13" fmla="*/ 216 h 224"/>
                    <a:gd name="T14" fmla="*/ 47 w 72"/>
                    <a:gd name="T15" fmla="*/ 219 h 224"/>
                    <a:gd name="T16" fmla="*/ 45 w 72"/>
                    <a:gd name="T17" fmla="*/ 222 h 224"/>
                    <a:gd name="T18" fmla="*/ 43 w 72"/>
                    <a:gd name="T19" fmla="*/ 224 h 224"/>
                    <a:gd name="T20" fmla="*/ 0 w 72"/>
                    <a:gd name="T21" fmla="*/ 45 h 224"/>
                    <a:gd name="T22" fmla="*/ 3 w 72"/>
                    <a:gd name="T23" fmla="*/ 42 h 224"/>
                    <a:gd name="T24" fmla="*/ 7 w 72"/>
                    <a:gd name="T25" fmla="*/ 38 h 224"/>
                    <a:gd name="T26" fmla="*/ 10 w 72"/>
                    <a:gd name="T27" fmla="*/ 34 h 224"/>
                    <a:gd name="T28" fmla="*/ 13 w 72"/>
                    <a:gd name="T29" fmla="*/ 31 h 224"/>
                    <a:gd name="T30" fmla="*/ 20 w 72"/>
                    <a:gd name="T31" fmla="*/ 23 h 224"/>
                    <a:gd name="T32" fmla="*/ 27 w 72"/>
                    <a:gd name="T33" fmla="*/ 15 h 224"/>
                    <a:gd name="T34" fmla="*/ 34 w 72"/>
                    <a:gd name="T35" fmla="*/ 8 h 224"/>
                    <a:gd name="T36" fmla="*/ 41 w 72"/>
                    <a:gd name="T37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2" h="224">
                      <a:moveTo>
                        <a:pt x="41" y="0"/>
                      </a:moveTo>
                      <a:cubicBezTo>
                        <a:pt x="72" y="192"/>
                        <a:pt x="72" y="192"/>
                        <a:pt x="72" y="192"/>
                      </a:cubicBezTo>
                      <a:cubicBezTo>
                        <a:pt x="70" y="194"/>
                        <a:pt x="68" y="196"/>
                        <a:pt x="67" y="197"/>
                      </a:cubicBezTo>
                      <a:cubicBezTo>
                        <a:pt x="65" y="199"/>
                        <a:pt x="63" y="201"/>
                        <a:pt x="62" y="203"/>
                      </a:cubicBezTo>
                      <a:cubicBezTo>
                        <a:pt x="60" y="205"/>
                        <a:pt x="58" y="206"/>
                        <a:pt x="57" y="208"/>
                      </a:cubicBezTo>
                      <a:cubicBezTo>
                        <a:pt x="55" y="210"/>
                        <a:pt x="53" y="212"/>
                        <a:pt x="52" y="214"/>
                      </a:cubicBezTo>
                      <a:cubicBezTo>
                        <a:pt x="51" y="215"/>
                        <a:pt x="50" y="216"/>
                        <a:pt x="49" y="216"/>
                      </a:cubicBezTo>
                      <a:cubicBezTo>
                        <a:pt x="49" y="217"/>
                        <a:pt x="48" y="218"/>
                        <a:pt x="47" y="219"/>
                      </a:cubicBezTo>
                      <a:cubicBezTo>
                        <a:pt x="47" y="220"/>
                        <a:pt x="46" y="221"/>
                        <a:pt x="45" y="222"/>
                      </a:cubicBezTo>
                      <a:cubicBezTo>
                        <a:pt x="44" y="223"/>
                        <a:pt x="44" y="223"/>
                        <a:pt x="43" y="224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1" y="44"/>
                        <a:pt x="2" y="43"/>
                        <a:pt x="3" y="42"/>
                      </a:cubicBezTo>
                      <a:cubicBezTo>
                        <a:pt x="4" y="40"/>
                        <a:pt x="5" y="39"/>
                        <a:pt x="7" y="38"/>
                      </a:cubicBezTo>
                      <a:cubicBezTo>
                        <a:pt x="8" y="37"/>
                        <a:pt x="9" y="36"/>
                        <a:pt x="10" y="34"/>
                      </a:cubicBezTo>
                      <a:cubicBezTo>
                        <a:pt x="11" y="33"/>
                        <a:pt x="12" y="32"/>
                        <a:pt x="13" y="31"/>
                      </a:cubicBezTo>
                      <a:cubicBezTo>
                        <a:pt x="15" y="28"/>
                        <a:pt x="17" y="25"/>
                        <a:pt x="20" y="23"/>
                      </a:cubicBezTo>
                      <a:cubicBezTo>
                        <a:pt x="22" y="20"/>
                        <a:pt x="24" y="18"/>
                        <a:pt x="27" y="15"/>
                      </a:cubicBezTo>
                      <a:cubicBezTo>
                        <a:pt x="29" y="13"/>
                        <a:pt x="31" y="10"/>
                        <a:pt x="34" y="8"/>
                      </a:cubicBezTo>
                      <a:cubicBezTo>
                        <a:pt x="36" y="5"/>
                        <a:pt x="38" y="3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57" name="Freeform 51"/>
                <p:cNvSpPr>
                  <a:spLocks/>
                </p:cNvSpPr>
                <p:nvPr/>
              </p:nvSpPr>
              <p:spPr bwMode="auto">
                <a:xfrm>
                  <a:off x="4199130" y="2441468"/>
                  <a:ext cx="161925" cy="485775"/>
                </a:xfrm>
                <a:custGeom>
                  <a:avLst/>
                  <a:gdLst>
                    <a:gd name="T0" fmla="*/ 43 w 75"/>
                    <a:gd name="T1" fmla="*/ 0 h 224"/>
                    <a:gd name="T2" fmla="*/ 61 w 75"/>
                    <a:gd name="T3" fmla="*/ 111 h 224"/>
                    <a:gd name="T4" fmla="*/ 71 w 75"/>
                    <a:gd name="T5" fmla="*/ 177 h 224"/>
                    <a:gd name="T6" fmla="*/ 74 w 75"/>
                    <a:gd name="T7" fmla="*/ 192 h 224"/>
                    <a:gd name="T8" fmla="*/ 45 w 75"/>
                    <a:gd name="T9" fmla="*/ 224 h 224"/>
                    <a:gd name="T10" fmla="*/ 18 w 75"/>
                    <a:gd name="T11" fmla="*/ 112 h 224"/>
                    <a:gd name="T12" fmla="*/ 4 w 75"/>
                    <a:gd name="T13" fmla="*/ 53 h 224"/>
                    <a:gd name="T14" fmla="*/ 43 w 75"/>
                    <a:gd name="T15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5" h="224">
                      <a:moveTo>
                        <a:pt x="43" y="0"/>
                      </a:moveTo>
                      <a:cubicBezTo>
                        <a:pt x="49" y="37"/>
                        <a:pt x="55" y="74"/>
                        <a:pt x="61" y="111"/>
                      </a:cubicBezTo>
                      <a:cubicBezTo>
                        <a:pt x="64" y="133"/>
                        <a:pt x="68" y="155"/>
                        <a:pt x="71" y="177"/>
                      </a:cubicBezTo>
                      <a:cubicBezTo>
                        <a:pt x="72" y="182"/>
                        <a:pt x="73" y="186"/>
                        <a:pt x="74" y="192"/>
                      </a:cubicBezTo>
                      <a:cubicBezTo>
                        <a:pt x="75" y="196"/>
                        <a:pt x="50" y="218"/>
                        <a:pt x="45" y="224"/>
                      </a:cubicBezTo>
                      <a:cubicBezTo>
                        <a:pt x="36" y="187"/>
                        <a:pt x="27" y="150"/>
                        <a:pt x="18" y="112"/>
                      </a:cubicBezTo>
                      <a:cubicBezTo>
                        <a:pt x="14" y="92"/>
                        <a:pt x="9" y="73"/>
                        <a:pt x="4" y="53"/>
                      </a:cubicBezTo>
                      <a:cubicBezTo>
                        <a:pt x="0" y="35"/>
                        <a:pt x="31" y="12"/>
                        <a:pt x="43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58" name="Freeform 52"/>
                <p:cNvSpPr>
                  <a:spLocks/>
                </p:cNvSpPr>
                <p:nvPr/>
              </p:nvSpPr>
              <p:spPr bwMode="auto">
                <a:xfrm>
                  <a:off x="3747085" y="4042463"/>
                  <a:ext cx="2103438" cy="68263"/>
                </a:xfrm>
                <a:custGeom>
                  <a:avLst/>
                  <a:gdLst>
                    <a:gd name="T0" fmla="*/ 0 w 1325"/>
                    <a:gd name="T1" fmla="*/ 43 h 43"/>
                    <a:gd name="T2" fmla="*/ 144 w 1325"/>
                    <a:gd name="T3" fmla="*/ 0 h 43"/>
                    <a:gd name="T4" fmla="*/ 1092 w 1325"/>
                    <a:gd name="T5" fmla="*/ 0 h 43"/>
                    <a:gd name="T6" fmla="*/ 1325 w 1325"/>
                    <a:gd name="T7" fmla="*/ 41 h 43"/>
                    <a:gd name="T8" fmla="*/ 0 w 1325"/>
                    <a:gd name="T9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5" h="43">
                      <a:moveTo>
                        <a:pt x="0" y="43"/>
                      </a:moveTo>
                      <a:lnTo>
                        <a:pt x="144" y="0"/>
                      </a:lnTo>
                      <a:lnTo>
                        <a:pt x="1092" y="0"/>
                      </a:lnTo>
                      <a:lnTo>
                        <a:pt x="1325" y="41"/>
                      </a:lnTo>
                      <a:lnTo>
                        <a:pt x="0" y="43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59" name="Freeform 53"/>
                <p:cNvSpPr>
                  <a:spLocks/>
                </p:cNvSpPr>
                <p:nvPr/>
              </p:nvSpPr>
              <p:spPr bwMode="auto">
                <a:xfrm>
                  <a:off x="3735655" y="3650190"/>
                  <a:ext cx="2181225" cy="66675"/>
                </a:xfrm>
                <a:custGeom>
                  <a:avLst/>
                  <a:gdLst>
                    <a:gd name="T0" fmla="*/ 1374 w 1374"/>
                    <a:gd name="T1" fmla="*/ 0 h 42"/>
                    <a:gd name="T2" fmla="*/ 1127 w 1374"/>
                    <a:gd name="T3" fmla="*/ 40 h 42"/>
                    <a:gd name="T4" fmla="*/ 143 w 1374"/>
                    <a:gd name="T5" fmla="*/ 42 h 42"/>
                    <a:gd name="T6" fmla="*/ 0 w 1374"/>
                    <a:gd name="T7" fmla="*/ 2 h 42"/>
                    <a:gd name="T8" fmla="*/ 1374 w 1374"/>
                    <a:gd name="T9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74" h="42">
                      <a:moveTo>
                        <a:pt x="1374" y="0"/>
                      </a:moveTo>
                      <a:lnTo>
                        <a:pt x="1127" y="40"/>
                      </a:lnTo>
                      <a:lnTo>
                        <a:pt x="143" y="42"/>
                      </a:lnTo>
                      <a:lnTo>
                        <a:pt x="0" y="2"/>
                      </a:lnTo>
                      <a:lnTo>
                        <a:pt x="1374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grpSp>
              <p:nvGrpSpPr>
                <p:cNvPr id="49" name="组合 48"/>
                <p:cNvGrpSpPr/>
                <p:nvPr/>
              </p:nvGrpSpPr>
              <p:grpSpPr>
                <a:xfrm>
                  <a:off x="698878" y="2418148"/>
                  <a:ext cx="5545138" cy="3668713"/>
                  <a:chOff x="698878" y="2418148"/>
                  <a:chExt cx="5545138" cy="3668713"/>
                </a:xfrm>
              </p:grpSpPr>
              <p:sp>
                <p:nvSpPr>
                  <p:cNvPr id="47" name="Freeform 42"/>
                  <p:cNvSpPr>
                    <a:spLocks/>
                  </p:cNvSpPr>
                  <p:nvPr/>
                </p:nvSpPr>
                <p:spPr bwMode="auto">
                  <a:xfrm>
                    <a:off x="698878" y="2418148"/>
                    <a:ext cx="5545138" cy="3668713"/>
                  </a:xfrm>
                  <a:custGeom>
                    <a:avLst/>
                    <a:gdLst>
                      <a:gd name="T0" fmla="*/ 1679 w 2576"/>
                      <a:gd name="T1" fmla="*/ 0 h 1699"/>
                      <a:gd name="T2" fmla="*/ 1638 w 2576"/>
                      <a:gd name="T3" fmla="*/ 45 h 1699"/>
                      <a:gd name="T4" fmla="*/ 2207 w 2576"/>
                      <a:gd name="T5" fmla="*/ 44 h 1699"/>
                      <a:gd name="T6" fmla="*/ 2576 w 2576"/>
                      <a:gd name="T7" fmla="*/ 44 h 1699"/>
                      <a:gd name="T8" fmla="*/ 2500 w 2576"/>
                      <a:gd name="T9" fmla="*/ 319 h 1699"/>
                      <a:gd name="T10" fmla="*/ 2449 w 2576"/>
                      <a:gd name="T11" fmla="*/ 501 h 1699"/>
                      <a:gd name="T12" fmla="*/ 2429 w 2576"/>
                      <a:gd name="T13" fmla="*/ 570 h 1699"/>
                      <a:gd name="T14" fmla="*/ 1855 w 2576"/>
                      <a:gd name="T15" fmla="*/ 571 h 1699"/>
                      <a:gd name="T16" fmla="*/ 1513 w 2576"/>
                      <a:gd name="T17" fmla="*/ 571 h 1699"/>
                      <a:gd name="T18" fmla="*/ 1417 w 2576"/>
                      <a:gd name="T19" fmla="*/ 572 h 1699"/>
                      <a:gd name="T20" fmla="*/ 1415 w 2576"/>
                      <a:gd name="T21" fmla="*/ 592 h 1699"/>
                      <a:gd name="T22" fmla="*/ 1415 w 2576"/>
                      <a:gd name="T23" fmla="*/ 758 h 1699"/>
                      <a:gd name="T24" fmla="*/ 1417 w 2576"/>
                      <a:gd name="T25" fmla="*/ 782 h 1699"/>
                      <a:gd name="T26" fmla="*/ 1460 w 2576"/>
                      <a:gd name="T27" fmla="*/ 782 h 1699"/>
                      <a:gd name="T28" fmla="*/ 1585 w 2576"/>
                      <a:gd name="T29" fmla="*/ 782 h 1699"/>
                      <a:gd name="T30" fmla="*/ 1962 w 2576"/>
                      <a:gd name="T31" fmla="*/ 781 h 1699"/>
                      <a:gd name="T32" fmla="*/ 2394 w 2576"/>
                      <a:gd name="T33" fmla="*/ 781 h 1699"/>
                      <a:gd name="T34" fmla="*/ 2317 w 2576"/>
                      <a:gd name="T35" fmla="*/ 1058 h 1699"/>
                      <a:gd name="T36" fmla="*/ 2267 w 2576"/>
                      <a:gd name="T37" fmla="*/ 1240 h 1699"/>
                      <a:gd name="T38" fmla="*/ 2247 w 2576"/>
                      <a:gd name="T39" fmla="*/ 1307 h 1699"/>
                      <a:gd name="T40" fmla="*/ 1653 w 2576"/>
                      <a:gd name="T41" fmla="*/ 1307 h 1699"/>
                      <a:gd name="T42" fmla="*/ 1639 w 2576"/>
                      <a:gd name="T43" fmla="*/ 1307 h 1699"/>
                      <a:gd name="T44" fmla="*/ 1697 w 2576"/>
                      <a:gd name="T45" fmla="*/ 1370 h 1699"/>
                      <a:gd name="T46" fmla="*/ 1457 w 2576"/>
                      <a:gd name="T47" fmla="*/ 1374 h 1699"/>
                      <a:gd name="T48" fmla="*/ 1491 w 2576"/>
                      <a:gd name="T49" fmla="*/ 1588 h 1699"/>
                      <a:gd name="T50" fmla="*/ 1326 w 2576"/>
                      <a:gd name="T51" fmla="*/ 1699 h 1699"/>
                      <a:gd name="T52" fmla="*/ 1162 w 2576"/>
                      <a:gd name="T53" fmla="*/ 1588 h 1699"/>
                      <a:gd name="T54" fmla="*/ 1195 w 2576"/>
                      <a:gd name="T55" fmla="*/ 1374 h 1699"/>
                      <a:gd name="T56" fmla="*/ 894 w 2576"/>
                      <a:gd name="T57" fmla="*/ 1375 h 1699"/>
                      <a:gd name="T58" fmla="*/ 833 w 2576"/>
                      <a:gd name="T59" fmla="*/ 1375 h 1699"/>
                      <a:gd name="T60" fmla="*/ 823 w 2576"/>
                      <a:gd name="T61" fmla="*/ 1375 h 1699"/>
                      <a:gd name="T62" fmla="*/ 798 w 2576"/>
                      <a:gd name="T63" fmla="*/ 1309 h 1699"/>
                      <a:gd name="T64" fmla="*/ 738 w 2576"/>
                      <a:gd name="T65" fmla="*/ 1308 h 1699"/>
                      <a:gd name="T66" fmla="*/ 56 w 2576"/>
                      <a:gd name="T67" fmla="*/ 1309 h 1699"/>
                      <a:gd name="T68" fmla="*/ 0 w 2576"/>
                      <a:gd name="T69" fmla="*/ 1309 h 1699"/>
                      <a:gd name="T70" fmla="*/ 76 w 2576"/>
                      <a:gd name="T71" fmla="*/ 1032 h 1699"/>
                      <a:gd name="T72" fmla="*/ 127 w 2576"/>
                      <a:gd name="T73" fmla="*/ 850 h 1699"/>
                      <a:gd name="T74" fmla="*/ 147 w 2576"/>
                      <a:gd name="T75" fmla="*/ 783 h 1699"/>
                      <a:gd name="T76" fmla="*/ 686 w 2576"/>
                      <a:gd name="T77" fmla="*/ 783 h 1699"/>
                      <a:gd name="T78" fmla="*/ 685 w 2576"/>
                      <a:gd name="T79" fmla="*/ 572 h 1699"/>
                      <a:gd name="T80" fmla="*/ 181 w 2576"/>
                      <a:gd name="T81" fmla="*/ 573 h 1699"/>
                      <a:gd name="T82" fmla="*/ 258 w 2576"/>
                      <a:gd name="T83" fmla="*/ 296 h 1699"/>
                      <a:gd name="T84" fmla="*/ 308 w 2576"/>
                      <a:gd name="T85" fmla="*/ 114 h 1699"/>
                      <a:gd name="T86" fmla="*/ 329 w 2576"/>
                      <a:gd name="T87" fmla="*/ 47 h 1699"/>
                      <a:gd name="T88" fmla="*/ 638 w 2576"/>
                      <a:gd name="T89" fmla="*/ 47 h 1699"/>
                      <a:gd name="T90" fmla="*/ 781 w 2576"/>
                      <a:gd name="T91" fmla="*/ 46 h 1699"/>
                      <a:gd name="T92" fmla="*/ 793 w 2576"/>
                      <a:gd name="T93" fmla="*/ 46 h 1699"/>
                      <a:gd name="T94" fmla="*/ 813 w 2576"/>
                      <a:gd name="T95" fmla="*/ 4 h 1699"/>
                      <a:gd name="T96" fmla="*/ 853 w 2576"/>
                      <a:gd name="T97" fmla="*/ 1 h 1699"/>
                      <a:gd name="T98" fmla="*/ 1063 w 2576"/>
                      <a:gd name="T99" fmla="*/ 1 h 1699"/>
                      <a:gd name="T100" fmla="*/ 1245 w 2576"/>
                      <a:gd name="T101" fmla="*/ 307 h 1699"/>
                      <a:gd name="T102" fmla="*/ 1425 w 2576"/>
                      <a:gd name="T103" fmla="*/ 1 h 1699"/>
                      <a:gd name="T104" fmla="*/ 1679 w 2576"/>
                      <a:gd name="T105" fmla="*/ 0 h 16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2576" h="1699">
                        <a:moveTo>
                          <a:pt x="1679" y="0"/>
                        </a:moveTo>
                        <a:cubicBezTo>
                          <a:pt x="1665" y="15"/>
                          <a:pt x="1652" y="30"/>
                          <a:pt x="1638" y="45"/>
                        </a:cubicBezTo>
                        <a:cubicBezTo>
                          <a:pt x="1828" y="45"/>
                          <a:pt x="2017" y="45"/>
                          <a:pt x="2207" y="44"/>
                        </a:cubicBezTo>
                        <a:cubicBezTo>
                          <a:pt x="2330" y="44"/>
                          <a:pt x="2453" y="44"/>
                          <a:pt x="2576" y="44"/>
                        </a:cubicBezTo>
                        <a:cubicBezTo>
                          <a:pt x="2550" y="136"/>
                          <a:pt x="2525" y="228"/>
                          <a:pt x="2500" y="319"/>
                        </a:cubicBezTo>
                        <a:cubicBezTo>
                          <a:pt x="2483" y="380"/>
                          <a:pt x="2466" y="441"/>
                          <a:pt x="2449" y="501"/>
                        </a:cubicBezTo>
                        <a:cubicBezTo>
                          <a:pt x="2448" y="507"/>
                          <a:pt x="2434" y="570"/>
                          <a:pt x="2429" y="570"/>
                        </a:cubicBezTo>
                        <a:cubicBezTo>
                          <a:pt x="2238" y="571"/>
                          <a:pt x="2047" y="571"/>
                          <a:pt x="1855" y="571"/>
                        </a:cubicBezTo>
                        <a:cubicBezTo>
                          <a:pt x="1741" y="571"/>
                          <a:pt x="1627" y="571"/>
                          <a:pt x="1513" y="571"/>
                        </a:cubicBezTo>
                        <a:cubicBezTo>
                          <a:pt x="1484" y="571"/>
                          <a:pt x="1446" y="571"/>
                          <a:pt x="1417" y="572"/>
                        </a:cubicBezTo>
                        <a:cubicBezTo>
                          <a:pt x="1417" y="572"/>
                          <a:pt x="1416" y="573"/>
                          <a:pt x="1415" y="592"/>
                        </a:cubicBezTo>
                        <a:cubicBezTo>
                          <a:pt x="1410" y="647"/>
                          <a:pt x="1410" y="703"/>
                          <a:pt x="1415" y="758"/>
                        </a:cubicBezTo>
                        <a:cubicBezTo>
                          <a:pt x="1417" y="776"/>
                          <a:pt x="1417" y="782"/>
                          <a:pt x="1417" y="782"/>
                        </a:cubicBezTo>
                        <a:cubicBezTo>
                          <a:pt x="1429" y="782"/>
                          <a:pt x="1449" y="782"/>
                          <a:pt x="1460" y="782"/>
                        </a:cubicBezTo>
                        <a:cubicBezTo>
                          <a:pt x="1502" y="782"/>
                          <a:pt x="1544" y="782"/>
                          <a:pt x="1585" y="782"/>
                        </a:cubicBezTo>
                        <a:cubicBezTo>
                          <a:pt x="1711" y="782"/>
                          <a:pt x="1836" y="781"/>
                          <a:pt x="1962" y="781"/>
                        </a:cubicBezTo>
                        <a:cubicBezTo>
                          <a:pt x="2106" y="781"/>
                          <a:pt x="2250" y="781"/>
                          <a:pt x="2394" y="781"/>
                        </a:cubicBezTo>
                        <a:cubicBezTo>
                          <a:pt x="2368" y="873"/>
                          <a:pt x="2343" y="966"/>
                          <a:pt x="2317" y="1058"/>
                        </a:cubicBezTo>
                        <a:cubicBezTo>
                          <a:pt x="2300" y="1119"/>
                          <a:pt x="2284" y="1179"/>
                          <a:pt x="2267" y="1240"/>
                        </a:cubicBezTo>
                        <a:cubicBezTo>
                          <a:pt x="2265" y="1247"/>
                          <a:pt x="2253" y="1307"/>
                          <a:pt x="2247" y="1307"/>
                        </a:cubicBezTo>
                        <a:cubicBezTo>
                          <a:pt x="2049" y="1307"/>
                          <a:pt x="1851" y="1307"/>
                          <a:pt x="1653" y="1307"/>
                        </a:cubicBezTo>
                        <a:cubicBezTo>
                          <a:pt x="1648" y="1307"/>
                          <a:pt x="1644" y="1307"/>
                          <a:pt x="1639" y="1307"/>
                        </a:cubicBezTo>
                        <a:cubicBezTo>
                          <a:pt x="1658" y="1329"/>
                          <a:pt x="1677" y="1350"/>
                          <a:pt x="1697" y="1370"/>
                        </a:cubicBezTo>
                        <a:cubicBezTo>
                          <a:pt x="1617" y="1371"/>
                          <a:pt x="1537" y="1373"/>
                          <a:pt x="1457" y="1374"/>
                        </a:cubicBezTo>
                        <a:cubicBezTo>
                          <a:pt x="1508" y="1431"/>
                          <a:pt x="1522" y="1516"/>
                          <a:pt x="1491" y="1588"/>
                        </a:cubicBezTo>
                        <a:cubicBezTo>
                          <a:pt x="1461" y="1654"/>
                          <a:pt x="1396" y="1698"/>
                          <a:pt x="1326" y="1699"/>
                        </a:cubicBezTo>
                        <a:cubicBezTo>
                          <a:pt x="1257" y="1698"/>
                          <a:pt x="1192" y="1655"/>
                          <a:pt x="1162" y="1588"/>
                        </a:cubicBezTo>
                        <a:cubicBezTo>
                          <a:pt x="1131" y="1516"/>
                          <a:pt x="1145" y="1431"/>
                          <a:pt x="1195" y="1374"/>
                        </a:cubicBezTo>
                        <a:cubicBezTo>
                          <a:pt x="1095" y="1374"/>
                          <a:pt x="995" y="1375"/>
                          <a:pt x="894" y="1375"/>
                        </a:cubicBezTo>
                        <a:cubicBezTo>
                          <a:pt x="874" y="1375"/>
                          <a:pt x="853" y="1375"/>
                          <a:pt x="833" y="1375"/>
                        </a:cubicBezTo>
                        <a:cubicBezTo>
                          <a:pt x="830" y="1375"/>
                          <a:pt x="826" y="1375"/>
                          <a:pt x="823" y="1375"/>
                        </a:cubicBezTo>
                        <a:cubicBezTo>
                          <a:pt x="823" y="1375"/>
                          <a:pt x="801" y="1315"/>
                          <a:pt x="798" y="1309"/>
                        </a:cubicBezTo>
                        <a:cubicBezTo>
                          <a:pt x="798" y="1309"/>
                          <a:pt x="750" y="1308"/>
                          <a:pt x="738" y="1308"/>
                        </a:cubicBezTo>
                        <a:cubicBezTo>
                          <a:pt x="511" y="1308"/>
                          <a:pt x="283" y="1308"/>
                          <a:pt x="56" y="1309"/>
                        </a:cubicBezTo>
                        <a:cubicBezTo>
                          <a:pt x="37" y="1309"/>
                          <a:pt x="18" y="1309"/>
                          <a:pt x="0" y="1309"/>
                        </a:cubicBezTo>
                        <a:cubicBezTo>
                          <a:pt x="25" y="1216"/>
                          <a:pt x="51" y="1124"/>
                          <a:pt x="76" y="1032"/>
                        </a:cubicBezTo>
                        <a:cubicBezTo>
                          <a:pt x="93" y="971"/>
                          <a:pt x="110" y="910"/>
                          <a:pt x="127" y="850"/>
                        </a:cubicBezTo>
                        <a:cubicBezTo>
                          <a:pt x="129" y="843"/>
                          <a:pt x="140" y="783"/>
                          <a:pt x="147" y="783"/>
                        </a:cubicBezTo>
                        <a:cubicBezTo>
                          <a:pt x="327" y="783"/>
                          <a:pt x="506" y="783"/>
                          <a:pt x="686" y="783"/>
                        </a:cubicBezTo>
                        <a:cubicBezTo>
                          <a:pt x="683" y="712"/>
                          <a:pt x="682" y="643"/>
                          <a:pt x="685" y="572"/>
                        </a:cubicBezTo>
                        <a:cubicBezTo>
                          <a:pt x="517" y="573"/>
                          <a:pt x="349" y="573"/>
                          <a:pt x="181" y="573"/>
                        </a:cubicBezTo>
                        <a:cubicBezTo>
                          <a:pt x="207" y="481"/>
                          <a:pt x="232" y="388"/>
                          <a:pt x="258" y="296"/>
                        </a:cubicBezTo>
                        <a:cubicBezTo>
                          <a:pt x="274" y="235"/>
                          <a:pt x="291" y="174"/>
                          <a:pt x="308" y="114"/>
                        </a:cubicBezTo>
                        <a:cubicBezTo>
                          <a:pt x="310" y="107"/>
                          <a:pt x="321" y="47"/>
                          <a:pt x="329" y="47"/>
                        </a:cubicBezTo>
                        <a:cubicBezTo>
                          <a:pt x="432" y="47"/>
                          <a:pt x="535" y="47"/>
                          <a:pt x="638" y="47"/>
                        </a:cubicBezTo>
                        <a:cubicBezTo>
                          <a:pt x="685" y="47"/>
                          <a:pt x="733" y="47"/>
                          <a:pt x="781" y="46"/>
                        </a:cubicBezTo>
                        <a:cubicBezTo>
                          <a:pt x="785" y="46"/>
                          <a:pt x="789" y="46"/>
                          <a:pt x="793" y="46"/>
                        </a:cubicBezTo>
                        <a:cubicBezTo>
                          <a:pt x="798" y="46"/>
                          <a:pt x="810" y="10"/>
                          <a:pt x="813" y="4"/>
                        </a:cubicBezTo>
                        <a:cubicBezTo>
                          <a:pt x="814" y="2"/>
                          <a:pt x="843" y="1"/>
                          <a:pt x="853" y="1"/>
                        </a:cubicBezTo>
                        <a:cubicBezTo>
                          <a:pt x="923" y="1"/>
                          <a:pt x="993" y="1"/>
                          <a:pt x="1063" y="1"/>
                        </a:cubicBezTo>
                        <a:cubicBezTo>
                          <a:pt x="1000" y="140"/>
                          <a:pt x="1099" y="307"/>
                          <a:pt x="1245" y="307"/>
                        </a:cubicBezTo>
                        <a:cubicBezTo>
                          <a:pt x="1390" y="306"/>
                          <a:pt x="1490" y="139"/>
                          <a:pt x="1425" y="1"/>
                        </a:cubicBezTo>
                        <a:cubicBezTo>
                          <a:pt x="1510" y="0"/>
                          <a:pt x="1594" y="0"/>
                          <a:pt x="1679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48" name="Freeform 43"/>
                  <p:cNvSpPr>
                    <a:spLocks/>
                  </p:cNvSpPr>
                  <p:nvPr/>
                </p:nvSpPr>
                <p:spPr bwMode="auto">
                  <a:xfrm>
                    <a:off x="783016" y="2484823"/>
                    <a:ext cx="5376863" cy="3535363"/>
                  </a:xfrm>
                  <a:custGeom>
                    <a:avLst/>
                    <a:gdLst>
                      <a:gd name="T0" fmla="*/ 1149 w 2498"/>
                      <a:gd name="T1" fmla="*/ 1544 h 1637"/>
                      <a:gd name="T2" fmla="*/ 1224 w 2498"/>
                      <a:gd name="T3" fmla="*/ 1313 h 1637"/>
                      <a:gd name="T4" fmla="*/ 855 w 2498"/>
                      <a:gd name="T5" fmla="*/ 1313 h 1637"/>
                      <a:gd name="T6" fmla="*/ 803 w 2498"/>
                      <a:gd name="T7" fmla="*/ 1313 h 1637"/>
                      <a:gd name="T8" fmla="*/ 778 w 2498"/>
                      <a:gd name="T9" fmla="*/ 1247 h 1637"/>
                      <a:gd name="T10" fmla="*/ 699 w 2498"/>
                      <a:gd name="T11" fmla="*/ 1246 h 1637"/>
                      <a:gd name="T12" fmla="*/ 0 w 2498"/>
                      <a:gd name="T13" fmla="*/ 1247 h 1637"/>
                      <a:gd name="T14" fmla="*/ 65 w 2498"/>
                      <a:gd name="T15" fmla="*/ 1009 h 1637"/>
                      <a:gd name="T16" fmla="*/ 118 w 2498"/>
                      <a:gd name="T17" fmla="*/ 817 h 1637"/>
                      <a:gd name="T18" fmla="*/ 377 w 2498"/>
                      <a:gd name="T19" fmla="*/ 783 h 1637"/>
                      <a:gd name="T20" fmla="*/ 677 w 2498"/>
                      <a:gd name="T21" fmla="*/ 782 h 1637"/>
                      <a:gd name="T22" fmla="*/ 675 w 2498"/>
                      <a:gd name="T23" fmla="*/ 543 h 1637"/>
                      <a:gd name="T24" fmla="*/ 646 w 2498"/>
                      <a:gd name="T25" fmla="*/ 511 h 1637"/>
                      <a:gd name="T26" fmla="*/ 181 w 2498"/>
                      <a:gd name="T27" fmla="*/ 511 h 1637"/>
                      <a:gd name="T28" fmla="*/ 247 w 2498"/>
                      <a:gd name="T29" fmla="*/ 273 h 1637"/>
                      <a:gd name="T30" fmla="*/ 299 w 2498"/>
                      <a:gd name="T31" fmla="*/ 80 h 1637"/>
                      <a:gd name="T32" fmla="*/ 444 w 2498"/>
                      <a:gd name="T33" fmla="*/ 47 h 1637"/>
                      <a:gd name="T34" fmla="*/ 742 w 2498"/>
                      <a:gd name="T35" fmla="*/ 46 h 1637"/>
                      <a:gd name="T36" fmla="*/ 794 w 2498"/>
                      <a:gd name="T37" fmla="*/ 1 h 1637"/>
                      <a:gd name="T38" fmla="*/ 919 w 2498"/>
                      <a:gd name="T39" fmla="*/ 1 h 1637"/>
                      <a:gd name="T40" fmla="*/ 1012 w 2498"/>
                      <a:gd name="T41" fmla="*/ 191 h 1637"/>
                      <a:gd name="T42" fmla="*/ 1206 w 2498"/>
                      <a:gd name="T43" fmla="*/ 306 h 1637"/>
                      <a:gd name="T44" fmla="*/ 1428 w 2498"/>
                      <a:gd name="T45" fmla="*/ 0 h 1637"/>
                      <a:gd name="T46" fmla="*/ 1573 w 2498"/>
                      <a:gd name="T47" fmla="*/ 0 h 1637"/>
                      <a:gd name="T48" fmla="*/ 1599 w 2498"/>
                      <a:gd name="T49" fmla="*/ 45 h 1637"/>
                      <a:gd name="T50" fmla="*/ 2352 w 2498"/>
                      <a:gd name="T51" fmla="*/ 44 h 1637"/>
                      <a:gd name="T52" fmla="*/ 2433 w 2498"/>
                      <a:gd name="T53" fmla="*/ 280 h 1637"/>
                      <a:gd name="T54" fmla="*/ 2380 w 2498"/>
                      <a:gd name="T55" fmla="*/ 471 h 1637"/>
                      <a:gd name="T56" fmla="*/ 1816 w 2498"/>
                      <a:gd name="T57" fmla="*/ 509 h 1637"/>
                      <a:gd name="T58" fmla="*/ 1474 w 2498"/>
                      <a:gd name="T59" fmla="*/ 510 h 1637"/>
                      <a:gd name="T60" fmla="*/ 1357 w 2498"/>
                      <a:gd name="T61" fmla="*/ 510 h 1637"/>
                      <a:gd name="T62" fmla="*/ 1347 w 2498"/>
                      <a:gd name="T63" fmla="*/ 558 h 1637"/>
                      <a:gd name="T64" fmla="*/ 1350 w 2498"/>
                      <a:gd name="T65" fmla="*/ 755 h 1637"/>
                      <a:gd name="T66" fmla="*/ 1379 w 2498"/>
                      <a:gd name="T67" fmla="*/ 781 h 1637"/>
                      <a:gd name="T68" fmla="*/ 1484 w 2498"/>
                      <a:gd name="T69" fmla="*/ 781 h 1637"/>
                      <a:gd name="T70" fmla="*/ 1923 w 2498"/>
                      <a:gd name="T71" fmla="*/ 781 h 1637"/>
                      <a:gd name="T72" fmla="*/ 2316 w 2498"/>
                      <a:gd name="T73" fmla="*/ 780 h 1637"/>
                      <a:gd name="T74" fmla="*/ 2200 w 2498"/>
                      <a:gd name="T75" fmla="*/ 1201 h 1637"/>
                      <a:gd name="T76" fmla="*/ 2189 w 2498"/>
                      <a:gd name="T77" fmla="*/ 1245 h 1637"/>
                      <a:gd name="T78" fmla="*/ 1607 w 2498"/>
                      <a:gd name="T79" fmla="*/ 1246 h 1637"/>
                      <a:gd name="T80" fmla="*/ 1536 w 2498"/>
                      <a:gd name="T81" fmla="*/ 1246 h 1637"/>
                      <a:gd name="T82" fmla="*/ 1590 w 2498"/>
                      <a:gd name="T83" fmla="*/ 1310 h 1637"/>
                      <a:gd name="T84" fmla="*/ 1351 w 2498"/>
                      <a:gd name="T85" fmla="*/ 1314 h 1637"/>
                      <a:gd name="T86" fmla="*/ 1425 w 2498"/>
                      <a:gd name="T87" fmla="*/ 1544 h 16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2498" h="1637">
                        <a:moveTo>
                          <a:pt x="1287" y="1637"/>
                        </a:moveTo>
                        <a:cubicBezTo>
                          <a:pt x="1228" y="1637"/>
                          <a:pt x="1174" y="1600"/>
                          <a:pt x="1149" y="1544"/>
                        </a:cubicBezTo>
                        <a:cubicBezTo>
                          <a:pt x="1123" y="1485"/>
                          <a:pt x="1135" y="1413"/>
                          <a:pt x="1178" y="1364"/>
                        </a:cubicBezTo>
                        <a:cubicBezTo>
                          <a:pt x="1224" y="1313"/>
                          <a:pt x="1224" y="1313"/>
                          <a:pt x="1224" y="1313"/>
                        </a:cubicBezTo>
                        <a:cubicBezTo>
                          <a:pt x="1156" y="1313"/>
                          <a:pt x="1156" y="1313"/>
                          <a:pt x="1156" y="1313"/>
                        </a:cubicBezTo>
                        <a:cubicBezTo>
                          <a:pt x="855" y="1313"/>
                          <a:pt x="855" y="1313"/>
                          <a:pt x="855" y="1313"/>
                        </a:cubicBezTo>
                        <a:cubicBezTo>
                          <a:pt x="825" y="1313"/>
                          <a:pt x="825" y="1313"/>
                          <a:pt x="825" y="1313"/>
                        </a:cubicBezTo>
                        <a:cubicBezTo>
                          <a:pt x="803" y="1313"/>
                          <a:pt x="803" y="1313"/>
                          <a:pt x="803" y="1313"/>
                        </a:cubicBezTo>
                        <a:cubicBezTo>
                          <a:pt x="797" y="1295"/>
                          <a:pt x="787" y="1270"/>
                          <a:pt x="786" y="1266"/>
                        </a:cubicBezTo>
                        <a:cubicBezTo>
                          <a:pt x="778" y="1247"/>
                          <a:pt x="778" y="1247"/>
                          <a:pt x="778" y="1247"/>
                        </a:cubicBezTo>
                        <a:cubicBezTo>
                          <a:pt x="759" y="1247"/>
                          <a:pt x="759" y="1247"/>
                          <a:pt x="759" y="1247"/>
                        </a:cubicBezTo>
                        <a:cubicBezTo>
                          <a:pt x="759" y="1247"/>
                          <a:pt x="711" y="1246"/>
                          <a:pt x="699" y="1246"/>
                        </a:cubicBezTo>
                        <a:cubicBezTo>
                          <a:pt x="17" y="1247"/>
                          <a:pt x="17" y="1247"/>
                          <a:pt x="17" y="1247"/>
                        </a:cubicBezTo>
                        <a:cubicBezTo>
                          <a:pt x="0" y="1247"/>
                          <a:pt x="0" y="1247"/>
                          <a:pt x="0" y="1247"/>
                        </a:cubicBezTo>
                        <a:cubicBezTo>
                          <a:pt x="20" y="1171"/>
                          <a:pt x="20" y="1171"/>
                          <a:pt x="20" y="1171"/>
                        </a:cubicBezTo>
                        <a:cubicBezTo>
                          <a:pt x="65" y="1009"/>
                          <a:pt x="65" y="1009"/>
                          <a:pt x="65" y="1009"/>
                        </a:cubicBezTo>
                        <a:cubicBezTo>
                          <a:pt x="115" y="827"/>
                          <a:pt x="115" y="827"/>
                          <a:pt x="115" y="827"/>
                        </a:cubicBezTo>
                        <a:cubicBezTo>
                          <a:pt x="116" y="826"/>
                          <a:pt x="117" y="822"/>
                          <a:pt x="118" y="817"/>
                        </a:cubicBezTo>
                        <a:cubicBezTo>
                          <a:pt x="121" y="802"/>
                          <a:pt x="124" y="791"/>
                          <a:pt x="126" y="783"/>
                        </a:cubicBezTo>
                        <a:cubicBezTo>
                          <a:pt x="377" y="783"/>
                          <a:pt x="377" y="783"/>
                          <a:pt x="377" y="783"/>
                        </a:cubicBezTo>
                        <a:cubicBezTo>
                          <a:pt x="647" y="782"/>
                          <a:pt x="647" y="782"/>
                          <a:pt x="647" y="782"/>
                        </a:cubicBezTo>
                        <a:cubicBezTo>
                          <a:pt x="677" y="782"/>
                          <a:pt x="677" y="782"/>
                          <a:pt x="677" y="782"/>
                        </a:cubicBezTo>
                        <a:cubicBezTo>
                          <a:pt x="676" y="750"/>
                          <a:pt x="676" y="750"/>
                          <a:pt x="676" y="750"/>
                        </a:cubicBezTo>
                        <a:cubicBezTo>
                          <a:pt x="672" y="672"/>
                          <a:pt x="672" y="606"/>
                          <a:pt x="675" y="543"/>
                        </a:cubicBezTo>
                        <a:cubicBezTo>
                          <a:pt x="677" y="511"/>
                          <a:pt x="677" y="511"/>
                          <a:pt x="677" y="511"/>
                        </a:cubicBezTo>
                        <a:cubicBezTo>
                          <a:pt x="646" y="511"/>
                          <a:pt x="646" y="511"/>
                          <a:pt x="646" y="511"/>
                        </a:cubicBezTo>
                        <a:cubicBezTo>
                          <a:pt x="394" y="511"/>
                          <a:pt x="394" y="511"/>
                          <a:pt x="394" y="511"/>
                        </a:cubicBezTo>
                        <a:cubicBezTo>
                          <a:pt x="181" y="511"/>
                          <a:pt x="181" y="511"/>
                          <a:pt x="181" y="511"/>
                        </a:cubicBezTo>
                        <a:cubicBezTo>
                          <a:pt x="208" y="412"/>
                          <a:pt x="208" y="412"/>
                          <a:pt x="208" y="412"/>
                        </a:cubicBezTo>
                        <a:cubicBezTo>
                          <a:pt x="247" y="273"/>
                          <a:pt x="247" y="273"/>
                          <a:pt x="247" y="273"/>
                        </a:cubicBezTo>
                        <a:cubicBezTo>
                          <a:pt x="297" y="91"/>
                          <a:pt x="297" y="91"/>
                          <a:pt x="297" y="91"/>
                        </a:cubicBezTo>
                        <a:cubicBezTo>
                          <a:pt x="297" y="90"/>
                          <a:pt x="298" y="86"/>
                          <a:pt x="299" y="80"/>
                        </a:cubicBezTo>
                        <a:cubicBezTo>
                          <a:pt x="303" y="66"/>
                          <a:pt x="305" y="55"/>
                          <a:pt x="307" y="47"/>
                        </a:cubicBezTo>
                        <a:cubicBezTo>
                          <a:pt x="444" y="47"/>
                          <a:pt x="444" y="47"/>
                          <a:pt x="444" y="47"/>
                        </a:cubicBezTo>
                        <a:cubicBezTo>
                          <a:pt x="599" y="46"/>
                          <a:pt x="599" y="46"/>
                          <a:pt x="599" y="46"/>
                        </a:cubicBezTo>
                        <a:cubicBezTo>
                          <a:pt x="742" y="46"/>
                          <a:pt x="742" y="46"/>
                          <a:pt x="742" y="46"/>
                        </a:cubicBezTo>
                        <a:cubicBezTo>
                          <a:pt x="755" y="46"/>
                          <a:pt x="755" y="46"/>
                          <a:pt x="755" y="46"/>
                        </a:cubicBezTo>
                        <a:cubicBezTo>
                          <a:pt x="776" y="46"/>
                          <a:pt x="785" y="28"/>
                          <a:pt x="794" y="1"/>
                        </a:cubicBezTo>
                        <a:cubicBezTo>
                          <a:pt x="799" y="1"/>
                          <a:pt x="806" y="1"/>
                          <a:pt x="815" y="1"/>
                        </a:cubicBezTo>
                        <a:cubicBezTo>
                          <a:pt x="919" y="1"/>
                          <a:pt x="919" y="1"/>
                          <a:pt x="919" y="1"/>
                        </a:cubicBezTo>
                        <a:cubicBezTo>
                          <a:pt x="983" y="1"/>
                          <a:pt x="983" y="1"/>
                          <a:pt x="983" y="1"/>
                        </a:cubicBezTo>
                        <a:cubicBezTo>
                          <a:pt x="967" y="64"/>
                          <a:pt x="977" y="133"/>
                          <a:pt x="1012" y="191"/>
                        </a:cubicBezTo>
                        <a:cubicBezTo>
                          <a:pt x="1054" y="263"/>
                          <a:pt x="1127" y="306"/>
                          <a:pt x="1205" y="306"/>
                        </a:cubicBezTo>
                        <a:cubicBezTo>
                          <a:pt x="1205" y="306"/>
                          <a:pt x="1206" y="306"/>
                          <a:pt x="1206" y="306"/>
                        </a:cubicBezTo>
                        <a:cubicBezTo>
                          <a:pt x="1285" y="306"/>
                          <a:pt x="1357" y="263"/>
                          <a:pt x="1400" y="190"/>
                        </a:cubicBezTo>
                        <a:cubicBezTo>
                          <a:pt x="1434" y="131"/>
                          <a:pt x="1444" y="63"/>
                          <a:pt x="1428" y="0"/>
                        </a:cubicBezTo>
                        <a:cubicBezTo>
                          <a:pt x="1555" y="0"/>
                          <a:pt x="1555" y="0"/>
                          <a:pt x="1555" y="0"/>
                        </a:cubicBezTo>
                        <a:cubicBezTo>
                          <a:pt x="1573" y="0"/>
                          <a:pt x="1573" y="0"/>
                          <a:pt x="1573" y="0"/>
                        </a:cubicBezTo>
                        <a:cubicBezTo>
                          <a:pt x="1534" y="45"/>
                          <a:pt x="1534" y="45"/>
                          <a:pt x="1534" y="45"/>
                        </a:cubicBezTo>
                        <a:cubicBezTo>
                          <a:pt x="1599" y="45"/>
                          <a:pt x="1599" y="45"/>
                          <a:pt x="1599" y="45"/>
                        </a:cubicBezTo>
                        <a:cubicBezTo>
                          <a:pt x="2168" y="44"/>
                          <a:pt x="2168" y="44"/>
                          <a:pt x="2168" y="44"/>
                        </a:cubicBezTo>
                        <a:cubicBezTo>
                          <a:pt x="2352" y="44"/>
                          <a:pt x="2352" y="44"/>
                          <a:pt x="2352" y="44"/>
                        </a:cubicBezTo>
                        <a:cubicBezTo>
                          <a:pt x="2498" y="44"/>
                          <a:pt x="2498" y="44"/>
                          <a:pt x="2498" y="44"/>
                        </a:cubicBezTo>
                        <a:cubicBezTo>
                          <a:pt x="2433" y="280"/>
                          <a:pt x="2433" y="280"/>
                          <a:pt x="2433" y="280"/>
                        </a:cubicBezTo>
                        <a:cubicBezTo>
                          <a:pt x="2382" y="462"/>
                          <a:pt x="2382" y="462"/>
                          <a:pt x="2382" y="462"/>
                        </a:cubicBezTo>
                        <a:cubicBezTo>
                          <a:pt x="2382" y="463"/>
                          <a:pt x="2381" y="466"/>
                          <a:pt x="2380" y="471"/>
                        </a:cubicBezTo>
                        <a:cubicBezTo>
                          <a:pt x="2376" y="489"/>
                          <a:pt x="2373" y="501"/>
                          <a:pt x="2371" y="509"/>
                        </a:cubicBezTo>
                        <a:cubicBezTo>
                          <a:pt x="1816" y="509"/>
                          <a:pt x="1816" y="509"/>
                          <a:pt x="1816" y="509"/>
                        </a:cubicBezTo>
                        <a:cubicBezTo>
                          <a:pt x="1645" y="509"/>
                          <a:pt x="1645" y="509"/>
                          <a:pt x="1645" y="509"/>
                        </a:cubicBezTo>
                        <a:cubicBezTo>
                          <a:pt x="1474" y="510"/>
                          <a:pt x="1474" y="510"/>
                          <a:pt x="1474" y="510"/>
                        </a:cubicBezTo>
                        <a:cubicBezTo>
                          <a:pt x="1378" y="510"/>
                          <a:pt x="1378" y="510"/>
                          <a:pt x="1378" y="510"/>
                        </a:cubicBezTo>
                        <a:cubicBezTo>
                          <a:pt x="1357" y="510"/>
                          <a:pt x="1357" y="510"/>
                          <a:pt x="1357" y="510"/>
                        </a:cubicBezTo>
                        <a:cubicBezTo>
                          <a:pt x="1350" y="534"/>
                          <a:pt x="1350" y="534"/>
                          <a:pt x="1350" y="534"/>
                        </a:cubicBezTo>
                        <a:cubicBezTo>
                          <a:pt x="1350" y="534"/>
                          <a:pt x="1349" y="536"/>
                          <a:pt x="1347" y="558"/>
                        </a:cubicBezTo>
                        <a:cubicBezTo>
                          <a:pt x="1342" y="616"/>
                          <a:pt x="1342" y="674"/>
                          <a:pt x="1347" y="730"/>
                        </a:cubicBezTo>
                        <a:cubicBezTo>
                          <a:pt x="1349" y="749"/>
                          <a:pt x="1350" y="755"/>
                          <a:pt x="1350" y="755"/>
                        </a:cubicBezTo>
                        <a:cubicBezTo>
                          <a:pt x="1353" y="782"/>
                          <a:pt x="1353" y="782"/>
                          <a:pt x="1353" y="782"/>
                        </a:cubicBezTo>
                        <a:cubicBezTo>
                          <a:pt x="1379" y="781"/>
                          <a:pt x="1379" y="781"/>
                          <a:pt x="1379" y="781"/>
                        </a:cubicBezTo>
                        <a:cubicBezTo>
                          <a:pt x="1421" y="781"/>
                          <a:pt x="1421" y="781"/>
                          <a:pt x="1421" y="781"/>
                        </a:cubicBezTo>
                        <a:cubicBezTo>
                          <a:pt x="1484" y="781"/>
                          <a:pt x="1484" y="781"/>
                          <a:pt x="1484" y="781"/>
                        </a:cubicBezTo>
                        <a:cubicBezTo>
                          <a:pt x="1546" y="781"/>
                          <a:pt x="1546" y="781"/>
                          <a:pt x="1546" y="781"/>
                        </a:cubicBezTo>
                        <a:cubicBezTo>
                          <a:pt x="1923" y="781"/>
                          <a:pt x="1923" y="781"/>
                          <a:pt x="1923" y="781"/>
                        </a:cubicBezTo>
                        <a:cubicBezTo>
                          <a:pt x="2139" y="781"/>
                          <a:pt x="2139" y="781"/>
                          <a:pt x="2139" y="781"/>
                        </a:cubicBezTo>
                        <a:cubicBezTo>
                          <a:pt x="2316" y="780"/>
                          <a:pt x="2316" y="780"/>
                          <a:pt x="2316" y="780"/>
                        </a:cubicBezTo>
                        <a:cubicBezTo>
                          <a:pt x="2294" y="860"/>
                          <a:pt x="2272" y="939"/>
                          <a:pt x="2250" y="1019"/>
                        </a:cubicBezTo>
                        <a:cubicBezTo>
                          <a:pt x="2200" y="1201"/>
                          <a:pt x="2200" y="1201"/>
                          <a:pt x="2200" y="1201"/>
                        </a:cubicBezTo>
                        <a:cubicBezTo>
                          <a:pt x="2200" y="1202"/>
                          <a:pt x="2199" y="1206"/>
                          <a:pt x="2198" y="1211"/>
                        </a:cubicBezTo>
                        <a:cubicBezTo>
                          <a:pt x="2194" y="1226"/>
                          <a:pt x="2191" y="1237"/>
                          <a:pt x="2189" y="1245"/>
                        </a:cubicBezTo>
                        <a:cubicBezTo>
                          <a:pt x="1614" y="1246"/>
                          <a:pt x="1614" y="1246"/>
                          <a:pt x="1614" y="1246"/>
                        </a:cubicBezTo>
                        <a:cubicBezTo>
                          <a:pt x="1607" y="1246"/>
                          <a:pt x="1607" y="1246"/>
                          <a:pt x="1607" y="1246"/>
                        </a:cubicBezTo>
                        <a:cubicBezTo>
                          <a:pt x="1600" y="1246"/>
                          <a:pt x="1600" y="1246"/>
                          <a:pt x="1600" y="1246"/>
                        </a:cubicBezTo>
                        <a:cubicBezTo>
                          <a:pt x="1536" y="1246"/>
                          <a:pt x="1536" y="1246"/>
                          <a:pt x="1536" y="1246"/>
                        </a:cubicBezTo>
                        <a:cubicBezTo>
                          <a:pt x="1579" y="1297"/>
                          <a:pt x="1579" y="1297"/>
                          <a:pt x="1579" y="1297"/>
                        </a:cubicBezTo>
                        <a:cubicBezTo>
                          <a:pt x="1583" y="1301"/>
                          <a:pt x="1586" y="1305"/>
                          <a:pt x="1590" y="1310"/>
                        </a:cubicBezTo>
                        <a:cubicBezTo>
                          <a:pt x="1417" y="1313"/>
                          <a:pt x="1417" y="1313"/>
                          <a:pt x="1417" y="1313"/>
                        </a:cubicBezTo>
                        <a:cubicBezTo>
                          <a:pt x="1351" y="1314"/>
                          <a:pt x="1351" y="1314"/>
                          <a:pt x="1351" y="1314"/>
                        </a:cubicBezTo>
                        <a:cubicBezTo>
                          <a:pt x="1397" y="1364"/>
                          <a:pt x="1397" y="1364"/>
                          <a:pt x="1397" y="1364"/>
                        </a:cubicBezTo>
                        <a:cubicBezTo>
                          <a:pt x="1440" y="1412"/>
                          <a:pt x="1451" y="1484"/>
                          <a:pt x="1425" y="1544"/>
                        </a:cubicBezTo>
                        <a:cubicBezTo>
                          <a:pt x="1400" y="1600"/>
                          <a:pt x="1346" y="1637"/>
                          <a:pt x="1287" y="163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600"/>
                  </a:p>
                </p:txBody>
              </p:sp>
            </p:grpSp>
          </p:grpSp>
        </p:grpSp>
        <p:sp>
          <p:nvSpPr>
            <p:cNvPr id="107" name="文本框 106"/>
            <p:cNvSpPr txBox="1"/>
            <p:nvPr/>
          </p:nvSpPr>
          <p:spPr>
            <a:xfrm>
              <a:off x="6374486" y="2002753"/>
              <a:ext cx="435430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4960163" y="2257764"/>
              <a:ext cx="492870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4453552" y="3586580"/>
              <a:ext cx="505840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5433139" y="4988203"/>
              <a:ext cx="491017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6695363" y="4876422"/>
              <a:ext cx="507693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2" name="PA_矩形 51"/>
          <p:cNvSpPr/>
          <p:nvPr>
            <p:custDataLst>
              <p:tags r:id="rId2"/>
            </p:custDataLst>
          </p:nvPr>
        </p:nvSpPr>
        <p:spPr>
          <a:xfrm>
            <a:off x="7759686" y="269508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3"/>
            </p:custDataLst>
          </p:nvPr>
        </p:nvSpPr>
        <p:spPr>
          <a:xfrm>
            <a:off x="7759686" y="222857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62" name="PA_直接连接符 61"/>
          <p:cNvCxnSpPr/>
          <p:nvPr>
            <p:custDataLst>
              <p:tags r:id="rId4"/>
            </p:custDataLst>
          </p:nvPr>
        </p:nvCxnSpPr>
        <p:spPr>
          <a:xfrm>
            <a:off x="7759686" y="263107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PA_任意多边形 10"/>
          <p:cNvSpPr>
            <a:spLocks noChangeAspect="1" noEditPoints="1"/>
          </p:cNvSpPr>
          <p:nvPr>
            <p:custDataLst>
              <p:tags r:id="rId5"/>
            </p:custDataLst>
          </p:nvPr>
        </p:nvSpPr>
        <p:spPr bwMode="auto">
          <a:xfrm>
            <a:off x="10535069" y="2151074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PA_矩形 67"/>
          <p:cNvSpPr/>
          <p:nvPr>
            <p:custDataLst>
              <p:tags r:id="rId6"/>
            </p:custDataLst>
          </p:nvPr>
        </p:nvSpPr>
        <p:spPr>
          <a:xfrm>
            <a:off x="1217373" y="269508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9" name="PA_矩形 68"/>
          <p:cNvSpPr/>
          <p:nvPr>
            <p:custDataLst>
              <p:tags r:id="rId7"/>
            </p:custDataLst>
          </p:nvPr>
        </p:nvSpPr>
        <p:spPr>
          <a:xfrm>
            <a:off x="1948893" y="222857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70" name="PA_直接连接符 69"/>
          <p:cNvCxnSpPr/>
          <p:nvPr>
            <p:custDataLst>
              <p:tags r:id="rId8"/>
            </p:custDataLst>
          </p:nvPr>
        </p:nvCxnSpPr>
        <p:spPr>
          <a:xfrm>
            <a:off x="1217373" y="263107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PA_组合 70"/>
          <p:cNvGrpSpPr/>
          <p:nvPr>
            <p:custDataLst>
              <p:tags r:id="rId9"/>
            </p:custDataLst>
          </p:nvPr>
        </p:nvGrpSpPr>
        <p:grpSpPr>
          <a:xfrm>
            <a:off x="1217373" y="2155979"/>
            <a:ext cx="419992" cy="422190"/>
            <a:chOff x="8153944" y="1640106"/>
            <a:chExt cx="1516063" cy="1524000"/>
          </a:xfrm>
          <a:solidFill>
            <a:schemeClr val="accent3"/>
          </a:solidFill>
        </p:grpSpPr>
        <p:sp>
          <p:nvSpPr>
            <p:cNvPr id="72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4" name="PA_矩形 63"/>
          <p:cNvSpPr/>
          <p:nvPr>
            <p:custDataLst>
              <p:tags r:id="rId10"/>
            </p:custDataLst>
          </p:nvPr>
        </p:nvSpPr>
        <p:spPr>
          <a:xfrm>
            <a:off x="7759686" y="5322923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1"/>
            </p:custDataLst>
          </p:nvPr>
        </p:nvSpPr>
        <p:spPr>
          <a:xfrm>
            <a:off x="7759686" y="4856411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66" name="PA_直接连接符 65"/>
          <p:cNvCxnSpPr/>
          <p:nvPr>
            <p:custDataLst>
              <p:tags r:id="rId12"/>
            </p:custDataLst>
          </p:nvPr>
        </p:nvCxnSpPr>
        <p:spPr>
          <a:xfrm>
            <a:off x="7759686" y="525891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PA_任意多边形 18"/>
          <p:cNvSpPr>
            <a:spLocks noEditPoints="1"/>
          </p:cNvSpPr>
          <p:nvPr>
            <p:custDataLst>
              <p:tags r:id="rId13"/>
            </p:custDataLst>
          </p:nvPr>
        </p:nvSpPr>
        <p:spPr bwMode="auto">
          <a:xfrm>
            <a:off x="10550064" y="4761865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PA_矩形 73"/>
          <p:cNvSpPr/>
          <p:nvPr>
            <p:custDataLst>
              <p:tags r:id="rId14"/>
            </p:custDataLst>
          </p:nvPr>
        </p:nvSpPr>
        <p:spPr>
          <a:xfrm>
            <a:off x="1217373" y="5322923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5" name="PA_矩形 74"/>
          <p:cNvSpPr/>
          <p:nvPr>
            <p:custDataLst>
              <p:tags r:id="rId15"/>
            </p:custDataLst>
          </p:nvPr>
        </p:nvSpPr>
        <p:spPr>
          <a:xfrm>
            <a:off x="1948893" y="4856411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76" name="PA_直接连接符 75"/>
          <p:cNvCxnSpPr/>
          <p:nvPr>
            <p:custDataLst>
              <p:tags r:id="rId16"/>
            </p:custDataLst>
          </p:nvPr>
        </p:nvCxnSpPr>
        <p:spPr>
          <a:xfrm>
            <a:off x="1217373" y="525891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PA_任意多边形 14"/>
          <p:cNvSpPr>
            <a:spLocks noEditPoints="1"/>
          </p:cNvSpPr>
          <p:nvPr>
            <p:custDataLst>
              <p:tags r:id="rId17"/>
            </p:custDataLst>
          </p:nvPr>
        </p:nvSpPr>
        <p:spPr bwMode="auto">
          <a:xfrm>
            <a:off x="1218931" y="4767939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" name="PA_矩形 90"/>
          <p:cNvSpPr/>
          <p:nvPr>
            <p:custDataLst>
              <p:tags r:id="rId18"/>
            </p:custDataLst>
          </p:nvPr>
        </p:nvSpPr>
        <p:spPr>
          <a:xfrm>
            <a:off x="7759686" y="4018041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92" name="PA_矩形 91"/>
          <p:cNvSpPr/>
          <p:nvPr>
            <p:custDataLst>
              <p:tags r:id="rId19"/>
            </p:custDataLst>
          </p:nvPr>
        </p:nvSpPr>
        <p:spPr>
          <a:xfrm>
            <a:off x="7759686" y="3551529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93" name="PA_直接连接符 92"/>
          <p:cNvCxnSpPr/>
          <p:nvPr>
            <p:custDataLst>
              <p:tags r:id="rId20"/>
            </p:custDataLst>
          </p:nvPr>
        </p:nvCxnSpPr>
        <p:spPr>
          <a:xfrm>
            <a:off x="7759686" y="395403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PA_组合 26"/>
          <p:cNvGrpSpPr>
            <a:grpSpLocks noChangeAspect="1"/>
          </p:cNvGrpSpPr>
          <p:nvPr>
            <p:custDataLst>
              <p:tags r:id="rId21"/>
            </p:custDataLst>
          </p:nvPr>
        </p:nvGrpSpPr>
        <p:grpSpPr>
          <a:xfrm>
            <a:off x="10516743" y="3438911"/>
            <a:ext cx="420361" cy="421200"/>
            <a:chOff x="5300663" y="2633663"/>
            <a:chExt cx="1589088" cy="1592263"/>
          </a:xfrm>
          <a:solidFill>
            <a:schemeClr val="accent2"/>
          </a:solidFill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5300663" y="2633663"/>
              <a:ext cx="1589088" cy="1592263"/>
            </a:xfrm>
            <a:custGeom>
              <a:avLst/>
              <a:gdLst>
                <a:gd name="T0" fmla="*/ 368 w 736"/>
                <a:gd name="T1" fmla="*/ 0 h 736"/>
                <a:gd name="T2" fmla="*/ 0 w 736"/>
                <a:gd name="T3" fmla="*/ 368 h 736"/>
                <a:gd name="T4" fmla="*/ 368 w 736"/>
                <a:gd name="T5" fmla="*/ 736 h 736"/>
                <a:gd name="T6" fmla="*/ 736 w 736"/>
                <a:gd name="T7" fmla="*/ 368 h 736"/>
                <a:gd name="T8" fmla="*/ 368 w 736"/>
                <a:gd name="T9" fmla="*/ 0 h 736"/>
                <a:gd name="T10" fmla="*/ 568 w 736"/>
                <a:gd name="T11" fmla="*/ 568 h 736"/>
                <a:gd name="T12" fmla="*/ 548 w 736"/>
                <a:gd name="T13" fmla="*/ 576 h 736"/>
                <a:gd name="T14" fmla="*/ 529 w 736"/>
                <a:gd name="T15" fmla="*/ 568 h 736"/>
                <a:gd name="T16" fmla="*/ 423 w 736"/>
                <a:gd name="T17" fmla="*/ 462 h 736"/>
                <a:gd name="T18" fmla="*/ 326 w 736"/>
                <a:gd name="T19" fmla="*/ 493 h 736"/>
                <a:gd name="T20" fmla="*/ 160 w 736"/>
                <a:gd name="T21" fmla="*/ 326 h 736"/>
                <a:gd name="T22" fmla="*/ 326 w 736"/>
                <a:gd name="T23" fmla="*/ 160 h 736"/>
                <a:gd name="T24" fmla="*/ 493 w 736"/>
                <a:gd name="T25" fmla="*/ 326 h 736"/>
                <a:gd name="T26" fmla="*/ 462 w 736"/>
                <a:gd name="T27" fmla="*/ 423 h 736"/>
                <a:gd name="T28" fmla="*/ 568 w 736"/>
                <a:gd name="T29" fmla="*/ 529 h 736"/>
                <a:gd name="T30" fmla="*/ 568 w 736"/>
                <a:gd name="T31" fmla="*/ 56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6" h="736">
                  <a:moveTo>
                    <a:pt x="368" y="0"/>
                  </a:moveTo>
                  <a:cubicBezTo>
                    <a:pt x="165" y="0"/>
                    <a:pt x="0" y="165"/>
                    <a:pt x="0" y="368"/>
                  </a:cubicBezTo>
                  <a:cubicBezTo>
                    <a:pt x="0" y="571"/>
                    <a:pt x="165" y="736"/>
                    <a:pt x="368" y="736"/>
                  </a:cubicBezTo>
                  <a:cubicBezTo>
                    <a:pt x="571" y="736"/>
                    <a:pt x="736" y="571"/>
                    <a:pt x="736" y="368"/>
                  </a:cubicBezTo>
                  <a:cubicBezTo>
                    <a:pt x="736" y="165"/>
                    <a:pt x="571" y="0"/>
                    <a:pt x="368" y="0"/>
                  </a:cubicBezTo>
                  <a:close/>
                  <a:moveTo>
                    <a:pt x="568" y="568"/>
                  </a:moveTo>
                  <a:cubicBezTo>
                    <a:pt x="562" y="574"/>
                    <a:pt x="556" y="576"/>
                    <a:pt x="548" y="576"/>
                  </a:cubicBezTo>
                  <a:cubicBezTo>
                    <a:pt x="541" y="576"/>
                    <a:pt x="534" y="573"/>
                    <a:pt x="529" y="568"/>
                  </a:cubicBezTo>
                  <a:cubicBezTo>
                    <a:pt x="423" y="462"/>
                    <a:pt x="423" y="462"/>
                    <a:pt x="423" y="462"/>
                  </a:cubicBezTo>
                  <a:cubicBezTo>
                    <a:pt x="396" y="481"/>
                    <a:pt x="362" y="493"/>
                    <a:pt x="326" y="493"/>
                  </a:cubicBezTo>
                  <a:cubicBezTo>
                    <a:pt x="235" y="493"/>
                    <a:pt x="160" y="418"/>
                    <a:pt x="160" y="326"/>
                  </a:cubicBezTo>
                  <a:cubicBezTo>
                    <a:pt x="160" y="235"/>
                    <a:pt x="235" y="160"/>
                    <a:pt x="326" y="160"/>
                  </a:cubicBezTo>
                  <a:cubicBezTo>
                    <a:pt x="418" y="160"/>
                    <a:pt x="493" y="235"/>
                    <a:pt x="493" y="326"/>
                  </a:cubicBezTo>
                  <a:cubicBezTo>
                    <a:pt x="493" y="362"/>
                    <a:pt x="481" y="396"/>
                    <a:pt x="462" y="423"/>
                  </a:cubicBezTo>
                  <a:cubicBezTo>
                    <a:pt x="568" y="529"/>
                    <a:pt x="568" y="529"/>
                    <a:pt x="568" y="529"/>
                  </a:cubicBezTo>
                  <a:cubicBezTo>
                    <a:pt x="579" y="540"/>
                    <a:pt x="579" y="557"/>
                    <a:pt x="568" y="5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Oval 10"/>
            <p:cNvSpPr>
              <a:spLocks noChangeArrowheads="1"/>
            </p:cNvSpPr>
            <p:nvPr/>
          </p:nvSpPr>
          <p:spPr bwMode="auto">
            <a:xfrm>
              <a:off x="5767388" y="3100388"/>
              <a:ext cx="476250" cy="479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623043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67377" y="51518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34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/>
          <p:cNvGrpSpPr/>
          <p:nvPr/>
        </p:nvGrpSpPr>
        <p:grpSpPr>
          <a:xfrm>
            <a:off x="3888999" y="2447705"/>
            <a:ext cx="4392242" cy="2493956"/>
            <a:chOff x="3695700" y="2366921"/>
            <a:chExt cx="4800600" cy="2725827"/>
          </a:xfrm>
        </p:grpSpPr>
        <p:sp>
          <p:nvSpPr>
            <p:cNvPr id="72" name="椭圆 71"/>
            <p:cNvSpPr/>
            <p:nvPr/>
          </p:nvSpPr>
          <p:spPr>
            <a:xfrm>
              <a:off x="3695700" y="4902038"/>
              <a:ext cx="4800600" cy="19071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4401252" y="2671361"/>
              <a:ext cx="3350511" cy="2314574"/>
              <a:chOff x="7450867" y="-3686766"/>
              <a:chExt cx="10535201" cy="7277845"/>
            </a:xfrm>
          </p:grpSpPr>
          <p:sp>
            <p:nvSpPr>
              <p:cNvPr id="22" name="Freeform 20"/>
              <p:cNvSpPr>
                <a:spLocks/>
              </p:cNvSpPr>
              <p:nvPr/>
            </p:nvSpPr>
            <p:spPr bwMode="auto">
              <a:xfrm>
                <a:off x="8956122" y="-23659"/>
                <a:ext cx="1752600" cy="1720850"/>
              </a:xfrm>
              <a:custGeom>
                <a:avLst/>
                <a:gdLst>
                  <a:gd name="T0" fmla="*/ 402 w 413"/>
                  <a:gd name="T1" fmla="*/ 338 h 405"/>
                  <a:gd name="T2" fmla="*/ 200 w 413"/>
                  <a:gd name="T3" fmla="*/ 252 h 405"/>
                  <a:gd name="T4" fmla="*/ 201 w 413"/>
                  <a:gd name="T5" fmla="*/ 38 h 405"/>
                  <a:gd name="T6" fmla="*/ 55 w 413"/>
                  <a:gd name="T7" fmla="*/ 0 h 405"/>
                  <a:gd name="T8" fmla="*/ 23 w 413"/>
                  <a:gd name="T9" fmla="*/ 73 h 405"/>
                  <a:gd name="T10" fmla="*/ 0 w 413"/>
                  <a:gd name="T11" fmla="*/ 163 h 405"/>
                  <a:gd name="T12" fmla="*/ 314 w 413"/>
                  <a:gd name="T13" fmla="*/ 369 h 405"/>
                  <a:gd name="T14" fmla="*/ 413 w 413"/>
                  <a:gd name="T15" fmla="*/ 336 h 405"/>
                  <a:gd name="T16" fmla="*/ 402 w 413"/>
                  <a:gd name="T17" fmla="*/ 338 h 405"/>
                  <a:gd name="T18" fmla="*/ 402 w 413"/>
                  <a:gd name="T19" fmla="*/ 338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3" h="405">
                    <a:moveTo>
                      <a:pt x="402" y="338"/>
                    </a:moveTo>
                    <a:cubicBezTo>
                      <a:pt x="326" y="357"/>
                      <a:pt x="242" y="316"/>
                      <a:pt x="200" y="252"/>
                    </a:cubicBezTo>
                    <a:cubicBezTo>
                      <a:pt x="158" y="188"/>
                      <a:pt x="158" y="102"/>
                      <a:pt x="201" y="38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41" y="22"/>
                      <a:pt x="30" y="47"/>
                      <a:pt x="23" y="73"/>
                    </a:cubicBezTo>
                    <a:cubicBezTo>
                      <a:pt x="16" y="101"/>
                      <a:pt x="0" y="134"/>
                      <a:pt x="0" y="163"/>
                    </a:cubicBezTo>
                    <a:cubicBezTo>
                      <a:pt x="18" y="305"/>
                      <a:pt x="174" y="405"/>
                      <a:pt x="314" y="369"/>
                    </a:cubicBezTo>
                    <a:cubicBezTo>
                      <a:pt x="413" y="336"/>
                      <a:pt x="413" y="336"/>
                      <a:pt x="413" y="336"/>
                    </a:cubicBezTo>
                    <a:cubicBezTo>
                      <a:pt x="410" y="337"/>
                      <a:pt x="406" y="338"/>
                      <a:pt x="402" y="338"/>
                    </a:cubicBezTo>
                    <a:cubicBezTo>
                      <a:pt x="402" y="338"/>
                      <a:pt x="406" y="338"/>
                      <a:pt x="402" y="338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43"/>
              <p:cNvSpPr>
                <a:spLocks/>
              </p:cNvSpPr>
              <p:nvPr/>
            </p:nvSpPr>
            <p:spPr bwMode="auto">
              <a:xfrm>
                <a:off x="11318905" y="-1473555"/>
                <a:ext cx="1465263" cy="800100"/>
              </a:xfrm>
              <a:custGeom>
                <a:avLst/>
                <a:gdLst>
                  <a:gd name="T0" fmla="*/ 57 w 343"/>
                  <a:gd name="T1" fmla="*/ 100 h 186"/>
                  <a:gd name="T2" fmla="*/ 0 w 343"/>
                  <a:gd name="T3" fmla="*/ 0 h 186"/>
                  <a:gd name="T4" fmla="*/ 178 w 343"/>
                  <a:gd name="T5" fmla="*/ 104 h 186"/>
                  <a:gd name="T6" fmla="*/ 310 w 343"/>
                  <a:gd name="T7" fmla="*/ 56 h 186"/>
                  <a:gd name="T8" fmla="*/ 342 w 343"/>
                  <a:gd name="T9" fmla="*/ 22 h 186"/>
                  <a:gd name="T10" fmla="*/ 342 w 343"/>
                  <a:gd name="T11" fmla="*/ 81 h 186"/>
                  <a:gd name="T12" fmla="*/ 342 w 343"/>
                  <a:gd name="T13" fmla="*/ 112 h 186"/>
                  <a:gd name="T14" fmla="*/ 313 w 343"/>
                  <a:gd name="T15" fmla="*/ 147 h 186"/>
                  <a:gd name="T16" fmla="*/ 204 w 343"/>
                  <a:gd name="T17" fmla="*/ 186 h 186"/>
                  <a:gd name="T18" fmla="*/ 57 w 343"/>
                  <a:gd name="T19" fmla="*/ 100 h 186"/>
                  <a:gd name="T20" fmla="*/ 57 w 343"/>
                  <a:gd name="T21" fmla="*/ 10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3" h="186">
                    <a:moveTo>
                      <a:pt x="57" y="100"/>
                    </a:moveTo>
                    <a:cubicBezTo>
                      <a:pt x="38" y="67"/>
                      <a:pt x="19" y="33"/>
                      <a:pt x="0" y="0"/>
                    </a:cubicBezTo>
                    <a:cubicBezTo>
                      <a:pt x="36" y="63"/>
                      <a:pt x="105" y="104"/>
                      <a:pt x="178" y="104"/>
                    </a:cubicBezTo>
                    <a:cubicBezTo>
                      <a:pt x="226" y="104"/>
                      <a:pt x="273" y="87"/>
                      <a:pt x="310" y="56"/>
                    </a:cubicBezTo>
                    <a:cubicBezTo>
                      <a:pt x="322" y="46"/>
                      <a:pt x="333" y="34"/>
                      <a:pt x="342" y="22"/>
                    </a:cubicBezTo>
                    <a:cubicBezTo>
                      <a:pt x="342" y="42"/>
                      <a:pt x="343" y="61"/>
                      <a:pt x="342" y="81"/>
                    </a:cubicBezTo>
                    <a:cubicBezTo>
                      <a:pt x="342" y="91"/>
                      <a:pt x="342" y="101"/>
                      <a:pt x="342" y="112"/>
                    </a:cubicBezTo>
                    <a:cubicBezTo>
                      <a:pt x="342" y="125"/>
                      <a:pt x="322" y="139"/>
                      <a:pt x="313" y="147"/>
                    </a:cubicBezTo>
                    <a:cubicBezTo>
                      <a:pt x="282" y="172"/>
                      <a:pt x="244" y="186"/>
                      <a:pt x="204" y="186"/>
                    </a:cubicBezTo>
                    <a:cubicBezTo>
                      <a:pt x="144" y="186"/>
                      <a:pt x="87" y="153"/>
                      <a:pt x="57" y="100"/>
                    </a:cubicBezTo>
                    <a:cubicBezTo>
                      <a:pt x="38" y="67"/>
                      <a:pt x="64" y="113"/>
                      <a:pt x="57" y="10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61" name="组合 60"/>
              <p:cNvGrpSpPr/>
              <p:nvPr/>
            </p:nvGrpSpPr>
            <p:grpSpPr>
              <a:xfrm>
                <a:off x="7450867" y="-3686766"/>
                <a:ext cx="5184696" cy="5138949"/>
                <a:chOff x="7341882" y="-3124840"/>
                <a:chExt cx="4084161" cy="4048125"/>
              </a:xfrm>
            </p:grpSpPr>
            <p:grpSp>
              <p:nvGrpSpPr>
                <p:cNvPr id="60" name="组合 59"/>
                <p:cNvGrpSpPr/>
                <p:nvPr/>
              </p:nvGrpSpPr>
              <p:grpSpPr>
                <a:xfrm>
                  <a:off x="7341882" y="-2637332"/>
                  <a:ext cx="4084161" cy="3537286"/>
                  <a:chOff x="-4233862" y="1119341"/>
                  <a:chExt cx="5216525" cy="4518025"/>
                </a:xfrm>
                <a:solidFill>
                  <a:schemeClr val="accent3">
                    <a:lumMod val="75000"/>
                  </a:schemeClr>
                </a:solidFill>
              </p:grpSpPr>
              <p:sp>
                <p:nvSpPr>
                  <p:cNvPr id="55" name="Freeform 52"/>
                  <p:cNvSpPr>
                    <a:spLocks/>
                  </p:cNvSpPr>
                  <p:nvPr/>
                </p:nvSpPr>
                <p:spPr bwMode="auto">
                  <a:xfrm>
                    <a:off x="-650875" y="1119341"/>
                    <a:ext cx="1633538" cy="2109788"/>
                  </a:xfrm>
                  <a:custGeom>
                    <a:avLst/>
                    <a:gdLst>
                      <a:gd name="T0" fmla="*/ 382 w 385"/>
                      <a:gd name="T1" fmla="*/ 75 h 497"/>
                      <a:gd name="T2" fmla="*/ 46 w 385"/>
                      <a:gd name="T3" fmla="*/ 152 h 497"/>
                      <a:gd name="T4" fmla="*/ 50 w 385"/>
                      <a:gd name="T5" fmla="*/ 401 h 497"/>
                      <a:gd name="T6" fmla="*/ 111 w 385"/>
                      <a:gd name="T7" fmla="*/ 497 h 497"/>
                      <a:gd name="T8" fmla="*/ 130 w 385"/>
                      <a:gd name="T9" fmla="*/ 262 h 497"/>
                      <a:gd name="T10" fmla="*/ 385 w 385"/>
                      <a:gd name="T11" fmla="*/ 228 h 497"/>
                      <a:gd name="T12" fmla="*/ 382 w 385"/>
                      <a:gd name="T13" fmla="*/ 75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85" h="497">
                        <a:moveTo>
                          <a:pt x="382" y="75"/>
                        </a:moveTo>
                        <a:cubicBezTo>
                          <a:pt x="270" y="0"/>
                          <a:pt x="114" y="37"/>
                          <a:pt x="46" y="152"/>
                        </a:cubicBezTo>
                        <a:cubicBezTo>
                          <a:pt x="0" y="228"/>
                          <a:pt x="2" y="326"/>
                          <a:pt x="50" y="401"/>
                        </a:cubicBezTo>
                        <a:cubicBezTo>
                          <a:pt x="111" y="497"/>
                          <a:pt x="111" y="497"/>
                          <a:pt x="111" y="497"/>
                        </a:cubicBezTo>
                        <a:cubicBezTo>
                          <a:pt x="64" y="424"/>
                          <a:pt x="72" y="327"/>
                          <a:pt x="130" y="262"/>
                        </a:cubicBezTo>
                        <a:cubicBezTo>
                          <a:pt x="193" y="190"/>
                          <a:pt x="304" y="175"/>
                          <a:pt x="385" y="228"/>
                        </a:cubicBezTo>
                        <a:lnTo>
                          <a:pt x="382" y="7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53"/>
                  <p:cNvSpPr>
                    <a:spLocks/>
                  </p:cNvSpPr>
                  <p:nvPr/>
                </p:nvSpPr>
                <p:spPr bwMode="auto">
                  <a:xfrm>
                    <a:off x="-4233862" y="4083203"/>
                    <a:ext cx="2635250" cy="187325"/>
                  </a:xfrm>
                  <a:custGeom>
                    <a:avLst/>
                    <a:gdLst>
                      <a:gd name="T0" fmla="*/ 1308 w 1660"/>
                      <a:gd name="T1" fmla="*/ 0 h 118"/>
                      <a:gd name="T2" fmla="*/ 1177 w 1660"/>
                      <a:gd name="T3" fmla="*/ 0 h 118"/>
                      <a:gd name="T4" fmla="*/ 0 w 1660"/>
                      <a:gd name="T5" fmla="*/ 0 h 118"/>
                      <a:gd name="T6" fmla="*/ 586 w 1660"/>
                      <a:gd name="T7" fmla="*/ 118 h 118"/>
                      <a:gd name="T8" fmla="*/ 1556 w 1660"/>
                      <a:gd name="T9" fmla="*/ 118 h 118"/>
                      <a:gd name="T10" fmla="*/ 1660 w 1660"/>
                      <a:gd name="T11" fmla="*/ 118 h 118"/>
                      <a:gd name="T12" fmla="*/ 1308 w 1660"/>
                      <a:gd name="T13" fmla="*/ 0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660" h="118">
                        <a:moveTo>
                          <a:pt x="1308" y="0"/>
                        </a:moveTo>
                        <a:lnTo>
                          <a:pt x="1177" y="0"/>
                        </a:lnTo>
                        <a:lnTo>
                          <a:pt x="0" y="0"/>
                        </a:lnTo>
                        <a:lnTo>
                          <a:pt x="586" y="118"/>
                        </a:lnTo>
                        <a:lnTo>
                          <a:pt x="1556" y="118"/>
                        </a:lnTo>
                        <a:lnTo>
                          <a:pt x="1660" y="118"/>
                        </a:lnTo>
                        <a:lnTo>
                          <a:pt x="1308" y="0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5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54"/>
                  <p:cNvSpPr>
                    <a:spLocks/>
                  </p:cNvSpPr>
                  <p:nvPr/>
                </p:nvSpPr>
                <p:spPr bwMode="auto">
                  <a:xfrm>
                    <a:off x="-1104900" y="4083203"/>
                    <a:ext cx="2087563" cy="187325"/>
                  </a:xfrm>
                  <a:custGeom>
                    <a:avLst/>
                    <a:gdLst>
                      <a:gd name="T0" fmla="*/ 1307 w 1315"/>
                      <a:gd name="T1" fmla="*/ 0 h 118"/>
                      <a:gd name="T2" fmla="*/ 131 w 1315"/>
                      <a:gd name="T3" fmla="*/ 0 h 118"/>
                      <a:gd name="T4" fmla="*/ 0 w 1315"/>
                      <a:gd name="T5" fmla="*/ 0 h 118"/>
                      <a:gd name="T6" fmla="*/ 237 w 1315"/>
                      <a:gd name="T7" fmla="*/ 118 h 118"/>
                      <a:gd name="T8" fmla="*/ 344 w 1315"/>
                      <a:gd name="T9" fmla="*/ 118 h 118"/>
                      <a:gd name="T10" fmla="*/ 1315 w 1315"/>
                      <a:gd name="T11" fmla="*/ 118 h 118"/>
                      <a:gd name="T12" fmla="*/ 1307 w 1315"/>
                      <a:gd name="T13" fmla="*/ 0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15" h="118">
                        <a:moveTo>
                          <a:pt x="1307" y="0"/>
                        </a:moveTo>
                        <a:lnTo>
                          <a:pt x="131" y="0"/>
                        </a:lnTo>
                        <a:lnTo>
                          <a:pt x="0" y="0"/>
                        </a:lnTo>
                        <a:lnTo>
                          <a:pt x="237" y="118"/>
                        </a:lnTo>
                        <a:lnTo>
                          <a:pt x="344" y="118"/>
                        </a:lnTo>
                        <a:lnTo>
                          <a:pt x="1315" y="118"/>
                        </a:lnTo>
                        <a:lnTo>
                          <a:pt x="1307" y="0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5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55"/>
                  <p:cNvSpPr>
                    <a:spLocks/>
                  </p:cNvSpPr>
                  <p:nvPr/>
                </p:nvSpPr>
                <p:spPr bwMode="auto">
                  <a:xfrm>
                    <a:off x="-1462087" y="4083203"/>
                    <a:ext cx="1019175" cy="1554163"/>
                  </a:xfrm>
                  <a:custGeom>
                    <a:avLst/>
                    <a:gdLst>
                      <a:gd name="T0" fmla="*/ 240 w 240"/>
                      <a:gd name="T1" fmla="*/ 177 h 366"/>
                      <a:gd name="T2" fmla="*/ 173 w 240"/>
                      <a:gd name="T3" fmla="*/ 44 h 366"/>
                      <a:gd name="T4" fmla="*/ 84 w 240"/>
                      <a:gd name="T5" fmla="*/ 0 h 366"/>
                      <a:gd name="T6" fmla="*/ 159 w 240"/>
                      <a:gd name="T7" fmla="*/ 217 h 366"/>
                      <a:gd name="T8" fmla="*/ 0 w 240"/>
                      <a:gd name="T9" fmla="*/ 366 h 366"/>
                      <a:gd name="T10" fmla="*/ 104 w 240"/>
                      <a:gd name="T11" fmla="*/ 345 h 366"/>
                      <a:gd name="T12" fmla="*/ 240 w 240"/>
                      <a:gd name="T13" fmla="*/ 177 h 3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40" h="366">
                        <a:moveTo>
                          <a:pt x="240" y="177"/>
                        </a:moveTo>
                        <a:cubicBezTo>
                          <a:pt x="239" y="125"/>
                          <a:pt x="215" y="76"/>
                          <a:pt x="173" y="44"/>
                        </a:cubicBezTo>
                        <a:cubicBezTo>
                          <a:pt x="84" y="0"/>
                          <a:pt x="84" y="0"/>
                          <a:pt x="84" y="0"/>
                        </a:cubicBezTo>
                        <a:cubicBezTo>
                          <a:pt x="150" y="51"/>
                          <a:pt x="180" y="137"/>
                          <a:pt x="159" y="217"/>
                        </a:cubicBezTo>
                        <a:cubicBezTo>
                          <a:pt x="139" y="292"/>
                          <a:pt x="76" y="351"/>
                          <a:pt x="0" y="366"/>
                        </a:cubicBezTo>
                        <a:cubicBezTo>
                          <a:pt x="104" y="345"/>
                          <a:pt x="104" y="345"/>
                          <a:pt x="104" y="345"/>
                        </a:cubicBezTo>
                        <a:cubicBezTo>
                          <a:pt x="183" y="329"/>
                          <a:pt x="240" y="257"/>
                          <a:pt x="240" y="17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56"/>
                  <p:cNvSpPr>
                    <a:spLocks/>
                  </p:cNvSpPr>
                  <p:nvPr/>
                </p:nvSpPr>
                <p:spPr bwMode="auto">
                  <a:xfrm>
                    <a:off x="969963" y="3119591"/>
                    <a:ext cx="12700" cy="1150938"/>
                  </a:xfrm>
                  <a:custGeom>
                    <a:avLst/>
                    <a:gdLst>
                      <a:gd name="T0" fmla="*/ 0 w 8"/>
                      <a:gd name="T1" fmla="*/ 0 h 725"/>
                      <a:gd name="T2" fmla="*/ 8 w 8"/>
                      <a:gd name="T3" fmla="*/ 136 h 725"/>
                      <a:gd name="T4" fmla="*/ 8 w 8"/>
                      <a:gd name="T5" fmla="*/ 725 h 725"/>
                      <a:gd name="T6" fmla="*/ 0 w 8"/>
                      <a:gd name="T7" fmla="*/ 607 h 725"/>
                      <a:gd name="T8" fmla="*/ 0 w 8"/>
                      <a:gd name="T9" fmla="*/ 0 h 7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25">
                        <a:moveTo>
                          <a:pt x="0" y="0"/>
                        </a:moveTo>
                        <a:lnTo>
                          <a:pt x="8" y="136"/>
                        </a:lnTo>
                        <a:lnTo>
                          <a:pt x="8" y="725"/>
                        </a:lnTo>
                        <a:lnTo>
                          <a:pt x="0" y="60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0" name="Freeform 47"/>
                <p:cNvSpPr>
                  <a:spLocks/>
                </p:cNvSpPr>
                <p:nvPr/>
              </p:nvSpPr>
              <p:spPr bwMode="auto">
                <a:xfrm>
                  <a:off x="7355693" y="-3124840"/>
                  <a:ext cx="4070350" cy="4048125"/>
                </a:xfrm>
                <a:custGeom>
                  <a:avLst/>
                  <a:gdLst>
                    <a:gd name="T0" fmla="*/ 1226 w 1226"/>
                    <a:gd name="T1" fmla="*/ 0 h 1220"/>
                    <a:gd name="T2" fmla="*/ 1226 w 1226"/>
                    <a:gd name="T3" fmla="*/ 227 h 1220"/>
                    <a:gd name="T4" fmla="*/ 1196 w 1226"/>
                    <a:gd name="T5" fmla="*/ 211 h 1220"/>
                    <a:gd name="T6" fmla="*/ 1164 w 1226"/>
                    <a:gd name="T7" fmla="*/ 198 h 1220"/>
                    <a:gd name="T8" fmla="*/ 1130 w 1226"/>
                    <a:gd name="T9" fmla="*/ 190 h 1220"/>
                    <a:gd name="T10" fmla="*/ 1094 w 1226"/>
                    <a:gd name="T11" fmla="*/ 188 h 1220"/>
                    <a:gd name="T12" fmla="*/ 1002 w 1226"/>
                    <a:gd name="T13" fmla="*/ 206 h 1220"/>
                    <a:gd name="T14" fmla="*/ 926 w 1226"/>
                    <a:gd name="T15" fmla="*/ 257 h 1220"/>
                    <a:gd name="T16" fmla="*/ 875 w 1226"/>
                    <a:gd name="T17" fmla="*/ 333 h 1220"/>
                    <a:gd name="T18" fmla="*/ 856 w 1226"/>
                    <a:gd name="T19" fmla="*/ 426 h 1220"/>
                    <a:gd name="T20" fmla="*/ 875 w 1226"/>
                    <a:gd name="T21" fmla="*/ 518 h 1220"/>
                    <a:gd name="T22" fmla="*/ 926 w 1226"/>
                    <a:gd name="T23" fmla="*/ 594 h 1220"/>
                    <a:gd name="T24" fmla="*/ 1002 w 1226"/>
                    <a:gd name="T25" fmla="*/ 645 h 1220"/>
                    <a:gd name="T26" fmla="*/ 1094 w 1226"/>
                    <a:gd name="T27" fmla="*/ 664 h 1220"/>
                    <a:gd name="T28" fmla="*/ 1226 w 1226"/>
                    <a:gd name="T29" fmla="*/ 624 h 1220"/>
                    <a:gd name="T30" fmla="*/ 1226 w 1226"/>
                    <a:gd name="T31" fmla="*/ 851 h 1220"/>
                    <a:gd name="T32" fmla="*/ 785 w 1226"/>
                    <a:gd name="T33" fmla="*/ 851 h 1220"/>
                    <a:gd name="T34" fmla="*/ 737 w 1226"/>
                    <a:gd name="T35" fmla="*/ 851 h 1220"/>
                    <a:gd name="T36" fmla="*/ 746 w 1226"/>
                    <a:gd name="T37" fmla="*/ 858 h 1220"/>
                    <a:gd name="T38" fmla="*/ 755 w 1226"/>
                    <a:gd name="T39" fmla="*/ 866 h 1220"/>
                    <a:gd name="T40" fmla="*/ 763 w 1226"/>
                    <a:gd name="T41" fmla="*/ 875 h 1220"/>
                    <a:gd name="T42" fmla="*/ 771 w 1226"/>
                    <a:gd name="T43" fmla="*/ 884 h 1220"/>
                    <a:gd name="T44" fmla="*/ 791 w 1226"/>
                    <a:gd name="T45" fmla="*/ 912 h 1220"/>
                    <a:gd name="T46" fmla="*/ 806 w 1226"/>
                    <a:gd name="T47" fmla="*/ 944 h 1220"/>
                    <a:gd name="T48" fmla="*/ 815 w 1226"/>
                    <a:gd name="T49" fmla="*/ 978 h 1220"/>
                    <a:gd name="T50" fmla="*/ 818 w 1226"/>
                    <a:gd name="T51" fmla="*/ 1015 h 1220"/>
                    <a:gd name="T52" fmla="*/ 802 w 1226"/>
                    <a:gd name="T53" fmla="*/ 1094 h 1220"/>
                    <a:gd name="T54" fmla="*/ 758 w 1226"/>
                    <a:gd name="T55" fmla="*/ 1160 h 1220"/>
                    <a:gd name="T56" fmla="*/ 693 w 1226"/>
                    <a:gd name="T57" fmla="*/ 1204 h 1220"/>
                    <a:gd name="T58" fmla="*/ 613 w 1226"/>
                    <a:gd name="T59" fmla="*/ 1220 h 1220"/>
                    <a:gd name="T60" fmla="*/ 533 w 1226"/>
                    <a:gd name="T61" fmla="*/ 1204 h 1220"/>
                    <a:gd name="T62" fmla="*/ 468 w 1226"/>
                    <a:gd name="T63" fmla="*/ 1160 h 1220"/>
                    <a:gd name="T64" fmla="*/ 423 w 1226"/>
                    <a:gd name="T65" fmla="*/ 1094 h 1220"/>
                    <a:gd name="T66" fmla="*/ 407 w 1226"/>
                    <a:gd name="T67" fmla="*/ 1015 h 1220"/>
                    <a:gd name="T68" fmla="*/ 410 w 1226"/>
                    <a:gd name="T69" fmla="*/ 978 h 1220"/>
                    <a:gd name="T70" fmla="*/ 420 w 1226"/>
                    <a:gd name="T71" fmla="*/ 944 h 1220"/>
                    <a:gd name="T72" fmla="*/ 435 w 1226"/>
                    <a:gd name="T73" fmla="*/ 912 h 1220"/>
                    <a:gd name="T74" fmla="*/ 455 w 1226"/>
                    <a:gd name="T75" fmla="*/ 884 h 1220"/>
                    <a:gd name="T76" fmla="*/ 489 w 1226"/>
                    <a:gd name="T77" fmla="*/ 851 h 1220"/>
                    <a:gd name="T78" fmla="*/ 440 w 1226"/>
                    <a:gd name="T79" fmla="*/ 851 h 1220"/>
                    <a:gd name="T80" fmla="*/ 0 w 1226"/>
                    <a:gd name="T81" fmla="*/ 851 h 1220"/>
                    <a:gd name="T82" fmla="*/ 0 w 1226"/>
                    <a:gd name="T83" fmla="*/ 164 h 1220"/>
                    <a:gd name="T84" fmla="*/ 159 w 1226"/>
                    <a:gd name="T85" fmla="*/ 0 h 1220"/>
                    <a:gd name="T86" fmla="*/ 1226 w 1226"/>
                    <a:gd name="T87" fmla="*/ 0 h 1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226" h="1220">
                      <a:moveTo>
                        <a:pt x="1226" y="0"/>
                      </a:moveTo>
                      <a:cubicBezTo>
                        <a:pt x="1226" y="227"/>
                        <a:pt x="1226" y="227"/>
                        <a:pt x="1226" y="227"/>
                      </a:cubicBezTo>
                      <a:cubicBezTo>
                        <a:pt x="1216" y="221"/>
                        <a:pt x="1206" y="215"/>
                        <a:pt x="1196" y="211"/>
                      </a:cubicBezTo>
                      <a:cubicBezTo>
                        <a:pt x="1186" y="206"/>
                        <a:pt x="1175" y="201"/>
                        <a:pt x="1164" y="198"/>
                      </a:cubicBezTo>
                      <a:cubicBezTo>
                        <a:pt x="1153" y="195"/>
                        <a:pt x="1142" y="192"/>
                        <a:pt x="1130" y="190"/>
                      </a:cubicBezTo>
                      <a:cubicBezTo>
                        <a:pt x="1118" y="189"/>
                        <a:pt x="1106" y="188"/>
                        <a:pt x="1094" y="188"/>
                      </a:cubicBezTo>
                      <a:cubicBezTo>
                        <a:pt x="1061" y="188"/>
                        <a:pt x="1030" y="194"/>
                        <a:pt x="1002" y="206"/>
                      </a:cubicBezTo>
                      <a:cubicBezTo>
                        <a:pt x="973" y="218"/>
                        <a:pt x="948" y="236"/>
                        <a:pt x="926" y="257"/>
                      </a:cubicBezTo>
                      <a:cubicBezTo>
                        <a:pt x="904" y="279"/>
                        <a:pt x="887" y="305"/>
                        <a:pt x="875" y="333"/>
                      </a:cubicBezTo>
                      <a:cubicBezTo>
                        <a:pt x="863" y="362"/>
                        <a:pt x="856" y="393"/>
                        <a:pt x="856" y="426"/>
                      </a:cubicBezTo>
                      <a:cubicBezTo>
                        <a:pt x="856" y="458"/>
                        <a:pt x="863" y="490"/>
                        <a:pt x="875" y="518"/>
                      </a:cubicBezTo>
                      <a:cubicBezTo>
                        <a:pt x="887" y="547"/>
                        <a:pt x="904" y="572"/>
                        <a:pt x="926" y="594"/>
                      </a:cubicBezTo>
                      <a:cubicBezTo>
                        <a:pt x="948" y="615"/>
                        <a:pt x="973" y="633"/>
                        <a:pt x="1002" y="645"/>
                      </a:cubicBezTo>
                      <a:cubicBezTo>
                        <a:pt x="1030" y="657"/>
                        <a:pt x="1061" y="664"/>
                        <a:pt x="1094" y="664"/>
                      </a:cubicBezTo>
                      <a:cubicBezTo>
                        <a:pt x="1141" y="664"/>
                        <a:pt x="1187" y="650"/>
                        <a:pt x="1226" y="624"/>
                      </a:cubicBezTo>
                      <a:cubicBezTo>
                        <a:pt x="1226" y="851"/>
                        <a:pt x="1226" y="851"/>
                        <a:pt x="1226" y="851"/>
                      </a:cubicBezTo>
                      <a:cubicBezTo>
                        <a:pt x="785" y="851"/>
                        <a:pt x="785" y="851"/>
                        <a:pt x="785" y="851"/>
                      </a:cubicBezTo>
                      <a:cubicBezTo>
                        <a:pt x="737" y="851"/>
                        <a:pt x="737" y="851"/>
                        <a:pt x="737" y="851"/>
                      </a:cubicBezTo>
                      <a:cubicBezTo>
                        <a:pt x="740" y="853"/>
                        <a:pt x="743" y="856"/>
                        <a:pt x="746" y="858"/>
                      </a:cubicBezTo>
                      <a:cubicBezTo>
                        <a:pt x="749" y="861"/>
                        <a:pt x="752" y="864"/>
                        <a:pt x="755" y="866"/>
                      </a:cubicBezTo>
                      <a:cubicBezTo>
                        <a:pt x="758" y="869"/>
                        <a:pt x="761" y="872"/>
                        <a:pt x="763" y="875"/>
                      </a:cubicBezTo>
                      <a:cubicBezTo>
                        <a:pt x="766" y="878"/>
                        <a:pt x="769" y="881"/>
                        <a:pt x="771" y="884"/>
                      </a:cubicBezTo>
                      <a:cubicBezTo>
                        <a:pt x="779" y="892"/>
                        <a:pt x="785" y="902"/>
                        <a:pt x="791" y="912"/>
                      </a:cubicBezTo>
                      <a:cubicBezTo>
                        <a:pt x="797" y="922"/>
                        <a:pt x="802" y="933"/>
                        <a:pt x="806" y="944"/>
                      </a:cubicBezTo>
                      <a:cubicBezTo>
                        <a:pt x="810" y="955"/>
                        <a:pt x="813" y="966"/>
                        <a:pt x="815" y="978"/>
                      </a:cubicBezTo>
                      <a:cubicBezTo>
                        <a:pt x="817" y="990"/>
                        <a:pt x="818" y="1002"/>
                        <a:pt x="818" y="1015"/>
                      </a:cubicBezTo>
                      <a:cubicBezTo>
                        <a:pt x="818" y="1043"/>
                        <a:pt x="813" y="1070"/>
                        <a:pt x="802" y="1094"/>
                      </a:cubicBezTo>
                      <a:cubicBezTo>
                        <a:pt x="792" y="1119"/>
                        <a:pt x="777" y="1141"/>
                        <a:pt x="758" y="1160"/>
                      </a:cubicBezTo>
                      <a:cubicBezTo>
                        <a:pt x="740" y="1178"/>
                        <a:pt x="717" y="1194"/>
                        <a:pt x="693" y="1204"/>
                      </a:cubicBezTo>
                      <a:cubicBezTo>
                        <a:pt x="668" y="1214"/>
                        <a:pt x="641" y="1220"/>
                        <a:pt x="613" y="1220"/>
                      </a:cubicBezTo>
                      <a:cubicBezTo>
                        <a:pt x="585" y="1220"/>
                        <a:pt x="558" y="1214"/>
                        <a:pt x="533" y="1204"/>
                      </a:cubicBezTo>
                      <a:cubicBezTo>
                        <a:pt x="508" y="1194"/>
                        <a:pt x="486" y="1178"/>
                        <a:pt x="468" y="1160"/>
                      </a:cubicBezTo>
                      <a:cubicBezTo>
                        <a:pt x="449" y="1141"/>
                        <a:pt x="434" y="1119"/>
                        <a:pt x="423" y="1094"/>
                      </a:cubicBezTo>
                      <a:cubicBezTo>
                        <a:pt x="413" y="1070"/>
                        <a:pt x="407" y="1043"/>
                        <a:pt x="407" y="1015"/>
                      </a:cubicBezTo>
                      <a:cubicBezTo>
                        <a:pt x="407" y="1002"/>
                        <a:pt x="408" y="990"/>
                        <a:pt x="410" y="978"/>
                      </a:cubicBezTo>
                      <a:cubicBezTo>
                        <a:pt x="413" y="966"/>
                        <a:pt x="416" y="955"/>
                        <a:pt x="420" y="944"/>
                      </a:cubicBezTo>
                      <a:cubicBezTo>
                        <a:pt x="424" y="933"/>
                        <a:pt x="429" y="922"/>
                        <a:pt x="435" y="912"/>
                      </a:cubicBezTo>
                      <a:cubicBezTo>
                        <a:pt x="440" y="902"/>
                        <a:pt x="447" y="892"/>
                        <a:pt x="455" y="884"/>
                      </a:cubicBezTo>
                      <a:cubicBezTo>
                        <a:pt x="465" y="871"/>
                        <a:pt x="476" y="861"/>
                        <a:pt x="489" y="851"/>
                      </a:cubicBezTo>
                      <a:cubicBezTo>
                        <a:pt x="440" y="851"/>
                        <a:pt x="440" y="851"/>
                        <a:pt x="440" y="851"/>
                      </a:cubicBezTo>
                      <a:cubicBezTo>
                        <a:pt x="0" y="851"/>
                        <a:pt x="0" y="851"/>
                        <a:pt x="0" y="851"/>
                      </a:cubicBezTo>
                      <a:cubicBezTo>
                        <a:pt x="0" y="164"/>
                        <a:pt x="0" y="164"/>
                        <a:pt x="0" y="164"/>
                      </a:cubicBezTo>
                      <a:cubicBezTo>
                        <a:pt x="0" y="77"/>
                        <a:pt x="70" y="0"/>
                        <a:pt x="159" y="0"/>
                      </a:cubicBezTo>
                      <a:lnTo>
                        <a:pt x="1226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" name="Freeform 48"/>
                <p:cNvSpPr>
                  <a:spLocks/>
                </p:cNvSpPr>
                <p:nvPr/>
              </p:nvSpPr>
              <p:spPr bwMode="auto">
                <a:xfrm>
                  <a:off x="7437449" y="-3044672"/>
                  <a:ext cx="3906838" cy="3887788"/>
                </a:xfrm>
                <a:custGeom>
                  <a:avLst/>
                  <a:gdLst>
                    <a:gd name="T0" fmla="*/ 589 w 1177"/>
                    <a:gd name="T1" fmla="*/ 1172 h 1172"/>
                    <a:gd name="T2" fmla="*/ 518 w 1177"/>
                    <a:gd name="T3" fmla="*/ 1157 h 1172"/>
                    <a:gd name="T4" fmla="*/ 461 w 1177"/>
                    <a:gd name="T5" fmla="*/ 1118 h 1172"/>
                    <a:gd name="T6" fmla="*/ 422 w 1177"/>
                    <a:gd name="T7" fmla="*/ 1061 h 1172"/>
                    <a:gd name="T8" fmla="*/ 408 w 1177"/>
                    <a:gd name="T9" fmla="*/ 990 h 1172"/>
                    <a:gd name="T10" fmla="*/ 410 w 1177"/>
                    <a:gd name="T11" fmla="*/ 958 h 1172"/>
                    <a:gd name="T12" fmla="*/ 419 w 1177"/>
                    <a:gd name="T13" fmla="*/ 928 h 1172"/>
                    <a:gd name="T14" fmla="*/ 432 w 1177"/>
                    <a:gd name="T15" fmla="*/ 900 h 1172"/>
                    <a:gd name="T16" fmla="*/ 449 w 1177"/>
                    <a:gd name="T17" fmla="*/ 875 h 1172"/>
                    <a:gd name="T18" fmla="*/ 479 w 1177"/>
                    <a:gd name="T19" fmla="*/ 846 h 1172"/>
                    <a:gd name="T20" fmla="*/ 536 w 1177"/>
                    <a:gd name="T21" fmla="*/ 802 h 1172"/>
                    <a:gd name="T22" fmla="*/ 0 w 1177"/>
                    <a:gd name="T23" fmla="*/ 802 h 1172"/>
                    <a:gd name="T24" fmla="*/ 0 w 1177"/>
                    <a:gd name="T25" fmla="*/ 139 h 1172"/>
                    <a:gd name="T26" fmla="*/ 135 w 1177"/>
                    <a:gd name="T27" fmla="*/ 0 h 1172"/>
                    <a:gd name="T28" fmla="*/ 1177 w 1177"/>
                    <a:gd name="T29" fmla="*/ 0 h 1172"/>
                    <a:gd name="T30" fmla="*/ 1177 w 1177"/>
                    <a:gd name="T31" fmla="*/ 162 h 1172"/>
                    <a:gd name="T32" fmla="*/ 1147 w 1177"/>
                    <a:gd name="T33" fmla="*/ 150 h 1172"/>
                    <a:gd name="T34" fmla="*/ 1110 w 1177"/>
                    <a:gd name="T35" fmla="*/ 142 h 1172"/>
                    <a:gd name="T36" fmla="*/ 1070 w 1177"/>
                    <a:gd name="T37" fmla="*/ 139 h 1172"/>
                    <a:gd name="T38" fmla="*/ 968 w 1177"/>
                    <a:gd name="T39" fmla="*/ 160 h 1172"/>
                    <a:gd name="T40" fmla="*/ 885 w 1177"/>
                    <a:gd name="T41" fmla="*/ 216 h 1172"/>
                    <a:gd name="T42" fmla="*/ 829 w 1177"/>
                    <a:gd name="T43" fmla="*/ 299 h 1172"/>
                    <a:gd name="T44" fmla="*/ 808 w 1177"/>
                    <a:gd name="T45" fmla="*/ 401 h 1172"/>
                    <a:gd name="T46" fmla="*/ 829 w 1177"/>
                    <a:gd name="T47" fmla="*/ 503 h 1172"/>
                    <a:gd name="T48" fmla="*/ 885 w 1177"/>
                    <a:gd name="T49" fmla="*/ 587 h 1172"/>
                    <a:gd name="T50" fmla="*/ 968 w 1177"/>
                    <a:gd name="T51" fmla="*/ 643 h 1172"/>
                    <a:gd name="T52" fmla="*/ 1070 w 1177"/>
                    <a:gd name="T53" fmla="*/ 664 h 1172"/>
                    <a:gd name="T54" fmla="*/ 1177 w 1177"/>
                    <a:gd name="T55" fmla="*/ 641 h 1172"/>
                    <a:gd name="T56" fmla="*/ 1177 w 1177"/>
                    <a:gd name="T57" fmla="*/ 802 h 1172"/>
                    <a:gd name="T58" fmla="*/ 641 w 1177"/>
                    <a:gd name="T59" fmla="*/ 802 h 1172"/>
                    <a:gd name="T60" fmla="*/ 698 w 1177"/>
                    <a:gd name="T61" fmla="*/ 846 h 1172"/>
                    <a:gd name="T62" fmla="*/ 707 w 1177"/>
                    <a:gd name="T63" fmla="*/ 853 h 1172"/>
                    <a:gd name="T64" fmla="*/ 714 w 1177"/>
                    <a:gd name="T65" fmla="*/ 860 h 1172"/>
                    <a:gd name="T66" fmla="*/ 722 w 1177"/>
                    <a:gd name="T67" fmla="*/ 867 h 1172"/>
                    <a:gd name="T68" fmla="*/ 728 w 1177"/>
                    <a:gd name="T69" fmla="*/ 875 h 1172"/>
                    <a:gd name="T70" fmla="*/ 746 w 1177"/>
                    <a:gd name="T71" fmla="*/ 900 h 1172"/>
                    <a:gd name="T72" fmla="*/ 759 w 1177"/>
                    <a:gd name="T73" fmla="*/ 928 h 1172"/>
                    <a:gd name="T74" fmla="*/ 767 w 1177"/>
                    <a:gd name="T75" fmla="*/ 958 h 1172"/>
                    <a:gd name="T76" fmla="*/ 770 w 1177"/>
                    <a:gd name="T77" fmla="*/ 990 h 1172"/>
                    <a:gd name="T78" fmla="*/ 756 w 1177"/>
                    <a:gd name="T79" fmla="*/ 1061 h 1172"/>
                    <a:gd name="T80" fmla="*/ 717 w 1177"/>
                    <a:gd name="T81" fmla="*/ 1118 h 1172"/>
                    <a:gd name="T82" fmla="*/ 659 w 1177"/>
                    <a:gd name="T83" fmla="*/ 1157 h 1172"/>
                    <a:gd name="T84" fmla="*/ 589 w 1177"/>
                    <a:gd name="T85" fmla="*/ 1172 h 1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177" h="1172">
                      <a:moveTo>
                        <a:pt x="589" y="1172"/>
                      </a:moveTo>
                      <a:cubicBezTo>
                        <a:pt x="564" y="1172"/>
                        <a:pt x="541" y="1167"/>
                        <a:pt x="518" y="1157"/>
                      </a:cubicBezTo>
                      <a:cubicBezTo>
                        <a:pt x="497" y="1148"/>
                        <a:pt x="477" y="1135"/>
                        <a:pt x="461" y="1118"/>
                      </a:cubicBezTo>
                      <a:cubicBezTo>
                        <a:pt x="444" y="1102"/>
                        <a:pt x="431" y="1082"/>
                        <a:pt x="422" y="1061"/>
                      </a:cubicBezTo>
                      <a:cubicBezTo>
                        <a:pt x="412" y="1038"/>
                        <a:pt x="408" y="1015"/>
                        <a:pt x="408" y="990"/>
                      </a:cubicBezTo>
                      <a:cubicBezTo>
                        <a:pt x="408" y="979"/>
                        <a:pt x="409" y="969"/>
                        <a:pt x="410" y="958"/>
                      </a:cubicBezTo>
                      <a:cubicBezTo>
                        <a:pt x="412" y="948"/>
                        <a:pt x="415" y="938"/>
                        <a:pt x="419" y="928"/>
                      </a:cubicBezTo>
                      <a:cubicBezTo>
                        <a:pt x="422" y="918"/>
                        <a:pt x="427" y="909"/>
                        <a:pt x="432" y="900"/>
                      </a:cubicBezTo>
                      <a:cubicBezTo>
                        <a:pt x="437" y="891"/>
                        <a:pt x="443" y="883"/>
                        <a:pt x="449" y="875"/>
                      </a:cubicBezTo>
                      <a:cubicBezTo>
                        <a:pt x="458" y="864"/>
                        <a:pt x="468" y="855"/>
                        <a:pt x="479" y="846"/>
                      </a:cubicBezTo>
                      <a:cubicBezTo>
                        <a:pt x="536" y="802"/>
                        <a:pt x="536" y="802"/>
                        <a:pt x="536" y="802"/>
                      </a:cubicBezTo>
                      <a:cubicBezTo>
                        <a:pt x="0" y="802"/>
                        <a:pt x="0" y="802"/>
                        <a:pt x="0" y="802"/>
                      </a:cubicBezTo>
                      <a:cubicBezTo>
                        <a:pt x="0" y="139"/>
                        <a:pt x="0" y="139"/>
                        <a:pt x="0" y="139"/>
                      </a:cubicBezTo>
                      <a:cubicBezTo>
                        <a:pt x="0" y="64"/>
                        <a:pt x="62" y="0"/>
                        <a:pt x="135" y="0"/>
                      </a:cubicBezTo>
                      <a:cubicBezTo>
                        <a:pt x="1177" y="0"/>
                        <a:pt x="1177" y="0"/>
                        <a:pt x="1177" y="0"/>
                      </a:cubicBezTo>
                      <a:cubicBezTo>
                        <a:pt x="1177" y="162"/>
                        <a:pt x="1177" y="162"/>
                        <a:pt x="1177" y="162"/>
                      </a:cubicBezTo>
                      <a:cubicBezTo>
                        <a:pt x="1168" y="157"/>
                        <a:pt x="1157" y="154"/>
                        <a:pt x="1147" y="150"/>
                      </a:cubicBezTo>
                      <a:cubicBezTo>
                        <a:pt x="1135" y="147"/>
                        <a:pt x="1122" y="144"/>
                        <a:pt x="1110" y="142"/>
                      </a:cubicBezTo>
                      <a:cubicBezTo>
                        <a:pt x="1097" y="140"/>
                        <a:pt x="1083" y="139"/>
                        <a:pt x="1070" y="139"/>
                      </a:cubicBezTo>
                      <a:cubicBezTo>
                        <a:pt x="1035" y="139"/>
                        <a:pt x="1001" y="146"/>
                        <a:pt x="968" y="160"/>
                      </a:cubicBezTo>
                      <a:cubicBezTo>
                        <a:pt x="937" y="173"/>
                        <a:pt x="909" y="192"/>
                        <a:pt x="885" y="216"/>
                      </a:cubicBezTo>
                      <a:cubicBezTo>
                        <a:pt x="861" y="240"/>
                        <a:pt x="842" y="268"/>
                        <a:pt x="829" y="299"/>
                      </a:cubicBezTo>
                      <a:cubicBezTo>
                        <a:pt x="815" y="332"/>
                        <a:pt x="808" y="366"/>
                        <a:pt x="808" y="401"/>
                      </a:cubicBezTo>
                      <a:cubicBezTo>
                        <a:pt x="808" y="437"/>
                        <a:pt x="815" y="471"/>
                        <a:pt x="829" y="503"/>
                      </a:cubicBezTo>
                      <a:cubicBezTo>
                        <a:pt x="842" y="535"/>
                        <a:pt x="861" y="563"/>
                        <a:pt x="885" y="587"/>
                      </a:cubicBezTo>
                      <a:cubicBezTo>
                        <a:pt x="909" y="611"/>
                        <a:pt x="937" y="630"/>
                        <a:pt x="968" y="643"/>
                      </a:cubicBezTo>
                      <a:cubicBezTo>
                        <a:pt x="1001" y="657"/>
                        <a:pt x="1035" y="664"/>
                        <a:pt x="1070" y="664"/>
                      </a:cubicBezTo>
                      <a:cubicBezTo>
                        <a:pt x="1107" y="664"/>
                        <a:pt x="1144" y="656"/>
                        <a:pt x="1177" y="641"/>
                      </a:cubicBezTo>
                      <a:cubicBezTo>
                        <a:pt x="1177" y="802"/>
                        <a:pt x="1177" y="802"/>
                        <a:pt x="1177" y="802"/>
                      </a:cubicBezTo>
                      <a:cubicBezTo>
                        <a:pt x="641" y="802"/>
                        <a:pt x="641" y="802"/>
                        <a:pt x="641" y="802"/>
                      </a:cubicBezTo>
                      <a:cubicBezTo>
                        <a:pt x="698" y="846"/>
                        <a:pt x="698" y="846"/>
                        <a:pt x="698" y="846"/>
                      </a:cubicBezTo>
                      <a:cubicBezTo>
                        <a:pt x="701" y="848"/>
                        <a:pt x="704" y="850"/>
                        <a:pt x="707" y="853"/>
                      </a:cubicBezTo>
                      <a:cubicBezTo>
                        <a:pt x="709" y="855"/>
                        <a:pt x="712" y="857"/>
                        <a:pt x="714" y="860"/>
                      </a:cubicBezTo>
                      <a:cubicBezTo>
                        <a:pt x="717" y="862"/>
                        <a:pt x="719" y="864"/>
                        <a:pt x="722" y="867"/>
                      </a:cubicBezTo>
                      <a:cubicBezTo>
                        <a:pt x="724" y="869"/>
                        <a:pt x="726" y="872"/>
                        <a:pt x="728" y="875"/>
                      </a:cubicBezTo>
                      <a:cubicBezTo>
                        <a:pt x="735" y="883"/>
                        <a:pt x="741" y="891"/>
                        <a:pt x="746" y="900"/>
                      </a:cubicBezTo>
                      <a:cubicBezTo>
                        <a:pt x="751" y="909"/>
                        <a:pt x="756" y="918"/>
                        <a:pt x="759" y="928"/>
                      </a:cubicBezTo>
                      <a:cubicBezTo>
                        <a:pt x="763" y="938"/>
                        <a:pt x="765" y="948"/>
                        <a:pt x="767" y="958"/>
                      </a:cubicBezTo>
                      <a:cubicBezTo>
                        <a:pt x="769" y="969"/>
                        <a:pt x="770" y="979"/>
                        <a:pt x="770" y="990"/>
                      </a:cubicBezTo>
                      <a:cubicBezTo>
                        <a:pt x="770" y="1015"/>
                        <a:pt x="765" y="1038"/>
                        <a:pt x="756" y="1061"/>
                      </a:cubicBezTo>
                      <a:cubicBezTo>
                        <a:pt x="747" y="1082"/>
                        <a:pt x="734" y="1102"/>
                        <a:pt x="717" y="1118"/>
                      </a:cubicBezTo>
                      <a:cubicBezTo>
                        <a:pt x="700" y="1135"/>
                        <a:pt x="681" y="1148"/>
                        <a:pt x="659" y="1157"/>
                      </a:cubicBezTo>
                      <a:cubicBezTo>
                        <a:pt x="637" y="1167"/>
                        <a:pt x="613" y="1172"/>
                        <a:pt x="589" y="117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2" name="Freeform 10"/>
              <p:cNvSpPr>
                <a:spLocks/>
              </p:cNvSpPr>
              <p:nvPr/>
            </p:nvSpPr>
            <p:spPr bwMode="auto">
              <a:xfrm>
                <a:off x="14196706" y="-1303086"/>
                <a:ext cx="720725" cy="1452563"/>
              </a:xfrm>
              <a:custGeom>
                <a:avLst/>
                <a:gdLst>
                  <a:gd name="T0" fmla="*/ 159 w 169"/>
                  <a:gd name="T1" fmla="*/ 297 h 342"/>
                  <a:gd name="T2" fmla="*/ 143 w 169"/>
                  <a:gd name="T3" fmla="*/ 0 h 342"/>
                  <a:gd name="T4" fmla="*/ 66 w 169"/>
                  <a:gd name="T5" fmla="*/ 82 h 342"/>
                  <a:gd name="T6" fmla="*/ 17 w 169"/>
                  <a:gd name="T7" fmla="*/ 164 h 342"/>
                  <a:gd name="T8" fmla="*/ 78 w 169"/>
                  <a:gd name="T9" fmla="*/ 342 h 342"/>
                  <a:gd name="T10" fmla="*/ 169 w 169"/>
                  <a:gd name="T11" fmla="*/ 304 h 342"/>
                  <a:gd name="T12" fmla="*/ 159 w 169"/>
                  <a:gd name="T13" fmla="*/ 297 h 342"/>
                  <a:gd name="T14" fmla="*/ 159 w 169"/>
                  <a:gd name="T15" fmla="*/ 297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9" h="342">
                    <a:moveTo>
                      <a:pt x="159" y="297"/>
                    </a:moveTo>
                    <a:cubicBezTo>
                      <a:pt x="71" y="221"/>
                      <a:pt x="64" y="85"/>
                      <a:pt x="143" y="0"/>
                    </a:cubicBezTo>
                    <a:cubicBezTo>
                      <a:pt x="117" y="28"/>
                      <a:pt x="91" y="55"/>
                      <a:pt x="66" y="82"/>
                    </a:cubicBezTo>
                    <a:cubicBezTo>
                      <a:pt x="43" y="106"/>
                      <a:pt x="25" y="132"/>
                      <a:pt x="17" y="164"/>
                    </a:cubicBezTo>
                    <a:cubicBezTo>
                      <a:pt x="0" y="230"/>
                      <a:pt x="25" y="301"/>
                      <a:pt x="78" y="342"/>
                    </a:cubicBezTo>
                    <a:cubicBezTo>
                      <a:pt x="169" y="304"/>
                      <a:pt x="169" y="304"/>
                      <a:pt x="169" y="304"/>
                    </a:cubicBezTo>
                    <a:cubicBezTo>
                      <a:pt x="165" y="302"/>
                      <a:pt x="162" y="299"/>
                      <a:pt x="159" y="297"/>
                    </a:cubicBezTo>
                    <a:cubicBezTo>
                      <a:pt x="156" y="294"/>
                      <a:pt x="162" y="299"/>
                      <a:pt x="159" y="297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36"/>
              <p:cNvSpPr>
                <a:spLocks/>
              </p:cNvSpPr>
              <p:nvPr/>
            </p:nvSpPr>
            <p:spPr bwMode="auto">
              <a:xfrm>
                <a:off x="14307830" y="-1703743"/>
                <a:ext cx="2168525" cy="1778000"/>
              </a:xfrm>
              <a:custGeom>
                <a:avLst/>
                <a:gdLst>
                  <a:gd name="T0" fmla="*/ 480 w 511"/>
                  <a:gd name="T1" fmla="*/ 150 h 417"/>
                  <a:gd name="T2" fmla="*/ 249 w 511"/>
                  <a:gd name="T3" fmla="*/ 5 h 417"/>
                  <a:gd name="T4" fmla="*/ 107 w 511"/>
                  <a:gd name="T5" fmla="*/ 61 h 417"/>
                  <a:gd name="T6" fmla="*/ 0 w 511"/>
                  <a:gd name="T7" fmla="*/ 182 h 417"/>
                  <a:gd name="T8" fmla="*/ 263 w 511"/>
                  <a:gd name="T9" fmla="*/ 150 h 417"/>
                  <a:gd name="T10" fmla="*/ 312 w 511"/>
                  <a:gd name="T11" fmla="*/ 417 h 417"/>
                  <a:gd name="T12" fmla="*/ 459 w 511"/>
                  <a:gd name="T13" fmla="*/ 373 h 417"/>
                  <a:gd name="T14" fmla="*/ 480 w 511"/>
                  <a:gd name="T15" fmla="*/ 150 h 417"/>
                  <a:gd name="T16" fmla="*/ 480 w 511"/>
                  <a:gd name="T17" fmla="*/ 150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1" h="417">
                    <a:moveTo>
                      <a:pt x="480" y="150"/>
                    </a:moveTo>
                    <a:cubicBezTo>
                      <a:pt x="442" y="59"/>
                      <a:pt x="348" y="0"/>
                      <a:pt x="249" y="5"/>
                    </a:cubicBezTo>
                    <a:cubicBezTo>
                      <a:pt x="197" y="7"/>
                      <a:pt x="147" y="27"/>
                      <a:pt x="107" y="61"/>
                    </a:cubicBezTo>
                    <a:cubicBezTo>
                      <a:pt x="67" y="95"/>
                      <a:pt x="34" y="142"/>
                      <a:pt x="0" y="182"/>
                    </a:cubicBezTo>
                    <a:cubicBezTo>
                      <a:pt x="65" y="106"/>
                      <a:pt x="181" y="91"/>
                      <a:pt x="263" y="150"/>
                    </a:cubicBezTo>
                    <a:cubicBezTo>
                      <a:pt x="347" y="210"/>
                      <a:pt x="370" y="330"/>
                      <a:pt x="312" y="417"/>
                    </a:cubicBezTo>
                    <a:cubicBezTo>
                      <a:pt x="459" y="373"/>
                      <a:pt x="459" y="373"/>
                      <a:pt x="459" y="373"/>
                    </a:cubicBezTo>
                    <a:cubicBezTo>
                      <a:pt x="503" y="308"/>
                      <a:pt x="511" y="222"/>
                      <a:pt x="480" y="150"/>
                    </a:cubicBezTo>
                    <a:cubicBezTo>
                      <a:pt x="468" y="121"/>
                      <a:pt x="492" y="178"/>
                      <a:pt x="480" y="15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31"/>
              <p:cNvSpPr>
                <a:spLocks/>
              </p:cNvSpPr>
              <p:nvPr/>
            </p:nvSpPr>
            <p:spPr bwMode="auto">
              <a:xfrm>
                <a:off x="11218797" y="-3686765"/>
                <a:ext cx="6765925" cy="3606800"/>
              </a:xfrm>
              <a:custGeom>
                <a:avLst/>
                <a:gdLst>
                  <a:gd name="T0" fmla="*/ 1436 w 1596"/>
                  <a:gd name="T1" fmla="*/ 0 h 850"/>
                  <a:gd name="T2" fmla="*/ 1591 w 1596"/>
                  <a:gd name="T3" fmla="*/ 128 h 850"/>
                  <a:gd name="T4" fmla="*/ 1595 w 1596"/>
                  <a:gd name="T5" fmla="*/ 196 h 850"/>
                  <a:gd name="T6" fmla="*/ 1595 w 1596"/>
                  <a:gd name="T7" fmla="*/ 450 h 850"/>
                  <a:gd name="T8" fmla="*/ 1595 w 1596"/>
                  <a:gd name="T9" fmla="*/ 850 h 850"/>
                  <a:gd name="T10" fmla="*/ 1187 w 1596"/>
                  <a:gd name="T11" fmla="*/ 850 h 850"/>
                  <a:gd name="T12" fmla="*/ 1204 w 1596"/>
                  <a:gd name="T13" fmla="*/ 821 h 850"/>
                  <a:gd name="T14" fmla="*/ 1216 w 1596"/>
                  <a:gd name="T15" fmla="*/ 789 h 850"/>
                  <a:gd name="T16" fmla="*/ 1224 w 1596"/>
                  <a:gd name="T17" fmla="*/ 755 h 850"/>
                  <a:gd name="T18" fmla="*/ 1227 w 1596"/>
                  <a:gd name="T19" fmla="*/ 719 h 850"/>
                  <a:gd name="T20" fmla="*/ 1208 w 1596"/>
                  <a:gd name="T21" fmla="*/ 627 h 850"/>
                  <a:gd name="T22" fmla="*/ 1157 w 1596"/>
                  <a:gd name="T23" fmla="*/ 551 h 850"/>
                  <a:gd name="T24" fmla="*/ 1081 w 1596"/>
                  <a:gd name="T25" fmla="*/ 500 h 850"/>
                  <a:gd name="T26" fmla="*/ 989 w 1596"/>
                  <a:gd name="T27" fmla="*/ 481 h 850"/>
                  <a:gd name="T28" fmla="*/ 896 w 1596"/>
                  <a:gd name="T29" fmla="*/ 500 h 850"/>
                  <a:gd name="T30" fmla="*/ 821 w 1596"/>
                  <a:gd name="T31" fmla="*/ 551 h 850"/>
                  <a:gd name="T32" fmla="*/ 769 w 1596"/>
                  <a:gd name="T33" fmla="*/ 627 h 850"/>
                  <a:gd name="T34" fmla="*/ 751 w 1596"/>
                  <a:gd name="T35" fmla="*/ 719 h 850"/>
                  <a:gd name="T36" fmla="*/ 790 w 1596"/>
                  <a:gd name="T37" fmla="*/ 850 h 850"/>
                  <a:gd name="T38" fmla="*/ 369 w 1596"/>
                  <a:gd name="T39" fmla="*/ 850 h 850"/>
                  <a:gd name="T40" fmla="*/ 369 w 1596"/>
                  <a:gd name="T41" fmla="*/ 597 h 850"/>
                  <a:gd name="T42" fmla="*/ 369 w 1596"/>
                  <a:gd name="T43" fmla="*/ 549 h 850"/>
                  <a:gd name="T44" fmla="*/ 362 w 1596"/>
                  <a:gd name="T45" fmla="*/ 558 h 850"/>
                  <a:gd name="T46" fmla="*/ 354 w 1596"/>
                  <a:gd name="T47" fmla="*/ 567 h 850"/>
                  <a:gd name="T48" fmla="*/ 346 w 1596"/>
                  <a:gd name="T49" fmla="*/ 575 h 850"/>
                  <a:gd name="T50" fmla="*/ 337 w 1596"/>
                  <a:gd name="T51" fmla="*/ 583 h 850"/>
                  <a:gd name="T52" fmla="*/ 308 w 1596"/>
                  <a:gd name="T53" fmla="*/ 603 h 850"/>
                  <a:gd name="T54" fmla="*/ 276 w 1596"/>
                  <a:gd name="T55" fmla="*/ 618 h 850"/>
                  <a:gd name="T56" fmla="*/ 242 w 1596"/>
                  <a:gd name="T57" fmla="*/ 628 h 850"/>
                  <a:gd name="T58" fmla="*/ 205 w 1596"/>
                  <a:gd name="T59" fmla="*/ 631 h 850"/>
                  <a:gd name="T60" fmla="*/ 125 w 1596"/>
                  <a:gd name="T61" fmla="*/ 615 h 850"/>
                  <a:gd name="T62" fmla="*/ 60 w 1596"/>
                  <a:gd name="T63" fmla="*/ 570 h 850"/>
                  <a:gd name="T64" fmla="*/ 16 w 1596"/>
                  <a:gd name="T65" fmla="*/ 505 h 850"/>
                  <a:gd name="T66" fmla="*/ 0 w 1596"/>
                  <a:gd name="T67" fmla="*/ 425 h 850"/>
                  <a:gd name="T68" fmla="*/ 16 w 1596"/>
                  <a:gd name="T69" fmla="*/ 345 h 850"/>
                  <a:gd name="T70" fmla="*/ 60 w 1596"/>
                  <a:gd name="T71" fmla="*/ 280 h 850"/>
                  <a:gd name="T72" fmla="*/ 125 w 1596"/>
                  <a:gd name="T73" fmla="*/ 236 h 850"/>
                  <a:gd name="T74" fmla="*/ 205 w 1596"/>
                  <a:gd name="T75" fmla="*/ 219 h 850"/>
                  <a:gd name="T76" fmla="*/ 242 w 1596"/>
                  <a:gd name="T77" fmla="*/ 223 h 850"/>
                  <a:gd name="T78" fmla="*/ 276 w 1596"/>
                  <a:gd name="T79" fmla="*/ 232 h 850"/>
                  <a:gd name="T80" fmla="*/ 308 w 1596"/>
                  <a:gd name="T81" fmla="*/ 247 h 850"/>
                  <a:gd name="T82" fmla="*/ 337 w 1596"/>
                  <a:gd name="T83" fmla="*/ 267 h 850"/>
                  <a:gd name="T84" fmla="*/ 369 w 1596"/>
                  <a:gd name="T85" fmla="*/ 301 h 850"/>
                  <a:gd name="T86" fmla="*/ 369 w 1596"/>
                  <a:gd name="T87" fmla="*/ 253 h 850"/>
                  <a:gd name="T88" fmla="*/ 369 w 1596"/>
                  <a:gd name="T89" fmla="*/ 0 h 850"/>
                  <a:gd name="T90" fmla="*/ 1436 w 1596"/>
                  <a:gd name="T91" fmla="*/ 0 h 8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596" h="850">
                    <a:moveTo>
                      <a:pt x="1436" y="0"/>
                    </a:moveTo>
                    <a:cubicBezTo>
                      <a:pt x="1511" y="0"/>
                      <a:pt x="1575" y="56"/>
                      <a:pt x="1591" y="128"/>
                    </a:cubicBezTo>
                    <a:cubicBezTo>
                      <a:pt x="1596" y="150"/>
                      <a:pt x="1595" y="173"/>
                      <a:pt x="1595" y="196"/>
                    </a:cubicBezTo>
                    <a:cubicBezTo>
                      <a:pt x="1595" y="281"/>
                      <a:pt x="1595" y="365"/>
                      <a:pt x="1595" y="450"/>
                    </a:cubicBezTo>
                    <a:cubicBezTo>
                      <a:pt x="1595" y="584"/>
                      <a:pt x="1595" y="717"/>
                      <a:pt x="1595" y="850"/>
                    </a:cubicBezTo>
                    <a:cubicBezTo>
                      <a:pt x="1187" y="850"/>
                      <a:pt x="1187" y="850"/>
                      <a:pt x="1187" y="850"/>
                    </a:cubicBezTo>
                    <a:cubicBezTo>
                      <a:pt x="1194" y="841"/>
                      <a:pt x="1199" y="831"/>
                      <a:pt x="1204" y="821"/>
                    </a:cubicBezTo>
                    <a:cubicBezTo>
                      <a:pt x="1209" y="811"/>
                      <a:pt x="1213" y="800"/>
                      <a:pt x="1216" y="789"/>
                    </a:cubicBezTo>
                    <a:cubicBezTo>
                      <a:pt x="1220" y="778"/>
                      <a:pt x="1222" y="767"/>
                      <a:pt x="1224" y="755"/>
                    </a:cubicBezTo>
                    <a:cubicBezTo>
                      <a:pt x="1226" y="743"/>
                      <a:pt x="1227" y="732"/>
                      <a:pt x="1227" y="719"/>
                    </a:cubicBezTo>
                    <a:cubicBezTo>
                      <a:pt x="1227" y="687"/>
                      <a:pt x="1220" y="655"/>
                      <a:pt x="1208" y="627"/>
                    </a:cubicBezTo>
                    <a:cubicBezTo>
                      <a:pt x="1196" y="598"/>
                      <a:pt x="1179" y="573"/>
                      <a:pt x="1157" y="551"/>
                    </a:cubicBezTo>
                    <a:cubicBezTo>
                      <a:pt x="1136" y="530"/>
                      <a:pt x="1110" y="512"/>
                      <a:pt x="1081" y="500"/>
                    </a:cubicBezTo>
                    <a:cubicBezTo>
                      <a:pt x="1053" y="488"/>
                      <a:pt x="1022" y="481"/>
                      <a:pt x="989" y="481"/>
                    </a:cubicBezTo>
                    <a:cubicBezTo>
                      <a:pt x="956" y="481"/>
                      <a:pt x="925" y="488"/>
                      <a:pt x="896" y="500"/>
                    </a:cubicBezTo>
                    <a:cubicBezTo>
                      <a:pt x="868" y="512"/>
                      <a:pt x="842" y="530"/>
                      <a:pt x="821" y="551"/>
                    </a:cubicBezTo>
                    <a:cubicBezTo>
                      <a:pt x="799" y="573"/>
                      <a:pt x="782" y="598"/>
                      <a:pt x="769" y="627"/>
                    </a:cubicBezTo>
                    <a:cubicBezTo>
                      <a:pt x="757" y="655"/>
                      <a:pt x="751" y="687"/>
                      <a:pt x="751" y="719"/>
                    </a:cubicBezTo>
                    <a:cubicBezTo>
                      <a:pt x="751" y="766"/>
                      <a:pt x="765" y="812"/>
                      <a:pt x="790" y="850"/>
                    </a:cubicBezTo>
                    <a:cubicBezTo>
                      <a:pt x="650" y="850"/>
                      <a:pt x="510" y="850"/>
                      <a:pt x="369" y="850"/>
                    </a:cubicBezTo>
                    <a:cubicBezTo>
                      <a:pt x="369" y="597"/>
                      <a:pt x="369" y="597"/>
                      <a:pt x="369" y="597"/>
                    </a:cubicBezTo>
                    <a:cubicBezTo>
                      <a:pt x="369" y="549"/>
                      <a:pt x="369" y="549"/>
                      <a:pt x="369" y="549"/>
                    </a:cubicBezTo>
                    <a:cubicBezTo>
                      <a:pt x="367" y="552"/>
                      <a:pt x="364" y="555"/>
                      <a:pt x="362" y="558"/>
                    </a:cubicBezTo>
                    <a:cubicBezTo>
                      <a:pt x="359" y="561"/>
                      <a:pt x="357" y="564"/>
                      <a:pt x="354" y="567"/>
                    </a:cubicBezTo>
                    <a:cubicBezTo>
                      <a:pt x="351" y="570"/>
                      <a:pt x="348" y="573"/>
                      <a:pt x="346" y="575"/>
                    </a:cubicBezTo>
                    <a:cubicBezTo>
                      <a:pt x="343" y="578"/>
                      <a:pt x="340" y="581"/>
                      <a:pt x="337" y="583"/>
                    </a:cubicBezTo>
                    <a:cubicBezTo>
                      <a:pt x="328" y="591"/>
                      <a:pt x="318" y="597"/>
                      <a:pt x="308" y="603"/>
                    </a:cubicBezTo>
                    <a:cubicBezTo>
                      <a:pt x="298" y="609"/>
                      <a:pt x="287" y="614"/>
                      <a:pt x="276" y="618"/>
                    </a:cubicBezTo>
                    <a:cubicBezTo>
                      <a:pt x="265" y="622"/>
                      <a:pt x="254" y="625"/>
                      <a:pt x="242" y="628"/>
                    </a:cubicBezTo>
                    <a:cubicBezTo>
                      <a:pt x="230" y="630"/>
                      <a:pt x="218" y="631"/>
                      <a:pt x="205" y="631"/>
                    </a:cubicBezTo>
                    <a:cubicBezTo>
                      <a:pt x="177" y="631"/>
                      <a:pt x="150" y="625"/>
                      <a:pt x="125" y="615"/>
                    </a:cubicBezTo>
                    <a:cubicBezTo>
                      <a:pt x="101" y="604"/>
                      <a:pt x="79" y="589"/>
                      <a:pt x="60" y="570"/>
                    </a:cubicBezTo>
                    <a:cubicBezTo>
                      <a:pt x="42" y="552"/>
                      <a:pt x="26" y="530"/>
                      <a:pt x="16" y="505"/>
                    </a:cubicBezTo>
                    <a:cubicBezTo>
                      <a:pt x="6" y="480"/>
                      <a:pt x="0" y="453"/>
                      <a:pt x="0" y="425"/>
                    </a:cubicBezTo>
                    <a:cubicBezTo>
                      <a:pt x="0" y="397"/>
                      <a:pt x="6" y="370"/>
                      <a:pt x="16" y="345"/>
                    </a:cubicBezTo>
                    <a:cubicBezTo>
                      <a:pt x="26" y="320"/>
                      <a:pt x="42" y="298"/>
                      <a:pt x="60" y="280"/>
                    </a:cubicBezTo>
                    <a:cubicBezTo>
                      <a:pt x="79" y="261"/>
                      <a:pt x="101" y="246"/>
                      <a:pt x="125" y="236"/>
                    </a:cubicBezTo>
                    <a:cubicBezTo>
                      <a:pt x="150" y="225"/>
                      <a:pt x="177" y="219"/>
                      <a:pt x="205" y="219"/>
                    </a:cubicBezTo>
                    <a:cubicBezTo>
                      <a:pt x="218" y="219"/>
                      <a:pt x="230" y="221"/>
                      <a:pt x="242" y="223"/>
                    </a:cubicBezTo>
                    <a:cubicBezTo>
                      <a:pt x="254" y="225"/>
                      <a:pt x="265" y="228"/>
                      <a:pt x="276" y="232"/>
                    </a:cubicBezTo>
                    <a:cubicBezTo>
                      <a:pt x="287" y="236"/>
                      <a:pt x="298" y="241"/>
                      <a:pt x="308" y="247"/>
                    </a:cubicBezTo>
                    <a:cubicBezTo>
                      <a:pt x="318" y="253"/>
                      <a:pt x="328" y="260"/>
                      <a:pt x="337" y="267"/>
                    </a:cubicBezTo>
                    <a:cubicBezTo>
                      <a:pt x="349" y="277"/>
                      <a:pt x="360" y="289"/>
                      <a:pt x="369" y="301"/>
                    </a:cubicBezTo>
                    <a:cubicBezTo>
                      <a:pt x="369" y="285"/>
                      <a:pt x="369" y="269"/>
                      <a:pt x="369" y="253"/>
                    </a:cubicBezTo>
                    <a:cubicBezTo>
                      <a:pt x="369" y="0"/>
                      <a:pt x="369" y="0"/>
                      <a:pt x="369" y="0"/>
                    </a:cubicBezTo>
                    <a:lnTo>
                      <a:pt x="1436" y="0"/>
                    </a:ln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11324365" y="-3585165"/>
                <a:ext cx="6554788" cy="3403600"/>
              </a:xfrm>
              <a:custGeom>
                <a:avLst/>
                <a:gdLst>
                  <a:gd name="T0" fmla="*/ 1204 w 1546"/>
                  <a:gd name="T1" fmla="*/ 802 h 802"/>
                  <a:gd name="T2" fmla="*/ 1186 w 1546"/>
                  <a:gd name="T3" fmla="*/ 556 h 802"/>
                  <a:gd name="T4" fmla="*/ 970 w 1546"/>
                  <a:gd name="T5" fmla="*/ 433 h 802"/>
                  <a:gd name="T6" fmla="*/ 748 w 1546"/>
                  <a:gd name="T7" fmla="*/ 547 h 802"/>
                  <a:gd name="T8" fmla="*/ 725 w 1546"/>
                  <a:gd name="T9" fmla="*/ 802 h 802"/>
                  <a:gd name="T10" fmla="*/ 369 w 1546"/>
                  <a:gd name="T11" fmla="*/ 802 h 802"/>
                  <a:gd name="T12" fmla="*/ 369 w 1546"/>
                  <a:gd name="T13" fmla="*/ 452 h 802"/>
                  <a:gd name="T14" fmla="*/ 325 w 1546"/>
                  <a:gd name="T15" fmla="*/ 510 h 802"/>
                  <a:gd name="T16" fmla="*/ 126 w 1546"/>
                  <a:gd name="T17" fmla="*/ 574 h 802"/>
                  <a:gd name="T18" fmla="*/ 0 w 1546"/>
                  <a:gd name="T19" fmla="*/ 401 h 802"/>
                  <a:gd name="T20" fmla="*/ 126 w 1546"/>
                  <a:gd name="T21" fmla="*/ 228 h 802"/>
                  <a:gd name="T22" fmla="*/ 325 w 1546"/>
                  <a:gd name="T23" fmla="*/ 292 h 802"/>
                  <a:gd name="T24" fmla="*/ 369 w 1546"/>
                  <a:gd name="T25" fmla="*/ 349 h 802"/>
                  <a:gd name="T26" fmla="*/ 369 w 1546"/>
                  <a:gd name="T27" fmla="*/ 0 h 802"/>
                  <a:gd name="T28" fmla="*/ 1412 w 1546"/>
                  <a:gd name="T29" fmla="*/ 0 h 802"/>
                  <a:gd name="T30" fmla="*/ 1546 w 1546"/>
                  <a:gd name="T31" fmla="*/ 139 h 802"/>
                  <a:gd name="T32" fmla="*/ 1546 w 1546"/>
                  <a:gd name="T33" fmla="*/ 802 h 802"/>
                  <a:gd name="T34" fmla="*/ 1204 w 1546"/>
                  <a:gd name="T35" fmla="*/ 802 h 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46" h="802">
                    <a:moveTo>
                      <a:pt x="1204" y="802"/>
                    </a:moveTo>
                    <a:cubicBezTo>
                      <a:pt x="1239" y="723"/>
                      <a:pt x="1233" y="629"/>
                      <a:pt x="1186" y="556"/>
                    </a:cubicBezTo>
                    <a:cubicBezTo>
                      <a:pt x="1140" y="482"/>
                      <a:pt x="1057" y="435"/>
                      <a:pt x="970" y="433"/>
                    </a:cubicBezTo>
                    <a:cubicBezTo>
                      <a:pt x="882" y="431"/>
                      <a:pt x="798" y="474"/>
                      <a:pt x="748" y="547"/>
                    </a:cubicBezTo>
                    <a:cubicBezTo>
                      <a:pt x="697" y="621"/>
                      <a:pt x="688" y="720"/>
                      <a:pt x="725" y="802"/>
                    </a:cubicBezTo>
                    <a:cubicBezTo>
                      <a:pt x="369" y="802"/>
                      <a:pt x="369" y="802"/>
                      <a:pt x="369" y="802"/>
                    </a:cubicBezTo>
                    <a:cubicBezTo>
                      <a:pt x="369" y="452"/>
                      <a:pt x="369" y="452"/>
                      <a:pt x="369" y="452"/>
                    </a:cubicBezTo>
                    <a:cubicBezTo>
                      <a:pt x="325" y="510"/>
                      <a:pt x="325" y="510"/>
                      <a:pt x="325" y="510"/>
                    </a:cubicBezTo>
                    <a:cubicBezTo>
                      <a:pt x="279" y="571"/>
                      <a:pt x="199" y="597"/>
                      <a:pt x="126" y="574"/>
                    </a:cubicBezTo>
                    <a:cubicBezTo>
                      <a:pt x="52" y="550"/>
                      <a:pt x="0" y="479"/>
                      <a:pt x="0" y="401"/>
                    </a:cubicBezTo>
                    <a:cubicBezTo>
                      <a:pt x="0" y="323"/>
                      <a:pt x="52" y="252"/>
                      <a:pt x="126" y="228"/>
                    </a:cubicBezTo>
                    <a:cubicBezTo>
                      <a:pt x="199" y="205"/>
                      <a:pt x="279" y="231"/>
                      <a:pt x="325" y="292"/>
                    </a:cubicBezTo>
                    <a:cubicBezTo>
                      <a:pt x="369" y="349"/>
                      <a:pt x="369" y="349"/>
                      <a:pt x="369" y="349"/>
                    </a:cubicBezTo>
                    <a:cubicBezTo>
                      <a:pt x="369" y="0"/>
                      <a:pt x="369" y="0"/>
                      <a:pt x="369" y="0"/>
                    </a:cubicBezTo>
                    <a:cubicBezTo>
                      <a:pt x="1412" y="0"/>
                      <a:pt x="1412" y="0"/>
                      <a:pt x="1412" y="0"/>
                    </a:cubicBezTo>
                    <a:cubicBezTo>
                      <a:pt x="1484" y="0"/>
                      <a:pt x="1546" y="63"/>
                      <a:pt x="1546" y="139"/>
                    </a:cubicBezTo>
                    <a:cubicBezTo>
                      <a:pt x="1546" y="802"/>
                      <a:pt x="1546" y="802"/>
                      <a:pt x="1546" y="802"/>
                    </a:cubicBezTo>
                    <a:lnTo>
                      <a:pt x="1204" y="80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37"/>
              <p:cNvSpPr>
                <a:spLocks/>
              </p:cNvSpPr>
              <p:nvPr/>
            </p:nvSpPr>
            <p:spPr bwMode="auto">
              <a:xfrm>
                <a:off x="15631805" y="-117831"/>
                <a:ext cx="2354263" cy="187325"/>
              </a:xfrm>
              <a:custGeom>
                <a:avLst/>
                <a:gdLst>
                  <a:gd name="T0" fmla="*/ 1483 w 1483"/>
                  <a:gd name="T1" fmla="*/ 0 h 118"/>
                  <a:gd name="T2" fmla="*/ 898 w 1483"/>
                  <a:gd name="T3" fmla="*/ 118 h 118"/>
                  <a:gd name="T4" fmla="*/ 0 w 1483"/>
                  <a:gd name="T5" fmla="*/ 118 h 118"/>
                  <a:gd name="T6" fmla="*/ 393 w 1483"/>
                  <a:gd name="T7" fmla="*/ 0 h 118"/>
                  <a:gd name="T8" fmla="*/ 1483 w 1483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3" h="118">
                    <a:moveTo>
                      <a:pt x="1483" y="0"/>
                    </a:moveTo>
                    <a:lnTo>
                      <a:pt x="898" y="118"/>
                    </a:lnTo>
                    <a:lnTo>
                      <a:pt x="0" y="118"/>
                    </a:lnTo>
                    <a:lnTo>
                      <a:pt x="393" y="0"/>
                    </a:lnTo>
                    <a:lnTo>
                      <a:pt x="1483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38"/>
              <p:cNvSpPr>
                <a:spLocks/>
              </p:cNvSpPr>
              <p:nvPr/>
            </p:nvSpPr>
            <p:spPr bwMode="auto">
              <a:xfrm>
                <a:off x="12768749" y="-83572"/>
                <a:ext cx="1800225" cy="187325"/>
              </a:xfrm>
              <a:custGeom>
                <a:avLst/>
                <a:gdLst>
                  <a:gd name="T0" fmla="*/ 1134 w 1134"/>
                  <a:gd name="T1" fmla="*/ 0 h 118"/>
                  <a:gd name="T2" fmla="*/ 928 w 1134"/>
                  <a:gd name="T3" fmla="*/ 118 h 118"/>
                  <a:gd name="T4" fmla="*/ 0 w 1134"/>
                  <a:gd name="T5" fmla="*/ 118 h 118"/>
                  <a:gd name="T6" fmla="*/ 8 w 1134"/>
                  <a:gd name="T7" fmla="*/ 0 h 118"/>
                  <a:gd name="T8" fmla="*/ 1134 w 1134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4" h="118">
                    <a:moveTo>
                      <a:pt x="1134" y="0"/>
                    </a:moveTo>
                    <a:lnTo>
                      <a:pt x="928" y="118"/>
                    </a:lnTo>
                    <a:lnTo>
                      <a:pt x="0" y="118"/>
                    </a:lnTo>
                    <a:lnTo>
                      <a:pt x="8" y="0"/>
                    </a:lnTo>
                    <a:lnTo>
                      <a:pt x="1134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39"/>
              <p:cNvSpPr>
                <a:spLocks/>
              </p:cNvSpPr>
              <p:nvPr/>
            </p:nvSpPr>
            <p:spPr bwMode="auto">
              <a:xfrm>
                <a:off x="12771130" y="-1068743"/>
                <a:ext cx="12700" cy="1138238"/>
              </a:xfrm>
              <a:custGeom>
                <a:avLst/>
                <a:gdLst>
                  <a:gd name="T0" fmla="*/ 8 w 8"/>
                  <a:gd name="T1" fmla="*/ 602 h 717"/>
                  <a:gd name="T2" fmla="*/ 8 w 8"/>
                  <a:gd name="T3" fmla="*/ 0 h 717"/>
                  <a:gd name="T4" fmla="*/ 0 w 8"/>
                  <a:gd name="T5" fmla="*/ 59 h 717"/>
                  <a:gd name="T6" fmla="*/ 0 w 8"/>
                  <a:gd name="T7" fmla="*/ 717 h 717"/>
                  <a:gd name="T8" fmla="*/ 8 w 8"/>
                  <a:gd name="T9" fmla="*/ 602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717">
                    <a:moveTo>
                      <a:pt x="8" y="602"/>
                    </a:moveTo>
                    <a:lnTo>
                      <a:pt x="8" y="0"/>
                    </a:lnTo>
                    <a:lnTo>
                      <a:pt x="0" y="59"/>
                    </a:lnTo>
                    <a:lnTo>
                      <a:pt x="0" y="717"/>
                    </a:lnTo>
                    <a:lnTo>
                      <a:pt x="8" y="602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12637534" y="881216"/>
                <a:ext cx="419100" cy="284163"/>
              </a:xfrm>
              <a:custGeom>
                <a:avLst/>
                <a:gdLst>
                  <a:gd name="T0" fmla="*/ 84 w 99"/>
                  <a:gd name="T1" fmla="*/ 0 h 67"/>
                  <a:gd name="T2" fmla="*/ 3 w 99"/>
                  <a:gd name="T3" fmla="*/ 56 h 67"/>
                  <a:gd name="T4" fmla="*/ 0 w 99"/>
                  <a:gd name="T5" fmla="*/ 67 h 67"/>
                  <a:gd name="T6" fmla="*/ 99 w 99"/>
                  <a:gd name="T7" fmla="*/ 0 h 67"/>
                  <a:gd name="T8" fmla="*/ 84 w 99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67">
                    <a:moveTo>
                      <a:pt x="84" y="0"/>
                    </a:moveTo>
                    <a:cubicBezTo>
                      <a:pt x="52" y="10"/>
                      <a:pt x="24" y="30"/>
                      <a:pt x="3" y="56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25" y="36"/>
                      <a:pt x="60" y="12"/>
                      <a:pt x="99" y="0"/>
                    </a:cubicBezTo>
                    <a:lnTo>
                      <a:pt x="84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12637534" y="843116"/>
                <a:ext cx="598488" cy="322263"/>
              </a:xfrm>
              <a:custGeom>
                <a:avLst/>
                <a:gdLst>
                  <a:gd name="T0" fmla="*/ 112 w 141"/>
                  <a:gd name="T1" fmla="*/ 5 h 76"/>
                  <a:gd name="T2" fmla="*/ 141 w 141"/>
                  <a:gd name="T3" fmla="*/ 0 h 76"/>
                  <a:gd name="T4" fmla="*/ 119 w 141"/>
                  <a:gd name="T5" fmla="*/ 2 h 76"/>
                  <a:gd name="T6" fmla="*/ 117 w 141"/>
                  <a:gd name="T7" fmla="*/ 3 h 76"/>
                  <a:gd name="T8" fmla="*/ 114 w 141"/>
                  <a:gd name="T9" fmla="*/ 3 h 76"/>
                  <a:gd name="T10" fmla="*/ 84 w 141"/>
                  <a:gd name="T11" fmla="*/ 9 h 76"/>
                  <a:gd name="T12" fmla="*/ 86 w 141"/>
                  <a:gd name="T13" fmla="*/ 9 h 76"/>
                  <a:gd name="T14" fmla="*/ 0 w 141"/>
                  <a:gd name="T15" fmla="*/ 65 h 76"/>
                  <a:gd name="T16" fmla="*/ 0 w 141"/>
                  <a:gd name="T17" fmla="*/ 76 h 76"/>
                  <a:gd name="T18" fmla="*/ 112 w 141"/>
                  <a:gd name="T19" fmla="*/ 5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1" h="76">
                    <a:moveTo>
                      <a:pt x="112" y="5"/>
                    </a:moveTo>
                    <a:cubicBezTo>
                      <a:pt x="122" y="3"/>
                      <a:pt x="131" y="1"/>
                      <a:pt x="141" y="0"/>
                    </a:cubicBezTo>
                    <a:cubicBezTo>
                      <a:pt x="119" y="2"/>
                      <a:pt x="119" y="2"/>
                      <a:pt x="119" y="2"/>
                    </a:cubicBezTo>
                    <a:cubicBezTo>
                      <a:pt x="118" y="2"/>
                      <a:pt x="117" y="2"/>
                      <a:pt x="117" y="3"/>
                    </a:cubicBezTo>
                    <a:cubicBezTo>
                      <a:pt x="114" y="3"/>
                      <a:pt x="114" y="3"/>
                      <a:pt x="114" y="3"/>
                    </a:cubicBezTo>
                    <a:cubicBezTo>
                      <a:pt x="104" y="4"/>
                      <a:pt x="94" y="6"/>
                      <a:pt x="84" y="9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53" y="19"/>
                      <a:pt x="21" y="39"/>
                      <a:pt x="0" y="65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28" y="41"/>
                      <a:pt x="68" y="15"/>
                      <a:pt x="112" y="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13120134" y="843116"/>
                <a:ext cx="115888" cy="12700"/>
              </a:xfrm>
              <a:custGeom>
                <a:avLst/>
                <a:gdLst>
                  <a:gd name="T0" fmla="*/ 21 w 27"/>
                  <a:gd name="T1" fmla="*/ 1 h 3"/>
                  <a:gd name="T2" fmla="*/ 0 w 27"/>
                  <a:gd name="T3" fmla="*/ 3 h 3"/>
                  <a:gd name="T4" fmla="*/ 1 w 27"/>
                  <a:gd name="T5" fmla="*/ 3 h 3"/>
                  <a:gd name="T6" fmla="*/ 2 w 27"/>
                  <a:gd name="T7" fmla="*/ 3 h 3"/>
                  <a:gd name="T8" fmla="*/ 4 w 27"/>
                  <a:gd name="T9" fmla="*/ 2 h 3"/>
                  <a:gd name="T10" fmla="*/ 5 w 27"/>
                  <a:gd name="T11" fmla="*/ 2 h 3"/>
                  <a:gd name="T12" fmla="*/ 27 w 27"/>
                  <a:gd name="T13" fmla="*/ 0 h 3"/>
                  <a:gd name="T14" fmla="*/ 25 w 27"/>
                  <a:gd name="T15" fmla="*/ 0 h 3"/>
                  <a:gd name="T16" fmla="*/ 24 w 27"/>
                  <a:gd name="T17" fmla="*/ 1 h 3"/>
                  <a:gd name="T18" fmla="*/ 22 w 27"/>
                  <a:gd name="T19" fmla="*/ 1 h 3"/>
                  <a:gd name="T20" fmla="*/ 21 w 27"/>
                  <a:gd name="T2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3">
                    <a:moveTo>
                      <a:pt x="21" y="1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6" y="0"/>
                      <a:pt x="25" y="0"/>
                    </a:cubicBezTo>
                    <a:cubicBezTo>
                      <a:pt x="25" y="0"/>
                      <a:pt x="24" y="1"/>
                      <a:pt x="24" y="1"/>
                    </a:cubicBezTo>
                    <a:cubicBezTo>
                      <a:pt x="23" y="1"/>
                      <a:pt x="23" y="1"/>
                      <a:pt x="22" y="1"/>
                    </a:cubicBezTo>
                    <a:cubicBezTo>
                      <a:pt x="22" y="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12637534" y="2262341"/>
                <a:ext cx="12700" cy="1328738"/>
              </a:xfrm>
              <a:custGeom>
                <a:avLst/>
                <a:gdLst>
                  <a:gd name="T0" fmla="*/ 0 w 8"/>
                  <a:gd name="T1" fmla="*/ 837 h 837"/>
                  <a:gd name="T2" fmla="*/ 8 w 8"/>
                  <a:gd name="T3" fmla="*/ 537 h 837"/>
                  <a:gd name="T4" fmla="*/ 8 w 8"/>
                  <a:gd name="T5" fmla="*/ 10 h 837"/>
                  <a:gd name="T6" fmla="*/ 0 w 8"/>
                  <a:gd name="T7" fmla="*/ 0 h 837"/>
                  <a:gd name="T8" fmla="*/ 0 w 8"/>
                  <a:gd name="T9" fmla="*/ 837 h 8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37">
                    <a:moveTo>
                      <a:pt x="0" y="837"/>
                    </a:moveTo>
                    <a:lnTo>
                      <a:pt x="8" y="537"/>
                    </a:lnTo>
                    <a:lnTo>
                      <a:pt x="8" y="10"/>
                    </a:lnTo>
                    <a:lnTo>
                      <a:pt x="0" y="0"/>
                    </a:lnTo>
                    <a:lnTo>
                      <a:pt x="0" y="837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12641502" y="2384578"/>
                <a:ext cx="17463" cy="1206500"/>
              </a:xfrm>
              <a:custGeom>
                <a:avLst/>
                <a:gdLst>
                  <a:gd name="T0" fmla="*/ 3 w 11"/>
                  <a:gd name="T1" fmla="*/ 460 h 760"/>
                  <a:gd name="T2" fmla="*/ 11 w 11"/>
                  <a:gd name="T3" fmla="*/ 760 h 760"/>
                  <a:gd name="T4" fmla="*/ 11 w 11"/>
                  <a:gd name="T5" fmla="*/ 115 h 760"/>
                  <a:gd name="T6" fmla="*/ 8 w 11"/>
                  <a:gd name="T7" fmla="*/ 6 h 760"/>
                  <a:gd name="T8" fmla="*/ 0 w 11"/>
                  <a:gd name="T9" fmla="*/ 0 h 760"/>
                  <a:gd name="T10" fmla="*/ 3 w 11"/>
                  <a:gd name="T11" fmla="*/ 460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760">
                    <a:moveTo>
                      <a:pt x="3" y="460"/>
                    </a:moveTo>
                    <a:lnTo>
                      <a:pt x="11" y="760"/>
                    </a:lnTo>
                    <a:lnTo>
                      <a:pt x="11" y="115"/>
                    </a:lnTo>
                    <a:lnTo>
                      <a:pt x="8" y="6"/>
                    </a:lnTo>
                    <a:lnTo>
                      <a:pt x="0" y="0"/>
                    </a:lnTo>
                    <a:lnTo>
                      <a:pt x="3" y="46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12646265" y="-23659"/>
                <a:ext cx="12700" cy="882650"/>
              </a:xfrm>
              <a:custGeom>
                <a:avLst/>
                <a:gdLst>
                  <a:gd name="T0" fmla="*/ 8 w 8"/>
                  <a:gd name="T1" fmla="*/ 0 h 556"/>
                  <a:gd name="T2" fmla="*/ 0 w 8"/>
                  <a:gd name="T3" fmla="*/ 40 h 556"/>
                  <a:gd name="T4" fmla="*/ 0 w 8"/>
                  <a:gd name="T5" fmla="*/ 532 h 556"/>
                  <a:gd name="T6" fmla="*/ 8 w 8"/>
                  <a:gd name="T7" fmla="*/ 556 h 556"/>
                  <a:gd name="T8" fmla="*/ 8 w 8"/>
                  <a:gd name="T9" fmla="*/ 0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556">
                    <a:moveTo>
                      <a:pt x="8" y="0"/>
                    </a:moveTo>
                    <a:lnTo>
                      <a:pt x="0" y="40"/>
                    </a:lnTo>
                    <a:lnTo>
                      <a:pt x="0" y="532"/>
                    </a:lnTo>
                    <a:lnTo>
                      <a:pt x="8" y="556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12637534" y="-23659"/>
                <a:ext cx="12700" cy="1143000"/>
              </a:xfrm>
              <a:custGeom>
                <a:avLst/>
                <a:gdLst>
                  <a:gd name="T0" fmla="*/ 0 w 8"/>
                  <a:gd name="T1" fmla="*/ 0 h 720"/>
                  <a:gd name="T2" fmla="*/ 8 w 8"/>
                  <a:gd name="T3" fmla="*/ 29 h 720"/>
                  <a:gd name="T4" fmla="*/ 0 w 8"/>
                  <a:gd name="T5" fmla="*/ 720 h 720"/>
                  <a:gd name="T6" fmla="*/ 0 w 8"/>
                  <a:gd name="T7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720">
                    <a:moveTo>
                      <a:pt x="0" y="0"/>
                    </a:moveTo>
                    <a:lnTo>
                      <a:pt x="8" y="29"/>
                    </a:lnTo>
                    <a:lnTo>
                      <a:pt x="0" y="7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1"/>
              <p:cNvSpPr>
                <a:spLocks/>
              </p:cNvSpPr>
              <p:nvPr/>
            </p:nvSpPr>
            <p:spPr bwMode="auto">
              <a:xfrm>
                <a:off x="12791768" y="706095"/>
                <a:ext cx="1593564" cy="2030191"/>
              </a:xfrm>
              <a:custGeom>
                <a:avLst/>
                <a:gdLst>
                  <a:gd name="T0" fmla="*/ 292 w 395"/>
                  <a:gd name="T1" fmla="*/ 75 h 500"/>
                  <a:gd name="T2" fmla="*/ 23 w 395"/>
                  <a:gd name="T3" fmla="*/ 45 h 500"/>
                  <a:gd name="T4" fmla="*/ 16 w 395"/>
                  <a:gd name="T5" fmla="*/ 48 h 500"/>
                  <a:gd name="T6" fmla="*/ 231 w 395"/>
                  <a:gd name="T7" fmla="*/ 73 h 500"/>
                  <a:gd name="T8" fmla="*/ 295 w 395"/>
                  <a:gd name="T9" fmla="*/ 272 h 500"/>
                  <a:gd name="T10" fmla="*/ 0 w 395"/>
                  <a:gd name="T11" fmla="*/ 389 h 500"/>
                  <a:gd name="T12" fmla="*/ 3 w 395"/>
                  <a:gd name="T13" fmla="*/ 458 h 500"/>
                  <a:gd name="T14" fmla="*/ 6 w 395"/>
                  <a:gd name="T15" fmla="*/ 460 h 500"/>
                  <a:gd name="T16" fmla="*/ 6 w 395"/>
                  <a:gd name="T17" fmla="*/ 459 h 500"/>
                  <a:gd name="T18" fmla="*/ 6 w 395"/>
                  <a:gd name="T19" fmla="*/ 460 h 500"/>
                  <a:gd name="T20" fmla="*/ 160 w 395"/>
                  <a:gd name="T21" fmla="*/ 493 h 500"/>
                  <a:gd name="T22" fmla="*/ 160 w 395"/>
                  <a:gd name="T23" fmla="*/ 493 h 500"/>
                  <a:gd name="T24" fmla="*/ 368 w 395"/>
                  <a:gd name="T25" fmla="*/ 330 h 500"/>
                  <a:gd name="T26" fmla="*/ 291 w 395"/>
                  <a:gd name="T27" fmla="*/ 81 h 500"/>
                  <a:gd name="T28" fmla="*/ 292 w 395"/>
                  <a:gd name="T29" fmla="*/ 75 h 500"/>
                  <a:gd name="connsiteX0" fmla="*/ 7392 w 9470"/>
                  <a:gd name="connsiteY0" fmla="*/ 1159 h 9558"/>
                  <a:gd name="connsiteX1" fmla="*/ 582 w 9470"/>
                  <a:gd name="connsiteY1" fmla="*/ 559 h 9558"/>
                  <a:gd name="connsiteX2" fmla="*/ 405 w 9470"/>
                  <a:gd name="connsiteY2" fmla="*/ 619 h 9558"/>
                  <a:gd name="connsiteX3" fmla="*/ 5848 w 9470"/>
                  <a:gd name="connsiteY3" fmla="*/ 1119 h 9558"/>
                  <a:gd name="connsiteX4" fmla="*/ 7468 w 9470"/>
                  <a:gd name="connsiteY4" fmla="*/ 5099 h 9558"/>
                  <a:gd name="connsiteX5" fmla="*/ 0 w 9470"/>
                  <a:gd name="connsiteY5" fmla="*/ 7439 h 9558"/>
                  <a:gd name="connsiteX6" fmla="*/ 76 w 9470"/>
                  <a:gd name="connsiteY6" fmla="*/ 8819 h 9558"/>
                  <a:gd name="connsiteX7" fmla="*/ 152 w 9470"/>
                  <a:gd name="connsiteY7" fmla="*/ 8859 h 9558"/>
                  <a:gd name="connsiteX8" fmla="*/ 152 w 9470"/>
                  <a:gd name="connsiteY8" fmla="*/ 8839 h 9558"/>
                  <a:gd name="connsiteX9" fmla="*/ 152 w 9470"/>
                  <a:gd name="connsiteY9" fmla="*/ 8859 h 9558"/>
                  <a:gd name="connsiteX10" fmla="*/ 4051 w 9470"/>
                  <a:gd name="connsiteY10" fmla="*/ 9519 h 9558"/>
                  <a:gd name="connsiteX11" fmla="*/ 4051 w 9470"/>
                  <a:gd name="connsiteY11" fmla="*/ 9519 h 9558"/>
                  <a:gd name="connsiteX12" fmla="*/ 9316 w 9470"/>
                  <a:gd name="connsiteY12" fmla="*/ 6259 h 9558"/>
                  <a:gd name="connsiteX13" fmla="*/ 7392 w 9470"/>
                  <a:gd name="connsiteY13" fmla="*/ 1159 h 9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470" h="9558">
                    <a:moveTo>
                      <a:pt x="7392" y="1159"/>
                    </a:moveTo>
                    <a:cubicBezTo>
                      <a:pt x="5544" y="-161"/>
                      <a:pt x="2785" y="-341"/>
                      <a:pt x="582" y="559"/>
                    </a:cubicBezTo>
                    <a:lnTo>
                      <a:pt x="405" y="619"/>
                    </a:lnTo>
                    <a:cubicBezTo>
                      <a:pt x="2152" y="-81"/>
                      <a:pt x="4354" y="119"/>
                      <a:pt x="5848" y="1119"/>
                    </a:cubicBezTo>
                    <a:cubicBezTo>
                      <a:pt x="7291" y="2079"/>
                      <a:pt x="7949" y="3659"/>
                      <a:pt x="7468" y="5099"/>
                    </a:cubicBezTo>
                    <a:cubicBezTo>
                      <a:pt x="6658" y="7599"/>
                      <a:pt x="2759" y="8819"/>
                      <a:pt x="0" y="7439"/>
                    </a:cubicBezTo>
                    <a:lnTo>
                      <a:pt x="76" y="8819"/>
                    </a:lnTo>
                    <a:cubicBezTo>
                      <a:pt x="101" y="8839"/>
                      <a:pt x="127" y="8839"/>
                      <a:pt x="152" y="8859"/>
                    </a:cubicBezTo>
                    <a:lnTo>
                      <a:pt x="152" y="8839"/>
                    </a:lnTo>
                    <a:lnTo>
                      <a:pt x="152" y="8859"/>
                    </a:lnTo>
                    <a:cubicBezTo>
                      <a:pt x="1291" y="9419"/>
                      <a:pt x="2684" y="9659"/>
                      <a:pt x="4051" y="9519"/>
                    </a:cubicBezTo>
                    <a:lnTo>
                      <a:pt x="4051" y="9519"/>
                    </a:lnTo>
                    <a:cubicBezTo>
                      <a:pt x="6329" y="9299"/>
                      <a:pt x="8608" y="7999"/>
                      <a:pt x="9316" y="6259"/>
                    </a:cubicBezTo>
                    <a:cubicBezTo>
                      <a:pt x="9873" y="4866"/>
                      <a:pt x="8848" y="2109"/>
                      <a:pt x="7392" y="115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Freeform 5"/>
              <p:cNvSpPr>
                <a:spLocks/>
              </p:cNvSpPr>
              <p:nvPr/>
            </p:nvSpPr>
            <p:spPr bwMode="auto">
              <a:xfrm>
                <a:off x="12791768" y="-1585759"/>
                <a:ext cx="5194300" cy="5176838"/>
              </a:xfrm>
              <a:custGeom>
                <a:avLst/>
                <a:gdLst>
                  <a:gd name="T0" fmla="*/ 620 w 1225"/>
                  <a:gd name="T1" fmla="*/ 0 h 1220"/>
                  <a:gd name="T2" fmla="*/ 700 w 1225"/>
                  <a:gd name="T3" fmla="*/ 16 h 1220"/>
                  <a:gd name="T4" fmla="*/ 765 w 1225"/>
                  <a:gd name="T5" fmla="*/ 60 h 1220"/>
                  <a:gd name="T6" fmla="*/ 809 w 1225"/>
                  <a:gd name="T7" fmla="*/ 126 h 1220"/>
                  <a:gd name="T8" fmla="*/ 825 w 1225"/>
                  <a:gd name="T9" fmla="*/ 206 h 1220"/>
                  <a:gd name="T10" fmla="*/ 822 w 1225"/>
                  <a:gd name="T11" fmla="*/ 242 h 1220"/>
                  <a:gd name="T12" fmla="*/ 813 w 1225"/>
                  <a:gd name="T13" fmla="*/ 277 h 1220"/>
                  <a:gd name="T14" fmla="*/ 798 w 1225"/>
                  <a:gd name="T15" fmla="*/ 308 h 1220"/>
                  <a:gd name="T16" fmla="*/ 778 w 1225"/>
                  <a:gd name="T17" fmla="*/ 337 h 1220"/>
                  <a:gd name="T18" fmla="*/ 744 w 1225"/>
                  <a:gd name="T19" fmla="*/ 369 h 1220"/>
                  <a:gd name="T20" fmla="*/ 792 w 1225"/>
                  <a:gd name="T21" fmla="*/ 369 h 1220"/>
                  <a:gd name="T22" fmla="*/ 1225 w 1225"/>
                  <a:gd name="T23" fmla="*/ 369 h 1220"/>
                  <a:gd name="T24" fmla="*/ 1225 w 1225"/>
                  <a:gd name="T25" fmla="*/ 1057 h 1220"/>
                  <a:gd name="T26" fmla="*/ 1067 w 1225"/>
                  <a:gd name="T27" fmla="*/ 1220 h 1220"/>
                  <a:gd name="T28" fmla="*/ 0 w 1225"/>
                  <a:gd name="T29" fmla="*/ 1220 h 1220"/>
                  <a:gd name="T30" fmla="*/ 0 w 1225"/>
                  <a:gd name="T31" fmla="*/ 979 h 1220"/>
                  <a:gd name="T32" fmla="*/ 29 w 1225"/>
                  <a:gd name="T33" fmla="*/ 995 h 1220"/>
                  <a:gd name="T34" fmla="*/ 60 w 1225"/>
                  <a:gd name="T35" fmla="*/ 1007 h 1220"/>
                  <a:gd name="T36" fmla="*/ 93 w 1225"/>
                  <a:gd name="T37" fmla="*/ 1014 h 1220"/>
                  <a:gd name="T38" fmla="*/ 127 w 1225"/>
                  <a:gd name="T39" fmla="*/ 1017 h 1220"/>
                  <a:gd name="T40" fmla="*/ 220 w 1225"/>
                  <a:gd name="T41" fmla="*/ 998 h 1220"/>
                  <a:gd name="T42" fmla="*/ 296 w 1225"/>
                  <a:gd name="T43" fmla="*/ 947 h 1220"/>
                  <a:gd name="T44" fmla="*/ 347 w 1225"/>
                  <a:gd name="T45" fmla="*/ 871 h 1220"/>
                  <a:gd name="T46" fmla="*/ 365 w 1225"/>
                  <a:gd name="T47" fmla="*/ 778 h 1220"/>
                  <a:gd name="T48" fmla="*/ 347 w 1225"/>
                  <a:gd name="T49" fmla="*/ 686 h 1220"/>
                  <a:gd name="T50" fmla="*/ 296 w 1225"/>
                  <a:gd name="T51" fmla="*/ 610 h 1220"/>
                  <a:gd name="T52" fmla="*/ 220 w 1225"/>
                  <a:gd name="T53" fmla="*/ 559 h 1220"/>
                  <a:gd name="T54" fmla="*/ 127 w 1225"/>
                  <a:gd name="T55" fmla="*/ 540 h 1220"/>
                  <a:gd name="T56" fmla="*/ 0 w 1225"/>
                  <a:gd name="T57" fmla="*/ 578 h 1220"/>
                  <a:gd name="T58" fmla="*/ 0 w 1225"/>
                  <a:gd name="T59" fmla="*/ 369 h 1220"/>
                  <a:gd name="T60" fmla="*/ 447 w 1225"/>
                  <a:gd name="T61" fmla="*/ 369 h 1220"/>
                  <a:gd name="T62" fmla="*/ 495 w 1225"/>
                  <a:gd name="T63" fmla="*/ 369 h 1220"/>
                  <a:gd name="T64" fmla="*/ 486 w 1225"/>
                  <a:gd name="T65" fmla="*/ 362 h 1220"/>
                  <a:gd name="T66" fmla="*/ 477 w 1225"/>
                  <a:gd name="T67" fmla="*/ 354 h 1220"/>
                  <a:gd name="T68" fmla="*/ 469 w 1225"/>
                  <a:gd name="T69" fmla="*/ 346 h 1220"/>
                  <a:gd name="T70" fmla="*/ 461 w 1225"/>
                  <a:gd name="T71" fmla="*/ 337 h 1220"/>
                  <a:gd name="T72" fmla="*/ 441 w 1225"/>
                  <a:gd name="T73" fmla="*/ 308 h 1220"/>
                  <a:gd name="T74" fmla="*/ 427 w 1225"/>
                  <a:gd name="T75" fmla="*/ 277 h 1220"/>
                  <a:gd name="T76" fmla="*/ 417 w 1225"/>
                  <a:gd name="T77" fmla="*/ 242 h 1220"/>
                  <a:gd name="T78" fmla="*/ 414 w 1225"/>
                  <a:gd name="T79" fmla="*/ 206 h 1220"/>
                  <a:gd name="T80" fmla="*/ 430 w 1225"/>
                  <a:gd name="T81" fmla="*/ 126 h 1220"/>
                  <a:gd name="T82" fmla="*/ 474 w 1225"/>
                  <a:gd name="T83" fmla="*/ 60 h 1220"/>
                  <a:gd name="T84" fmla="*/ 540 w 1225"/>
                  <a:gd name="T85" fmla="*/ 16 h 1220"/>
                  <a:gd name="T86" fmla="*/ 620 w 1225"/>
                  <a:gd name="T87" fmla="*/ 0 h 1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25" h="1220">
                    <a:moveTo>
                      <a:pt x="620" y="0"/>
                    </a:moveTo>
                    <a:cubicBezTo>
                      <a:pt x="648" y="0"/>
                      <a:pt x="675" y="6"/>
                      <a:pt x="700" y="16"/>
                    </a:cubicBezTo>
                    <a:cubicBezTo>
                      <a:pt x="724" y="27"/>
                      <a:pt x="746" y="42"/>
                      <a:pt x="765" y="60"/>
                    </a:cubicBezTo>
                    <a:cubicBezTo>
                      <a:pt x="784" y="79"/>
                      <a:pt x="799" y="101"/>
                      <a:pt x="809" y="126"/>
                    </a:cubicBezTo>
                    <a:cubicBezTo>
                      <a:pt x="820" y="150"/>
                      <a:pt x="825" y="177"/>
                      <a:pt x="825" y="206"/>
                    </a:cubicBezTo>
                    <a:cubicBezTo>
                      <a:pt x="825" y="218"/>
                      <a:pt x="824" y="230"/>
                      <a:pt x="822" y="242"/>
                    </a:cubicBezTo>
                    <a:cubicBezTo>
                      <a:pt x="820" y="254"/>
                      <a:pt x="817" y="266"/>
                      <a:pt x="813" y="277"/>
                    </a:cubicBezTo>
                    <a:cubicBezTo>
                      <a:pt x="809" y="288"/>
                      <a:pt x="804" y="298"/>
                      <a:pt x="798" y="308"/>
                    </a:cubicBezTo>
                    <a:cubicBezTo>
                      <a:pt x="792" y="318"/>
                      <a:pt x="785" y="328"/>
                      <a:pt x="778" y="337"/>
                    </a:cubicBezTo>
                    <a:cubicBezTo>
                      <a:pt x="768" y="349"/>
                      <a:pt x="757" y="360"/>
                      <a:pt x="744" y="369"/>
                    </a:cubicBezTo>
                    <a:cubicBezTo>
                      <a:pt x="792" y="369"/>
                      <a:pt x="792" y="369"/>
                      <a:pt x="792" y="369"/>
                    </a:cubicBezTo>
                    <a:cubicBezTo>
                      <a:pt x="1225" y="369"/>
                      <a:pt x="1225" y="369"/>
                      <a:pt x="1225" y="369"/>
                    </a:cubicBezTo>
                    <a:cubicBezTo>
                      <a:pt x="1225" y="1057"/>
                      <a:pt x="1225" y="1057"/>
                      <a:pt x="1225" y="1057"/>
                    </a:cubicBezTo>
                    <a:cubicBezTo>
                      <a:pt x="1225" y="1144"/>
                      <a:pt x="1155" y="1220"/>
                      <a:pt x="1067" y="1220"/>
                    </a:cubicBezTo>
                    <a:cubicBezTo>
                      <a:pt x="0" y="1220"/>
                      <a:pt x="0" y="1220"/>
                      <a:pt x="0" y="1220"/>
                    </a:cubicBezTo>
                    <a:cubicBezTo>
                      <a:pt x="0" y="979"/>
                      <a:pt x="0" y="979"/>
                      <a:pt x="0" y="979"/>
                    </a:cubicBezTo>
                    <a:cubicBezTo>
                      <a:pt x="9" y="985"/>
                      <a:pt x="19" y="990"/>
                      <a:pt x="29" y="995"/>
                    </a:cubicBezTo>
                    <a:cubicBezTo>
                      <a:pt x="39" y="1000"/>
                      <a:pt x="49" y="1004"/>
                      <a:pt x="60" y="1007"/>
                    </a:cubicBezTo>
                    <a:cubicBezTo>
                      <a:pt x="71" y="1010"/>
                      <a:pt x="82" y="1012"/>
                      <a:pt x="93" y="1014"/>
                    </a:cubicBezTo>
                    <a:cubicBezTo>
                      <a:pt x="104" y="1016"/>
                      <a:pt x="116" y="1017"/>
                      <a:pt x="127" y="1017"/>
                    </a:cubicBezTo>
                    <a:cubicBezTo>
                      <a:pt x="160" y="1017"/>
                      <a:pt x="191" y="1010"/>
                      <a:pt x="220" y="998"/>
                    </a:cubicBezTo>
                    <a:cubicBezTo>
                      <a:pt x="248" y="986"/>
                      <a:pt x="274" y="968"/>
                      <a:pt x="296" y="947"/>
                    </a:cubicBezTo>
                    <a:cubicBezTo>
                      <a:pt x="317" y="925"/>
                      <a:pt x="335" y="900"/>
                      <a:pt x="347" y="871"/>
                    </a:cubicBezTo>
                    <a:cubicBezTo>
                      <a:pt x="359" y="843"/>
                      <a:pt x="365" y="811"/>
                      <a:pt x="365" y="778"/>
                    </a:cubicBezTo>
                    <a:cubicBezTo>
                      <a:pt x="365" y="746"/>
                      <a:pt x="359" y="714"/>
                      <a:pt x="347" y="686"/>
                    </a:cubicBezTo>
                    <a:cubicBezTo>
                      <a:pt x="335" y="657"/>
                      <a:pt x="317" y="632"/>
                      <a:pt x="296" y="610"/>
                    </a:cubicBezTo>
                    <a:cubicBezTo>
                      <a:pt x="274" y="589"/>
                      <a:pt x="248" y="571"/>
                      <a:pt x="220" y="559"/>
                    </a:cubicBezTo>
                    <a:cubicBezTo>
                      <a:pt x="191" y="547"/>
                      <a:pt x="160" y="540"/>
                      <a:pt x="127" y="540"/>
                    </a:cubicBezTo>
                    <a:cubicBezTo>
                      <a:pt x="82" y="540"/>
                      <a:pt x="38" y="554"/>
                      <a:pt x="0" y="578"/>
                    </a:cubicBezTo>
                    <a:cubicBezTo>
                      <a:pt x="0" y="369"/>
                      <a:pt x="0" y="369"/>
                      <a:pt x="0" y="369"/>
                    </a:cubicBezTo>
                    <a:cubicBezTo>
                      <a:pt x="447" y="369"/>
                      <a:pt x="447" y="369"/>
                      <a:pt x="447" y="369"/>
                    </a:cubicBezTo>
                    <a:cubicBezTo>
                      <a:pt x="495" y="369"/>
                      <a:pt x="495" y="369"/>
                      <a:pt x="495" y="369"/>
                    </a:cubicBezTo>
                    <a:cubicBezTo>
                      <a:pt x="492" y="367"/>
                      <a:pt x="489" y="364"/>
                      <a:pt x="486" y="362"/>
                    </a:cubicBezTo>
                    <a:cubicBezTo>
                      <a:pt x="483" y="359"/>
                      <a:pt x="480" y="357"/>
                      <a:pt x="477" y="354"/>
                    </a:cubicBezTo>
                    <a:cubicBezTo>
                      <a:pt x="475" y="351"/>
                      <a:pt x="472" y="348"/>
                      <a:pt x="469" y="346"/>
                    </a:cubicBezTo>
                    <a:cubicBezTo>
                      <a:pt x="466" y="343"/>
                      <a:pt x="464" y="340"/>
                      <a:pt x="461" y="337"/>
                    </a:cubicBezTo>
                    <a:cubicBezTo>
                      <a:pt x="454" y="328"/>
                      <a:pt x="447" y="318"/>
                      <a:pt x="441" y="308"/>
                    </a:cubicBezTo>
                    <a:cubicBezTo>
                      <a:pt x="436" y="298"/>
                      <a:pt x="431" y="288"/>
                      <a:pt x="427" y="277"/>
                    </a:cubicBezTo>
                    <a:cubicBezTo>
                      <a:pt x="422" y="266"/>
                      <a:pt x="419" y="254"/>
                      <a:pt x="417" y="242"/>
                    </a:cubicBezTo>
                    <a:cubicBezTo>
                      <a:pt x="415" y="230"/>
                      <a:pt x="414" y="218"/>
                      <a:pt x="414" y="206"/>
                    </a:cubicBezTo>
                    <a:cubicBezTo>
                      <a:pt x="414" y="177"/>
                      <a:pt x="420" y="150"/>
                      <a:pt x="430" y="126"/>
                    </a:cubicBezTo>
                    <a:cubicBezTo>
                      <a:pt x="441" y="101"/>
                      <a:pt x="456" y="79"/>
                      <a:pt x="474" y="60"/>
                    </a:cubicBezTo>
                    <a:cubicBezTo>
                      <a:pt x="493" y="42"/>
                      <a:pt x="515" y="27"/>
                      <a:pt x="540" y="16"/>
                    </a:cubicBezTo>
                    <a:cubicBezTo>
                      <a:pt x="564" y="6"/>
                      <a:pt x="591" y="0"/>
                      <a:pt x="62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6"/>
              <p:cNvSpPr>
                <a:spLocks/>
              </p:cNvSpPr>
              <p:nvPr/>
            </p:nvSpPr>
            <p:spPr bwMode="auto">
              <a:xfrm>
                <a:off x="12892574" y="-1481777"/>
                <a:ext cx="4992688" cy="4968875"/>
              </a:xfrm>
              <a:custGeom>
                <a:avLst/>
                <a:gdLst>
                  <a:gd name="T0" fmla="*/ 0 w 1177"/>
                  <a:gd name="T1" fmla="*/ 1171 h 1171"/>
                  <a:gd name="T2" fmla="*/ 0 w 1177"/>
                  <a:gd name="T3" fmla="*/ 995 h 1171"/>
                  <a:gd name="T4" fmla="*/ 29 w 1177"/>
                  <a:gd name="T5" fmla="*/ 1005 h 1171"/>
                  <a:gd name="T6" fmla="*/ 65 w 1177"/>
                  <a:gd name="T7" fmla="*/ 1013 h 1171"/>
                  <a:gd name="T8" fmla="*/ 103 w 1177"/>
                  <a:gd name="T9" fmla="*/ 1016 h 1171"/>
                  <a:gd name="T10" fmla="*/ 205 w 1177"/>
                  <a:gd name="T11" fmla="*/ 995 h 1171"/>
                  <a:gd name="T12" fmla="*/ 289 w 1177"/>
                  <a:gd name="T13" fmla="*/ 939 h 1171"/>
                  <a:gd name="T14" fmla="*/ 345 w 1177"/>
                  <a:gd name="T15" fmla="*/ 856 h 1171"/>
                  <a:gd name="T16" fmla="*/ 366 w 1177"/>
                  <a:gd name="T17" fmla="*/ 754 h 1171"/>
                  <a:gd name="T18" fmla="*/ 345 w 1177"/>
                  <a:gd name="T19" fmla="*/ 652 h 1171"/>
                  <a:gd name="T20" fmla="*/ 289 w 1177"/>
                  <a:gd name="T21" fmla="*/ 568 h 1171"/>
                  <a:gd name="T22" fmla="*/ 205 w 1177"/>
                  <a:gd name="T23" fmla="*/ 512 h 1171"/>
                  <a:gd name="T24" fmla="*/ 103 w 1177"/>
                  <a:gd name="T25" fmla="*/ 491 h 1171"/>
                  <a:gd name="T26" fmla="*/ 0 w 1177"/>
                  <a:gd name="T27" fmla="*/ 513 h 1171"/>
                  <a:gd name="T28" fmla="*/ 0 w 1177"/>
                  <a:gd name="T29" fmla="*/ 369 h 1171"/>
                  <a:gd name="T30" fmla="*/ 543 w 1177"/>
                  <a:gd name="T31" fmla="*/ 369 h 1171"/>
                  <a:gd name="T32" fmla="*/ 486 w 1177"/>
                  <a:gd name="T33" fmla="*/ 325 h 1171"/>
                  <a:gd name="T34" fmla="*/ 478 w 1177"/>
                  <a:gd name="T35" fmla="*/ 318 h 1171"/>
                  <a:gd name="T36" fmla="*/ 470 w 1177"/>
                  <a:gd name="T37" fmla="*/ 311 h 1171"/>
                  <a:gd name="T38" fmla="*/ 463 w 1177"/>
                  <a:gd name="T39" fmla="*/ 304 h 1171"/>
                  <a:gd name="T40" fmla="*/ 456 w 1177"/>
                  <a:gd name="T41" fmla="*/ 296 h 1171"/>
                  <a:gd name="T42" fmla="*/ 438 w 1177"/>
                  <a:gd name="T43" fmla="*/ 271 h 1171"/>
                  <a:gd name="T44" fmla="*/ 425 w 1177"/>
                  <a:gd name="T45" fmla="*/ 243 h 1171"/>
                  <a:gd name="T46" fmla="*/ 417 w 1177"/>
                  <a:gd name="T47" fmla="*/ 213 h 1171"/>
                  <a:gd name="T48" fmla="*/ 414 w 1177"/>
                  <a:gd name="T49" fmla="*/ 181 h 1171"/>
                  <a:gd name="T50" fmla="*/ 429 w 1177"/>
                  <a:gd name="T51" fmla="*/ 110 h 1171"/>
                  <a:gd name="T52" fmla="*/ 467 w 1177"/>
                  <a:gd name="T53" fmla="*/ 53 h 1171"/>
                  <a:gd name="T54" fmla="*/ 525 w 1177"/>
                  <a:gd name="T55" fmla="*/ 14 h 1171"/>
                  <a:gd name="T56" fmla="*/ 596 w 1177"/>
                  <a:gd name="T57" fmla="*/ 0 h 1171"/>
                  <a:gd name="T58" fmla="*/ 666 w 1177"/>
                  <a:gd name="T59" fmla="*/ 14 h 1171"/>
                  <a:gd name="T60" fmla="*/ 724 w 1177"/>
                  <a:gd name="T61" fmla="*/ 53 h 1171"/>
                  <a:gd name="T62" fmla="*/ 763 w 1177"/>
                  <a:gd name="T63" fmla="*/ 110 h 1171"/>
                  <a:gd name="T64" fmla="*/ 777 w 1177"/>
                  <a:gd name="T65" fmla="*/ 181 h 1171"/>
                  <a:gd name="T66" fmla="*/ 774 w 1177"/>
                  <a:gd name="T67" fmla="*/ 213 h 1171"/>
                  <a:gd name="T68" fmla="*/ 766 w 1177"/>
                  <a:gd name="T69" fmla="*/ 243 h 1171"/>
                  <a:gd name="T70" fmla="*/ 753 w 1177"/>
                  <a:gd name="T71" fmla="*/ 271 h 1171"/>
                  <a:gd name="T72" fmla="*/ 735 w 1177"/>
                  <a:gd name="T73" fmla="*/ 296 h 1171"/>
                  <a:gd name="T74" fmla="*/ 705 w 1177"/>
                  <a:gd name="T75" fmla="*/ 325 h 1171"/>
                  <a:gd name="T76" fmla="*/ 648 w 1177"/>
                  <a:gd name="T77" fmla="*/ 369 h 1171"/>
                  <a:gd name="T78" fmla="*/ 1177 w 1177"/>
                  <a:gd name="T79" fmla="*/ 369 h 1171"/>
                  <a:gd name="T80" fmla="*/ 1177 w 1177"/>
                  <a:gd name="T81" fmla="*/ 1032 h 1171"/>
                  <a:gd name="T82" fmla="*/ 1043 w 1177"/>
                  <a:gd name="T83" fmla="*/ 1171 h 1171"/>
                  <a:gd name="T84" fmla="*/ 0 w 1177"/>
                  <a:gd name="T85" fmla="*/ 1171 h 1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177" h="1171">
                    <a:moveTo>
                      <a:pt x="0" y="1171"/>
                    </a:moveTo>
                    <a:cubicBezTo>
                      <a:pt x="0" y="995"/>
                      <a:pt x="0" y="995"/>
                      <a:pt x="0" y="995"/>
                    </a:cubicBezTo>
                    <a:cubicBezTo>
                      <a:pt x="10" y="999"/>
                      <a:pt x="19" y="1002"/>
                      <a:pt x="29" y="1005"/>
                    </a:cubicBezTo>
                    <a:cubicBezTo>
                      <a:pt x="41" y="1009"/>
                      <a:pt x="53" y="1011"/>
                      <a:pt x="65" y="1013"/>
                    </a:cubicBezTo>
                    <a:cubicBezTo>
                      <a:pt x="78" y="1015"/>
                      <a:pt x="91" y="1016"/>
                      <a:pt x="103" y="1016"/>
                    </a:cubicBezTo>
                    <a:cubicBezTo>
                      <a:pt x="139" y="1016"/>
                      <a:pt x="173" y="1009"/>
                      <a:pt x="205" y="995"/>
                    </a:cubicBezTo>
                    <a:cubicBezTo>
                      <a:pt x="237" y="982"/>
                      <a:pt x="265" y="963"/>
                      <a:pt x="289" y="939"/>
                    </a:cubicBezTo>
                    <a:cubicBezTo>
                      <a:pt x="313" y="915"/>
                      <a:pt x="332" y="887"/>
                      <a:pt x="345" y="856"/>
                    </a:cubicBezTo>
                    <a:cubicBezTo>
                      <a:pt x="359" y="823"/>
                      <a:pt x="366" y="789"/>
                      <a:pt x="366" y="754"/>
                    </a:cubicBezTo>
                    <a:cubicBezTo>
                      <a:pt x="366" y="718"/>
                      <a:pt x="359" y="684"/>
                      <a:pt x="345" y="652"/>
                    </a:cubicBezTo>
                    <a:cubicBezTo>
                      <a:pt x="332" y="620"/>
                      <a:pt x="313" y="592"/>
                      <a:pt x="289" y="568"/>
                    </a:cubicBezTo>
                    <a:cubicBezTo>
                      <a:pt x="265" y="544"/>
                      <a:pt x="237" y="525"/>
                      <a:pt x="205" y="512"/>
                    </a:cubicBezTo>
                    <a:cubicBezTo>
                      <a:pt x="173" y="498"/>
                      <a:pt x="139" y="491"/>
                      <a:pt x="103" y="491"/>
                    </a:cubicBezTo>
                    <a:cubicBezTo>
                      <a:pt x="68" y="491"/>
                      <a:pt x="33" y="499"/>
                      <a:pt x="0" y="513"/>
                    </a:cubicBezTo>
                    <a:cubicBezTo>
                      <a:pt x="0" y="369"/>
                      <a:pt x="0" y="369"/>
                      <a:pt x="0" y="369"/>
                    </a:cubicBezTo>
                    <a:cubicBezTo>
                      <a:pt x="543" y="369"/>
                      <a:pt x="543" y="369"/>
                      <a:pt x="543" y="369"/>
                    </a:cubicBezTo>
                    <a:cubicBezTo>
                      <a:pt x="486" y="325"/>
                      <a:pt x="486" y="325"/>
                      <a:pt x="486" y="325"/>
                    </a:cubicBezTo>
                    <a:cubicBezTo>
                      <a:pt x="483" y="323"/>
                      <a:pt x="481" y="321"/>
                      <a:pt x="478" y="318"/>
                    </a:cubicBezTo>
                    <a:cubicBezTo>
                      <a:pt x="475" y="316"/>
                      <a:pt x="473" y="314"/>
                      <a:pt x="470" y="311"/>
                    </a:cubicBezTo>
                    <a:cubicBezTo>
                      <a:pt x="468" y="309"/>
                      <a:pt x="465" y="307"/>
                      <a:pt x="463" y="304"/>
                    </a:cubicBezTo>
                    <a:cubicBezTo>
                      <a:pt x="460" y="302"/>
                      <a:pt x="458" y="299"/>
                      <a:pt x="456" y="296"/>
                    </a:cubicBezTo>
                    <a:cubicBezTo>
                      <a:pt x="449" y="289"/>
                      <a:pt x="444" y="280"/>
                      <a:pt x="438" y="271"/>
                    </a:cubicBezTo>
                    <a:cubicBezTo>
                      <a:pt x="433" y="262"/>
                      <a:pt x="429" y="253"/>
                      <a:pt x="425" y="243"/>
                    </a:cubicBezTo>
                    <a:cubicBezTo>
                      <a:pt x="422" y="234"/>
                      <a:pt x="419" y="223"/>
                      <a:pt x="417" y="213"/>
                    </a:cubicBezTo>
                    <a:cubicBezTo>
                      <a:pt x="415" y="203"/>
                      <a:pt x="414" y="192"/>
                      <a:pt x="414" y="181"/>
                    </a:cubicBezTo>
                    <a:cubicBezTo>
                      <a:pt x="414" y="156"/>
                      <a:pt x="419" y="133"/>
                      <a:pt x="429" y="110"/>
                    </a:cubicBezTo>
                    <a:cubicBezTo>
                      <a:pt x="438" y="89"/>
                      <a:pt x="451" y="69"/>
                      <a:pt x="467" y="53"/>
                    </a:cubicBezTo>
                    <a:cubicBezTo>
                      <a:pt x="484" y="36"/>
                      <a:pt x="504" y="23"/>
                      <a:pt x="525" y="14"/>
                    </a:cubicBezTo>
                    <a:cubicBezTo>
                      <a:pt x="547" y="4"/>
                      <a:pt x="571" y="0"/>
                      <a:pt x="596" y="0"/>
                    </a:cubicBezTo>
                    <a:cubicBezTo>
                      <a:pt x="620" y="0"/>
                      <a:pt x="644" y="4"/>
                      <a:pt x="666" y="14"/>
                    </a:cubicBezTo>
                    <a:cubicBezTo>
                      <a:pt x="688" y="23"/>
                      <a:pt x="707" y="36"/>
                      <a:pt x="724" y="53"/>
                    </a:cubicBezTo>
                    <a:cubicBezTo>
                      <a:pt x="740" y="69"/>
                      <a:pt x="754" y="89"/>
                      <a:pt x="763" y="110"/>
                    </a:cubicBezTo>
                    <a:cubicBezTo>
                      <a:pt x="772" y="133"/>
                      <a:pt x="777" y="156"/>
                      <a:pt x="777" y="181"/>
                    </a:cubicBezTo>
                    <a:cubicBezTo>
                      <a:pt x="777" y="192"/>
                      <a:pt x="776" y="203"/>
                      <a:pt x="774" y="213"/>
                    </a:cubicBezTo>
                    <a:cubicBezTo>
                      <a:pt x="772" y="223"/>
                      <a:pt x="770" y="233"/>
                      <a:pt x="766" y="243"/>
                    </a:cubicBezTo>
                    <a:cubicBezTo>
                      <a:pt x="762" y="253"/>
                      <a:pt x="758" y="262"/>
                      <a:pt x="753" y="271"/>
                    </a:cubicBezTo>
                    <a:cubicBezTo>
                      <a:pt x="748" y="280"/>
                      <a:pt x="742" y="289"/>
                      <a:pt x="735" y="296"/>
                    </a:cubicBezTo>
                    <a:cubicBezTo>
                      <a:pt x="727" y="307"/>
                      <a:pt x="717" y="316"/>
                      <a:pt x="705" y="325"/>
                    </a:cubicBezTo>
                    <a:cubicBezTo>
                      <a:pt x="648" y="369"/>
                      <a:pt x="648" y="369"/>
                      <a:pt x="648" y="369"/>
                    </a:cubicBezTo>
                    <a:cubicBezTo>
                      <a:pt x="1177" y="369"/>
                      <a:pt x="1177" y="369"/>
                      <a:pt x="1177" y="369"/>
                    </a:cubicBezTo>
                    <a:cubicBezTo>
                      <a:pt x="1177" y="1032"/>
                      <a:pt x="1177" y="1032"/>
                      <a:pt x="1177" y="1032"/>
                    </a:cubicBezTo>
                    <a:cubicBezTo>
                      <a:pt x="1177" y="1107"/>
                      <a:pt x="1116" y="1171"/>
                      <a:pt x="1043" y="1171"/>
                    </a:cubicBezTo>
                    <a:lnTo>
                      <a:pt x="0" y="117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5"/>
              <p:cNvSpPr>
                <a:spLocks/>
              </p:cNvSpPr>
              <p:nvPr/>
            </p:nvSpPr>
            <p:spPr bwMode="auto">
              <a:xfrm>
                <a:off x="7452212" y="-23659"/>
                <a:ext cx="6745288" cy="3614738"/>
              </a:xfrm>
              <a:custGeom>
                <a:avLst/>
                <a:gdLst>
                  <a:gd name="T0" fmla="*/ 1226 w 1591"/>
                  <a:gd name="T1" fmla="*/ 0 h 851"/>
                  <a:gd name="T2" fmla="*/ 1226 w 1591"/>
                  <a:gd name="T3" fmla="*/ 234 h 851"/>
                  <a:gd name="T4" fmla="*/ 1226 w 1591"/>
                  <a:gd name="T5" fmla="*/ 280 h 851"/>
                  <a:gd name="T6" fmla="*/ 1233 w 1591"/>
                  <a:gd name="T7" fmla="*/ 272 h 851"/>
                  <a:gd name="T8" fmla="*/ 1241 w 1591"/>
                  <a:gd name="T9" fmla="*/ 263 h 851"/>
                  <a:gd name="T10" fmla="*/ 1249 w 1591"/>
                  <a:gd name="T11" fmla="*/ 256 h 851"/>
                  <a:gd name="T12" fmla="*/ 1258 w 1591"/>
                  <a:gd name="T13" fmla="*/ 248 h 851"/>
                  <a:gd name="T14" fmla="*/ 1286 w 1591"/>
                  <a:gd name="T15" fmla="*/ 230 h 851"/>
                  <a:gd name="T16" fmla="*/ 1317 w 1591"/>
                  <a:gd name="T17" fmla="*/ 216 h 851"/>
                  <a:gd name="T18" fmla="*/ 1350 w 1591"/>
                  <a:gd name="T19" fmla="*/ 207 h 851"/>
                  <a:gd name="T20" fmla="*/ 1385 w 1591"/>
                  <a:gd name="T21" fmla="*/ 204 h 851"/>
                  <a:gd name="T22" fmla="*/ 1465 w 1591"/>
                  <a:gd name="T23" fmla="*/ 220 h 851"/>
                  <a:gd name="T24" fmla="*/ 1531 w 1591"/>
                  <a:gd name="T25" fmla="*/ 264 h 851"/>
                  <a:gd name="T26" fmla="*/ 1575 w 1591"/>
                  <a:gd name="T27" fmla="*/ 330 h 851"/>
                  <a:gd name="T28" fmla="*/ 1591 w 1591"/>
                  <a:gd name="T29" fmla="*/ 409 h 851"/>
                  <a:gd name="T30" fmla="*/ 1575 w 1591"/>
                  <a:gd name="T31" fmla="*/ 489 h 851"/>
                  <a:gd name="T32" fmla="*/ 1531 w 1591"/>
                  <a:gd name="T33" fmla="*/ 555 h 851"/>
                  <a:gd name="T34" fmla="*/ 1465 w 1591"/>
                  <a:gd name="T35" fmla="*/ 599 h 851"/>
                  <a:gd name="T36" fmla="*/ 1385 w 1591"/>
                  <a:gd name="T37" fmla="*/ 615 h 851"/>
                  <a:gd name="T38" fmla="*/ 1350 w 1591"/>
                  <a:gd name="T39" fmla="*/ 612 h 851"/>
                  <a:gd name="T40" fmla="*/ 1317 w 1591"/>
                  <a:gd name="T41" fmla="*/ 603 h 851"/>
                  <a:gd name="T42" fmla="*/ 1286 w 1591"/>
                  <a:gd name="T43" fmla="*/ 589 h 851"/>
                  <a:gd name="T44" fmla="*/ 1258 w 1591"/>
                  <a:gd name="T45" fmla="*/ 571 h 851"/>
                  <a:gd name="T46" fmla="*/ 1226 w 1591"/>
                  <a:gd name="T47" fmla="*/ 539 h 851"/>
                  <a:gd name="T48" fmla="*/ 1226 w 1591"/>
                  <a:gd name="T49" fmla="*/ 586 h 851"/>
                  <a:gd name="T50" fmla="*/ 1226 w 1591"/>
                  <a:gd name="T51" fmla="*/ 851 h 851"/>
                  <a:gd name="T52" fmla="*/ 158 w 1591"/>
                  <a:gd name="T53" fmla="*/ 851 h 851"/>
                  <a:gd name="T54" fmla="*/ 0 w 1591"/>
                  <a:gd name="T55" fmla="*/ 688 h 851"/>
                  <a:gd name="T56" fmla="*/ 0 w 1591"/>
                  <a:gd name="T57" fmla="*/ 0 h 851"/>
                  <a:gd name="T58" fmla="*/ 414 w 1591"/>
                  <a:gd name="T59" fmla="*/ 0 h 851"/>
                  <a:gd name="T60" fmla="*/ 397 w 1591"/>
                  <a:gd name="T61" fmla="*/ 30 h 851"/>
                  <a:gd name="T62" fmla="*/ 385 w 1591"/>
                  <a:gd name="T63" fmla="*/ 62 h 851"/>
                  <a:gd name="T64" fmla="*/ 377 w 1591"/>
                  <a:gd name="T65" fmla="*/ 96 h 851"/>
                  <a:gd name="T66" fmla="*/ 375 w 1591"/>
                  <a:gd name="T67" fmla="*/ 131 h 851"/>
                  <a:gd name="T68" fmla="*/ 393 w 1591"/>
                  <a:gd name="T69" fmla="*/ 224 h 851"/>
                  <a:gd name="T70" fmla="*/ 444 w 1591"/>
                  <a:gd name="T71" fmla="*/ 300 h 851"/>
                  <a:gd name="T72" fmla="*/ 520 w 1591"/>
                  <a:gd name="T73" fmla="*/ 351 h 851"/>
                  <a:gd name="T74" fmla="*/ 613 w 1591"/>
                  <a:gd name="T75" fmla="*/ 369 h 851"/>
                  <a:gd name="T76" fmla="*/ 705 w 1591"/>
                  <a:gd name="T77" fmla="*/ 351 h 851"/>
                  <a:gd name="T78" fmla="*/ 781 w 1591"/>
                  <a:gd name="T79" fmla="*/ 300 h 851"/>
                  <a:gd name="T80" fmla="*/ 832 w 1591"/>
                  <a:gd name="T81" fmla="*/ 224 h 851"/>
                  <a:gd name="T82" fmla="*/ 851 w 1591"/>
                  <a:gd name="T83" fmla="*/ 131 h 851"/>
                  <a:gd name="T84" fmla="*/ 811 w 1591"/>
                  <a:gd name="T85" fmla="*/ 0 h 851"/>
                  <a:gd name="T86" fmla="*/ 1226 w 1591"/>
                  <a:gd name="T87" fmla="*/ 0 h 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591" h="851">
                    <a:moveTo>
                      <a:pt x="1226" y="0"/>
                    </a:moveTo>
                    <a:cubicBezTo>
                      <a:pt x="1226" y="234"/>
                      <a:pt x="1226" y="234"/>
                      <a:pt x="1226" y="234"/>
                    </a:cubicBezTo>
                    <a:cubicBezTo>
                      <a:pt x="1226" y="280"/>
                      <a:pt x="1226" y="280"/>
                      <a:pt x="1226" y="280"/>
                    </a:cubicBezTo>
                    <a:cubicBezTo>
                      <a:pt x="1228" y="277"/>
                      <a:pt x="1230" y="274"/>
                      <a:pt x="1233" y="272"/>
                    </a:cubicBezTo>
                    <a:cubicBezTo>
                      <a:pt x="1236" y="269"/>
                      <a:pt x="1238" y="266"/>
                      <a:pt x="1241" y="263"/>
                    </a:cubicBezTo>
                    <a:cubicBezTo>
                      <a:pt x="1244" y="261"/>
                      <a:pt x="1246" y="258"/>
                      <a:pt x="1249" y="256"/>
                    </a:cubicBezTo>
                    <a:cubicBezTo>
                      <a:pt x="1252" y="253"/>
                      <a:pt x="1255" y="251"/>
                      <a:pt x="1258" y="248"/>
                    </a:cubicBezTo>
                    <a:cubicBezTo>
                      <a:pt x="1267" y="241"/>
                      <a:pt x="1276" y="235"/>
                      <a:pt x="1286" y="230"/>
                    </a:cubicBezTo>
                    <a:cubicBezTo>
                      <a:pt x="1296" y="224"/>
                      <a:pt x="1306" y="220"/>
                      <a:pt x="1317" y="216"/>
                    </a:cubicBezTo>
                    <a:cubicBezTo>
                      <a:pt x="1327" y="212"/>
                      <a:pt x="1339" y="209"/>
                      <a:pt x="1350" y="207"/>
                    </a:cubicBezTo>
                    <a:cubicBezTo>
                      <a:pt x="1361" y="205"/>
                      <a:pt x="1373" y="204"/>
                      <a:pt x="1385" y="204"/>
                    </a:cubicBezTo>
                    <a:cubicBezTo>
                      <a:pt x="1414" y="204"/>
                      <a:pt x="1441" y="210"/>
                      <a:pt x="1465" y="220"/>
                    </a:cubicBezTo>
                    <a:cubicBezTo>
                      <a:pt x="1490" y="230"/>
                      <a:pt x="1512" y="246"/>
                      <a:pt x="1531" y="264"/>
                    </a:cubicBezTo>
                    <a:cubicBezTo>
                      <a:pt x="1549" y="283"/>
                      <a:pt x="1564" y="305"/>
                      <a:pt x="1575" y="330"/>
                    </a:cubicBezTo>
                    <a:cubicBezTo>
                      <a:pt x="1585" y="354"/>
                      <a:pt x="1591" y="381"/>
                      <a:pt x="1591" y="409"/>
                    </a:cubicBezTo>
                    <a:cubicBezTo>
                      <a:pt x="1591" y="438"/>
                      <a:pt x="1585" y="465"/>
                      <a:pt x="1575" y="489"/>
                    </a:cubicBezTo>
                    <a:cubicBezTo>
                      <a:pt x="1564" y="514"/>
                      <a:pt x="1549" y="536"/>
                      <a:pt x="1531" y="555"/>
                    </a:cubicBezTo>
                    <a:cubicBezTo>
                      <a:pt x="1512" y="573"/>
                      <a:pt x="1490" y="589"/>
                      <a:pt x="1465" y="599"/>
                    </a:cubicBezTo>
                    <a:cubicBezTo>
                      <a:pt x="1441" y="609"/>
                      <a:pt x="1414" y="615"/>
                      <a:pt x="1385" y="615"/>
                    </a:cubicBezTo>
                    <a:cubicBezTo>
                      <a:pt x="1373" y="615"/>
                      <a:pt x="1361" y="614"/>
                      <a:pt x="1350" y="612"/>
                    </a:cubicBezTo>
                    <a:cubicBezTo>
                      <a:pt x="1339" y="610"/>
                      <a:pt x="1327" y="607"/>
                      <a:pt x="1317" y="603"/>
                    </a:cubicBezTo>
                    <a:cubicBezTo>
                      <a:pt x="1306" y="600"/>
                      <a:pt x="1296" y="595"/>
                      <a:pt x="1286" y="589"/>
                    </a:cubicBezTo>
                    <a:cubicBezTo>
                      <a:pt x="1276" y="584"/>
                      <a:pt x="1267" y="578"/>
                      <a:pt x="1258" y="571"/>
                    </a:cubicBezTo>
                    <a:cubicBezTo>
                      <a:pt x="1246" y="561"/>
                      <a:pt x="1235" y="551"/>
                      <a:pt x="1226" y="539"/>
                    </a:cubicBezTo>
                    <a:cubicBezTo>
                      <a:pt x="1226" y="586"/>
                      <a:pt x="1226" y="586"/>
                      <a:pt x="1226" y="586"/>
                    </a:cubicBezTo>
                    <a:cubicBezTo>
                      <a:pt x="1226" y="851"/>
                      <a:pt x="1226" y="851"/>
                      <a:pt x="1226" y="851"/>
                    </a:cubicBezTo>
                    <a:cubicBezTo>
                      <a:pt x="158" y="851"/>
                      <a:pt x="158" y="851"/>
                      <a:pt x="158" y="851"/>
                    </a:cubicBezTo>
                    <a:cubicBezTo>
                      <a:pt x="70" y="851"/>
                      <a:pt x="0" y="775"/>
                      <a:pt x="0" y="68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14" y="0"/>
                      <a:pt x="414" y="0"/>
                      <a:pt x="414" y="0"/>
                    </a:cubicBezTo>
                    <a:cubicBezTo>
                      <a:pt x="408" y="10"/>
                      <a:pt x="402" y="20"/>
                      <a:pt x="397" y="30"/>
                    </a:cubicBezTo>
                    <a:cubicBezTo>
                      <a:pt x="393" y="40"/>
                      <a:pt x="388" y="51"/>
                      <a:pt x="385" y="62"/>
                    </a:cubicBezTo>
                    <a:cubicBezTo>
                      <a:pt x="382" y="73"/>
                      <a:pt x="379" y="84"/>
                      <a:pt x="377" y="96"/>
                    </a:cubicBezTo>
                    <a:cubicBezTo>
                      <a:pt x="376" y="107"/>
                      <a:pt x="375" y="119"/>
                      <a:pt x="375" y="131"/>
                    </a:cubicBezTo>
                    <a:cubicBezTo>
                      <a:pt x="375" y="164"/>
                      <a:pt x="381" y="195"/>
                      <a:pt x="393" y="224"/>
                    </a:cubicBezTo>
                    <a:cubicBezTo>
                      <a:pt x="405" y="252"/>
                      <a:pt x="423" y="278"/>
                      <a:pt x="444" y="300"/>
                    </a:cubicBezTo>
                    <a:cubicBezTo>
                      <a:pt x="466" y="321"/>
                      <a:pt x="492" y="339"/>
                      <a:pt x="520" y="351"/>
                    </a:cubicBezTo>
                    <a:cubicBezTo>
                      <a:pt x="549" y="363"/>
                      <a:pt x="580" y="369"/>
                      <a:pt x="613" y="369"/>
                    </a:cubicBezTo>
                    <a:cubicBezTo>
                      <a:pt x="646" y="369"/>
                      <a:pt x="677" y="363"/>
                      <a:pt x="705" y="351"/>
                    </a:cubicBezTo>
                    <a:cubicBezTo>
                      <a:pt x="734" y="339"/>
                      <a:pt x="760" y="321"/>
                      <a:pt x="781" y="300"/>
                    </a:cubicBezTo>
                    <a:cubicBezTo>
                      <a:pt x="803" y="278"/>
                      <a:pt x="820" y="252"/>
                      <a:pt x="832" y="224"/>
                    </a:cubicBezTo>
                    <a:cubicBezTo>
                      <a:pt x="844" y="195"/>
                      <a:pt x="851" y="164"/>
                      <a:pt x="851" y="131"/>
                    </a:cubicBezTo>
                    <a:cubicBezTo>
                      <a:pt x="851" y="85"/>
                      <a:pt x="837" y="39"/>
                      <a:pt x="811" y="0"/>
                    </a:cubicBezTo>
                    <a:lnTo>
                      <a:pt x="122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6"/>
              <p:cNvSpPr>
                <a:spLocks/>
              </p:cNvSpPr>
              <p:nvPr/>
            </p:nvSpPr>
            <p:spPr bwMode="auto">
              <a:xfrm>
                <a:off x="7553812" y="80323"/>
                <a:ext cx="6542088" cy="3406775"/>
              </a:xfrm>
              <a:custGeom>
                <a:avLst/>
                <a:gdLst>
                  <a:gd name="T0" fmla="*/ 134 w 1543"/>
                  <a:gd name="T1" fmla="*/ 802 h 802"/>
                  <a:gd name="T2" fmla="*/ 0 w 1543"/>
                  <a:gd name="T3" fmla="*/ 663 h 802"/>
                  <a:gd name="T4" fmla="*/ 0 w 1543"/>
                  <a:gd name="T5" fmla="*/ 0 h 802"/>
                  <a:gd name="T6" fmla="*/ 349 w 1543"/>
                  <a:gd name="T7" fmla="*/ 0 h 802"/>
                  <a:gd name="T8" fmla="*/ 338 w 1543"/>
                  <a:gd name="T9" fmla="*/ 30 h 802"/>
                  <a:gd name="T10" fmla="*/ 329 w 1543"/>
                  <a:gd name="T11" fmla="*/ 67 h 802"/>
                  <a:gd name="T12" fmla="*/ 326 w 1543"/>
                  <a:gd name="T13" fmla="*/ 106 h 802"/>
                  <a:gd name="T14" fmla="*/ 347 w 1543"/>
                  <a:gd name="T15" fmla="*/ 208 h 802"/>
                  <a:gd name="T16" fmla="*/ 403 w 1543"/>
                  <a:gd name="T17" fmla="*/ 292 h 802"/>
                  <a:gd name="T18" fmla="*/ 487 w 1543"/>
                  <a:gd name="T19" fmla="*/ 348 h 802"/>
                  <a:gd name="T20" fmla="*/ 589 w 1543"/>
                  <a:gd name="T21" fmla="*/ 369 h 802"/>
                  <a:gd name="T22" fmla="*/ 691 w 1543"/>
                  <a:gd name="T23" fmla="*/ 348 h 802"/>
                  <a:gd name="T24" fmla="*/ 774 w 1543"/>
                  <a:gd name="T25" fmla="*/ 292 h 802"/>
                  <a:gd name="T26" fmla="*/ 830 w 1543"/>
                  <a:gd name="T27" fmla="*/ 208 h 802"/>
                  <a:gd name="T28" fmla="*/ 851 w 1543"/>
                  <a:gd name="T29" fmla="*/ 106 h 802"/>
                  <a:gd name="T30" fmla="*/ 828 w 1543"/>
                  <a:gd name="T31" fmla="*/ 0 h 802"/>
                  <a:gd name="T32" fmla="*/ 1177 w 1543"/>
                  <a:gd name="T33" fmla="*/ 0 h 802"/>
                  <a:gd name="T34" fmla="*/ 1177 w 1543"/>
                  <a:gd name="T35" fmla="*/ 324 h 802"/>
                  <a:gd name="T36" fmla="*/ 1220 w 1543"/>
                  <a:gd name="T37" fmla="*/ 271 h 802"/>
                  <a:gd name="T38" fmla="*/ 1227 w 1543"/>
                  <a:gd name="T39" fmla="*/ 263 h 802"/>
                  <a:gd name="T40" fmla="*/ 1234 w 1543"/>
                  <a:gd name="T41" fmla="*/ 256 h 802"/>
                  <a:gd name="T42" fmla="*/ 1241 w 1543"/>
                  <a:gd name="T43" fmla="*/ 249 h 802"/>
                  <a:gd name="T44" fmla="*/ 1249 w 1543"/>
                  <a:gd name="T45" fmla="*/ 242 h 802"/>
                  <a:gd name="T46" fmla="*/ 1274 w 1543"/>
                  <a:gd name="T47" fmla="*/ 226 h 802"/>
                  <a:gd name="T48" fmla="*/ 1301 w 1543"/>
                  <a:gd name="T49" fmla="*/ 214 h 802"/>
                  <a:gd name="T50" fmla="*/ 1330 w 1543"/>
                  <a:gd name="T51" fmla="*/ 206 h 802"/>
                  <a:gd name="T52" fmla="*/ 1361 w 1543"/>
                  <a:gd name="T53" fmla="*/ 203 h 802"/>
                  <a:gd name="T54" fmla="*/ 1432 w 1543"/>
                  <a:gd name="T55" fmla="*/ 217 h 802"/>
                  <a:gd name="T56" fmla="*/ 1489 w 1543"/>
                  <a:gd name="T57" fmla="*/ 256 h 802"/>
                  <a:gd name="T58" fmla="*/ 1528 w 1543"/>
                  <a:gd name="T59" fmla="*/ 314 h 802"/>
                  <a:gd name="T60" fmla="*/ 1543 w 1543"/>
                  <a:gd name="T61" fmla="*/ 384 h 802"/>
                  <a:gd name="T62" fmla="*/ 1528 w 1543"/>
                  <a:gd name="T63" fmla="*/ 455 h 802"/>
                  <a:gd name="T64" fmla="*/ 1489 w 1543"/>
                  <a:gd name="T65" fmla="*/ 513 h 802"/>
                  <a:gd name="T66" fmla="*/ 1432 w 1543"/>
                  <a:gd name="T67" fmla="*/ 552 h 802"/>
                  <a:gd name="T68" fmla="*/ 1361 w 1543"/>
                  <a:gd name="T69" fmla="*/ 566 h 802"/>
                  <a:gd name="T70" fmla="*/ 1330 w 1543"/>
                  <a:gd name="T71" fmla="*/ 563 h 802"/>
                  <a:gd name="T72" fmla="*/ 1301 w 1543"/>
                  <a:gd name="T73" fmla="*/ 555 h 802"/>
                  <a:gd name="T74" fmla="*/ 1274 w 1543"/>
                  <a:gd name="T75" fmla="*/ 543 h 802"/>
                  <a:gd name="T76" fmla="*/ 1249 w 1543"/>
                  <a:gd name="T77" fmla="*/ 527 h 802"/>
                  <a:gd name="T78" fmla="*/ 1220 w 1543"/>
                  <a:gd name="T79" fmla="*/ 498 h 802"/>
                  <a:gd name="T80" fmla="*/ 1177 w 1543"/>
                  <a:gd name="T81" fmla="*/ 446 h 802"/>
                  <a:gd name="T82" fmla="*/ 1177 w 1543"/>
                  <a:gd name="T83" fmla="*/ 802 h 802"/>
                  <a:gd name="T84" fmla="*/ 134 w 1543"/>
                  <a:gd name="T85" fmla="*/ 802 h 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43" h="802">
                    <a:moveTo>
                      <a:pt x="134" y="802"/>
                    </a:moveTo>
                    <a:cubicBezTo>
                      <a:pt x="62" y="802"/>
                      <a:pt x="0" y="738"/>
                      <a:pt x="0" y="66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49" y="0"/>
                      <a:pt x="349" y="0"/>
                      <a:pt x="349" y="0"/>
                    </a:cubicBezTo>
                    <a:cubicBezTo>
                      <a:pt x="345" y="9"/>
                      <a:pt x="341" y="19"/>
                      <a:pt x="338" y="30"/>
                    </a:cubicBezTo>
                    <a:cubicBezTo>
                      <a:pt x="334" y="42"/>
                      <a:pt x="331" y="54"/>
                      <a:pt x="329" y="67"/>
                    </a:cubicBezTo>
                    <a:cubicBezTo>
                      <a:pt x="327" y="80"/>
                      <a:pt x="326" y="93"/>
                      <a:pt x="326" y="106"/>
                    </a:cubicBezTo>
                    <a:cubicBezTo>
                      <a:pt x="326" y="142"/>
                      <a:pt x="333" y="176"/>
                      <a:pt x="347" y="208"/>
                    </a:cubicBezTo>
                    <a:cubicBezTo>
                      <a:pt x="360" y="240"/>
                      <a:pt x="379" y="268"/>
                      <a:pt x="403" y="292"/>
                    </a:cubicBezTo>
                    <a:cubicBezTo>
                      <a:pt x="427" y="316"/>
                      <a:pt x="455" y="335"/>
                      <a:pt x="487" y="348"/>
                    </a:cubicBezTo>
                    <a:cubicBezTo>
                      <a:pt x="519" y="362"/>
                      <a:pt x="553" y="369"/>
                      <a:pt x="589" y="369"/>
                    </a:cubicBezTo>
                    <a:cubicBezTo>
                      <a:pt x="624" y="369"/>
                      <a:pt x="659" y="362"/>
                      <a:pt x="691" y="348"/>
                    </a:cubicBezTo>
                    <a:cubicBezTo>
                      <a:pt x="722" y="335"/>
                      <a:pt x="750" y="316"/>
                      <a:pt x="774" y="292"/>
                    </a:cubicBezTo>
                    <a:cubicBezTo>
                      <a:pt x="798" y="268"/>
                      <a:pt x="817" y="240"/>
                      <a:pt x="830" y="208"/>
                    </a:cubicBezTo>
                    <a:cubicBezTo>
                      <a:pt x="844" y="176"/>
                      <a:pt x="851" y="142"/>
                      <a:pt x="851" y="106"/>
                    </a:cubicBezTo>
                    <a:cubicBezTo>
                      <a:pt x="851" y="69"/>
                      <a:pt x="843" y="33"/>
                      <a:pt x="828" y="0"/>
                    </a:cubicBezTo>
                    <a:cubicBezTo>
                      <a:pt x="1177" y="0"/>
                      <a:pt x="1177" y="0"/>
                      <a:pt x="1177" y="0"/>
                    </a:cubicBezTo>
                    <a:cubicBezTo>
                      <a:pt x="1177" y="324"/>
                      <a:pt x="1177" y="324"/>
                      <a:pt x="1177" y="324"/>
                    </a:cubicBezTo>
                    <a:cubicBezTo>
                      <a:pt x="1220" y="271"/>
                      <a:pt x="1220" y="271"/>
                      <a:pt x="1220" y="271"/>
                    </a:cubicBezTo>
                    <a:cubicBezTo>
                      <a:pt x="1223" y="268"/>
                      <a:pt x="1225" y="265"/>
                      <a:pt x="1227" y="263"/>
                    </a:cubicBezTo>
                    <a:cubicBezTo>
                      <a:pt x="1229" y="260"/>
                      <a:pt x="1232" y="258"/>
                      <a:pt x="1234" y="256"/>
                    </a:cubicBezTo>
                    <a:cubicBezTo>
                      <a:pt x="1236" y="253"/>
                      <a:pt x="1239" y="251"/>
                      <a:pt x="1241" y="249"/>
                    </a:cubicBezTo>
                    <a:cubicBezTo>
                      <a:pt x="1244" y="247"/>
                      <a:pt x="1246" y="244"/>
                      <a:pt x="1249" y="242"/>
                    </a:cubicBezTo>
                    <a:cubicBezTo>
                      <a:pt x="1257" y="236"/>
                      <a:pt x="1265" y="231"/>
                      <a:pt x="1274" y="226"/>
                    </a:cubicBezTo>
                    <a:cubicBezTo>
                      <a:pt x="1282" y="221"/>
                      <a:pt x="1292" y="217"/>
                      <a:pt x="1301" y="214"/>
                    </a:cubicBezTo>
                    <a:cubicBezTo>
                      <a:pt x="1310" y="210"/>
                      <a:pt x="1320" y="208"/>
                      <a:pt x="1330" y="206"/>
                    </a:cubicBezTo>
                    <a:cubicBezTo>
                      <a:pt x="1340" y="204"/>
                      <a:pt x="1351" y="203"/>
                      <a:pt x="1361" y="203"/>
                    </a:cubicBezTo>
                    <a:cubicBezTo>
                      <a:pt x="1386" y="203"/>
                      <a:pt x="1409" y="208"/>
                      <a:pt x="1432" y="217"/>
                    </a:cubicBezTo>
                    <a:cubicBezTo>
                      <a:pt x="1453" y="227"/>
                      <a:pt x="1473" y="240"/>
                      <a:pt x="1489" y="256"/>
                    </a:cubicBezTo>
                    <a:cubicBezTo>
                      <a:pt x="1506" y="273"/>
                      <a:pt x="1519" y="292"/>
                      <a:pt x="1528" y="314"/>
                    </a:cubicBezTo>
                    <a:cubicBezTo>
                      <a:pt x="1538" y="336"/>
                      <a:pt x="1543" y="360"/>
                      <a:pt x="1543" y="384"/>
                    </a:cubicBezTo>
                    <a:cubicBezTo>
                      <a:pt x="1543" y="409"/>
                      <a:pt x="1538" y="433"/>
                      <a:pt x="1528" y="455"/>
                    </a:cubicBezTo>
                    <a:cubicBezTo>
                      <a:pt x="1519" y="477"/>
                      <a:pt x="1506" y="496"/>
                      <a:pt x="1489" y="513"/>
                    </a:cubicBezTo>
                    <a:cubicBezTo>
                      <a:pt x="1473" y="529"/>
                      <a:pt x="1453" y="542"/>
                      <a:pt x="1432" y="552"/>
                    </a:cubicBezTo>
                    <a:cubicBezTo>
                      <a:pt x="1409" y="561"/>
                      <a:pt x="1386" y="566"/>
                      <a:pt x="1361" y="566"/>
                    </a:cubicBezTo>
                    <a:cubicBezTo>
                      <a:pt x="1351" y="566"/>
                      <a:pt x="1340" y="565"/>
                      <a:pt x="1330" y="563"/>
                    </a:cubicBezTo>
                    <a:cubicBezTo>
                      <a:pt x="1320" y="561"/>
                      <a:pt x="1310" y="559"/>
                      <a:pt x="1301" y="555"/>
                    </a:cubicBezTo>
                    <a:cubicBezTo>
                      <a:pt x="1292" y="552"/>
                      <a:pt x="1282" y="548"/>
                      <a:pt x="1274" y="543"/>
                    </a:cubicBezTo>
                    <a:cubicBezTo>
                      <a:pt x="1265" y="538"/>
                      <a:pt x="1257" y="533"/>
                      <a:pt x="1249" y="527"/>
                    </a:cubicBezTo>
                    <a:cubicBezTo>
                      <a:pt x="1239" y="518"/>
                      <a:pt x="1229" y="509"/>
                      <a:pt x="1220" y="498"/>
                    </a:cubicBezTo>
                    <a:cubicBezTo>
                      <a:pt x="1177" y="446"/>
                      <a:pt x="1177" y="446"/>
                      <a:pt x="1177" y="446"/>
                    </a:cubicBezTo>
                    <a:cubicBezTo>
                      <a:pt x="1177" y="802"/>
                      <a:pt x="1177" y="802"/>
                      <a:pt x="1177" y="802"/>
                    </a:cubicBezTo>
                    <a:lnTo>
                      <a:pt x="134" y="80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" name="Freeform 52"/>
            <p:cNvSpPr>
              <a:spLocks/>
            </p:cNvSpPr>
            <p:nvPr/>
          </p:nvSpPr>
          <p:spPr bwMode="auto">
            <a:xfrm>
              <a:off x="5512051" y="2366921"/>
              <a:ext cx="1137910" cy="225686"/>
            </a:xfrm>
            <a:custGeom>
              <a:avLst/>
              <a:gdLst>
                <a:gd name="T0" fmla="*/ 8 w 672"/>
                <a:gd name="T1" fmla="*/ 122 h 131"/>
                <a:gd name="T2" fmla="*/ 25 w 672"/>
                <a:gd name="T3" fmla="*/ 130 h 131"/>
                <a:gd name="T4" fmla="*/ 53 w 672"/>
                <a:gd name="T5" fmla="*/ 124 h 131"/>
                <a:gd name="T6" fmla="*/ 327 w 672"/>
                <a:gd name="T7" fmla="*/ 83 h 131"/>
                <a:gd name="T8" fmla="*/ 618 w 672"/>
                <a:gd name="T9" fmla="*/ 124 h 131"/>
                <a:gd name="T10" fmla="*/ 642 w 672"/>
                <a:gd name="T11" fmla="*/ 130 h 131"/>
                <a:gd name="T12" fmla="*/ 663 w 672"/>
                <a:gd name="T13" fmla="*/ 122 h 131"/>
                <a:gd name="T14" fmla="*/ 671 w 672"/>
                <a:gd name="T15" fmla="*/ 104 h 131"/>
                <a:gd name="T16" fmla="*/ 669 w 672"/>
                <a:gd name="T17" fmla="*/ 85 h 131"/>
                <a:gd name="T18" fmla="*/ 655 w 672"/>
                <a:gd name="T19" fmla="*/ 61 h 131"/>
                <a:gd name="T20" fmla="*/ 631 w 672"/>
                <a:gd name="T21" fmla="*/ 45 h 131"/>
                <a:gd name="T22" fmla="*/ 609 w 672"/>
                <a:gd name="T23" fmla="*/ 39 h 131"/>
                <a:gd name="T24" fmla="*/ 588 w 672"/>
                <a:gd name="T25" fmla="*/ 33 h 131"/>
                <a:gd name="T26" fmla="*/ 328 w 672"/>
                <a:gd name="T27" fmla="*/ 0 h 131"/>
                <a:gd name="T28" fmla="*/ 84 w 672"/>
                <a:gd name="T29" fmla="*/ 33 h 131"/>
                <a:gd name="T30" fmla="*/ 59 w 672"/>
                <a:gd name="T31" fmla="*/ 40 h 131"/>
                <a:gd name="T32" fmla="*/ 41 w 672"/>
                <a:gd name="T33" fmla="*/ 45 h 131"/>
                <a:gd name="T34" fmla="*/ 17 w 672"/>
                <a:gd name="T35" fmla="*/ 61 h 131"/>
                <a:gd name="T36" fmla="*/ 3 w 672"/>
                <a:gd name="T37" fmla="*/ 85 h 131"/>
                <a:gd name="T38" fmla="*/ 1 w 672"/>
                <a:gd name="T39" fmla="*/ 104 h 131"/>
                <a:gd name="T40" fmla="*/ 8 w 672"/>
                <a:gd name="T41" fmla="*/ 12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72" h="131">
                  <a:moveTo>
                    <a:pt x="8" y="122"/>
                  </a:moveTo>
                  <a:cubicBezTo>
                    <a:pt x="13" y="127"/>
                    <a:pt x="18" y="129"/>
                    <a:pt x="25" y="130"/>
                  </a:cubicBezTo>
                  <a:cubicBezTo>
                    <a:pt x="35" y="131"/>
                    <a:pt x="44" y="127"/>
                    <a:pt x="53" y="124"/>
                  </a:cubicBezTo>
                  <a:cubicBezTo>
                    <a:pt x="142" y="98"/>
                    <a:pt x="235" y="84"/>
                    <a:pt x="327" y="83"/>
                  </a:cubicBezTo>
                  <a:cubicBezTo>
                    <a:pt x="425" y="82"/>
                    <a:pt x="523" y="96"/>
                    <a:pt x="618" y="124"/>
                  </a:cubicBezTo>
                  <a:cubicBezTo>
                    <a:pt x="626" y="127"/>
                    <a:pt x="634" y="130"/>
                    <a:pt x="642" y="130"/>
                  </a:cubicBezTo>
                  <a:cubicBezTo>
                    <a:pt x="651" y="131"/>
                    <a:pt x="658" y="128"/>
                    <a:pt x="663" y="122"/>
                  </a:cubicBezTo>
                  <a:cubicBezTo>
                    <a:pt x="668" y="117"/>
                    <a:pt x="671" y="111"/>
                    <a:pt x="671" y="104"/>
                  </a:cubicBezTo>
                  <a:cubicBezTo>
                    <a:pt x="672" y="97"/>
                    <a:pt x="671" y="91"/>
                    <a:pt x="669" y="85"/>
                  </a:cubicBezTo>
                  <a:cubicBezTo>
                    <a:pt x="666" y="76"/>
                    <a:pt x="661" y="68"/>
                    <a:pt x="655" y="61"/>
                  </a:cubicBezTo>
                  <a:cubicBezTo>
                    <a:pt x="648" y="54"/>
                    <a:pt x="640" y="48"/>
                    <a:pt x="631" y="45"/>
                  </a:cubicBezTo>
                  <a:cubicBezTo>
                    <a:pt x="624" y="43"/>
                    <a:pt x="616" y="41"/>
                    <a:pt x="609" y="39"/>
                  </a:cubicBezTo>
                  <a:cubicBezTo>
                    <a:pt x="602" y="37"/>
                    <a:pt x="595" y="35"/>
                    <a:pt x="588" y="33"/>
                  </a:cubicBezTo>
                  <a:cubicBezTo>
                    <a:pt x="503" y="10"/>
                    <a:pt x="415" y="0"/>
                    <a:pt x="328" y="0"/>
                  </a:cubicBezTo>
                  <a:cubicBezTo>
                    <a:pt x="246" y="1"/>
                    <a:pt x="164" y="12"/>
                    <a:pt x="84" y="33"/>
                  </a:cubicBezTo>
                  <a:cubicBezTo>
                    <a:pt x="75" y="35"/>
                    <a:pt x="67" y="37"/>
                    <a:pt x="59" y="40"/>
                  </a:cubicBezTo>
                  <a:cubicBezTo>
                    <a:pt x="53" y="42"/>
                    <a:pt x="47" y="43"/>
                    <a:pt x="41" y="45"/>
                  </a:cubicBezTo>
                  <a:cubicBezTo>
                    <a:pt x="32" y="48"/>
                    <a:pt x="23" y="54"/>
                    <a:pt x="17" y="61"/>
                  </a:cubicBezTo>
                  <a:cubicBezTo>
                    <a:pt x="11" y="68"/>
                    <a:pt x="6" y="76"/>
                    <a:pt x="3" y="85"/>
                  </a:cubicBezTo>
                  <a:cubicBezTo>
                    <a:pt x="1" y="91"/>
                    <a:pt x="0" y="97"/>
                    <a:pt x="1" y="104"/>
                  </a:cubicBezTo>
                  <a:cubicBezTo>
                    <a:pt x="1" y="111"/>
                    <a:pt x="4" y="117"/>
                    <a:pt x="8" y="122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1"/>
            <p:cNvSpPr>
              <a:spLocks/>
            </p:cNvSpPr>
            <p:nvPr/>
          </p:nvSpPr>
          <p:spPr bwMode="auto">
            <a:xfrm>
              <a:off x="5533861" y="2637856"/>
              <a:ext cx="231375" cy="67010"/>
            </a:xfrm>
            <a:custGeom>
              <a:avLst/>
              <a:gdLst>
                <a:gd name="T0" fmla="*/ 0 w 137"/>
                <a:gd name="T1" fmla="*/ 39 h 39"/>
                <a:gd name="T2" fmla="*/ 68 w 137"/>
                <a:gd name="T3" fmla="*/ 0 h 39"/>
                <a:gd name="T4" fmla="*/ 137 w 137"/>
                <a:gd name="T5" fmla="*/ 39 h 39"/>
                <a:gd name="T6" fmla="*/ 0 w 137"/>
                <a:gd name="T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39">
                  <a:moveTo>
                    <a:pt x="0" y="39"/>
                  </a:moveTo>
                  <a:cubicBezTo>
                    <a:pt x="0" y="18"/>
                    <a:pt x="30" y="0"/>
                    <a:pt x="68" y="0"/>
                  </a:cubicBezTo>
                  <a:cubicBezTo>
                    <a:pt x="106" y="0"/>
                    <a:pt x="137" y="18"/>
                    <a:pt x="137" y="39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2"/>
            <p:cNvSpPr>
              <a:spLocks/>
            </p:cNvSpPr>
            <p:nvPr/>
          </p:nvSpPr>
          <p:spPr bwMode="auto">
            <a:xfrm>
              <a:off x="5628055" y="2571478"/>
              <a:ext cx="42355" cy="133389"/>
            </a:xfrm>
            <a:custGeom>
              <a:avLst/>
              <a:gdLst>
                <a:gd name="T0" fmla="*/ 25 w 25"/>
                <a:gd name="T1" fmla="*/ 65 h 78"/>
                <a:gd name="T2" fmla="*/ 12 w 25"/>
                <a:gd name="T3" fmla="*/ 78 h 78"/>
                <a:gd name="T4" fmla="*/ 0 w 25"/>
                <a:gd name="T5" fmla="*/ 65 h 78"/>
                <a:gd name="T6" fmla="*/ 0 w 25"/>
                <a:gd name="T7" fmla="*/ 13 h 78"/>
                <a:gd name="T8" fmla="*/ 12 w 25"/>
                <a:gd name="T9" fmla="*/ 0 h 78"/>
                <a:gd name="T10" fmla="*/ 25 w 25"/>
                <a:gd name="T11" fmla="*/ 13 h 78"/>
                <a:gd name="T12" fmla="*/ 25 w 25"/>
                <a:gd name="T13" fmla="*/ 6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8">
                  <a:moveTo>
                    <a:pt x="25" y="65"/>
                  </a:moveTo>
                  <a:cubicBezTo>
                    <a:pt x="25" y="72"/>
                    <a:pt x="19" y="78"/>
                    <a:pt x="12" y="78"/>
                  </a:cubicBezTo>
                  <a:cubicBezTo>
                    <a:pt x="5" y="78"/>
                    <a:pt x="0" y="72"/>
                    <a:pt x="0" y="6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5" y="6"/>
                    <a:pt x="25" y="13"/>
                  </a:cubicBezTo>
                  <a:lnTo>
                    <a:pt x="25" y="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3"/>
            <p:cNvSpPr>
              <a:spLocks/>
            </p:cNvSpPr>
            <p:nvPr/>
          </p:nvSpPr>
          <p:spPr bwMode="auto">
            <a:xfrm>
              <a:off x="6414476" y="2637856"/>
              <a:ext cx="231375" cy="67010"/>
            </a:xfrm>
            <a:custGeom>
              <a:avLst/>
              <a:gdLst>
                <a:gd name="T0" fmla="*/ 0 w 137"/>
                <a:gd name="T1" fmla="*/ 39 h 39"/>
                <a:gd name="T2" fmla="*/ 68 w 137"/>
                <a:gd name="T3" fmla="*/ 0 h 39"/>
                <a:gd name="T4" fmla="*/ 137 w 137"/>
                <a:gd name="T5" fmla="*/ 39 h 39"/>
                <a:gd name="T6" fmla="*/ 0 w 137"/>
                <a:gd name="T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39">
                  <a:moveTo>
                    <a:pt x="0" y="39"/>
                  </a:moveTo>
                  <a:cubicBezTo>
                    <a:pt x="0" y="18"/>
                    <a:pt x="30" y="0"/>
                    <a:pt x="68" y="0"/>
                  </a:cubicBezTo>
                  <a:cubicBezTo>
                    <a:pt x="106" y="0"/>
                    <a:pt x="137" y="18"/>
                    <a:pt x="137" y="39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4"/>
            <p:cNvSpPr>
              <a:spLocks/>
            </p:cNvSpPr>
            <p:nvPr/>
          </p:nvSpPr>
          <p:spPr bwMode="auto">
            <a:xfrm>
              <a:off x="6508670" y="2571478"/>
              <a:ext cx="42355" cy="133389"/>
            </a:xfrm>
            <a:custGeom>
              <a:avLst/>
              <a:gdLst>
                <a:gd name="T0" fmla="*/ 25 w 25"/>
                <a:gd name="T1" fmla="*/ 65 h 78"/>
                <a:gd name="T2" fmla="*/ 12 w 25"/>
                <a:gd name="T3" fmla="*/ 78 h 78"/>
                <a:gd name="T4" fmla="*/ 0 w 25"/>
                <a:gd name="T5" fmla="*/ 65 h 78"/>
                <a:gd name="T6" fmla="*/ 0 w 25"/>
                <a:gd name="T7" fmla="*/ 13 h 78"/>
                <a:gd name="T8" fmla="*/ 12 w 25"/>
                <a:gd name="T9" fmla="*/ 0 h 78"/>
                <a:gd name="T10" fmla="*/ 25 w 25"/>
                <a:gd name="T11" fmla="*/ 13 h 78"/>
                <a:gd name="T12" fmla="*/ 25 w 25"/>
                <a:gd name="T13" fmla="*/ 6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8">
                  <a:moveTo>
                    <a:pt x="25" y="65"/>
                  </a:moveTo>
                  <a:cubicBezTo>
                    <a:pt x="25" y="72"/>
                    <a:pt x="19" y="78"/>
                    <a:pt x="12" y="78"/>
                  </a:cubicBezTo>
                  <a:cubicBezTo>
                    <a:pt x="5" y="78"/>
                    <a:pt x="0" y="72"/>
                    <a:pt x="0" y="6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5" y="6"/>
                    <a:pt x="25" y="13"/>
                  </a:cubicBezTo>
                  <a:lnTo>
                    <a:pt x="25" y="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5"/>
            <p:cNvSpPr>
              <a:spLocks/>
            </p:cNvSpPr>
            <p:nvPr/>
          </p:nvSpPr>
          <p:spPr bwMode="auto">
            <a:xfrm>
              <a:off x="5069214" y="2620787"/>
              <a:ext cx="285110" cy="84079"/>
            </a:xfrm>
            <a:custGeom>
              <a:avLst/>
              <a:gdLst>
                <a:gd name="T0" fmla="*/ 160 w 169"/>
                <a:gd name="T1" fmla="*/ 0 h 49"/>
                <a:gd name="T2" fmla="*/ 8 w 169"/>
                <a:gd name="T3" fmla="*/ 0 h 49"/>
                <a:gd name="T4" fmla="*/ 0 w 169"/>
                <a:gd name="T5" fmla="*/ 15 h 49"/>
                <a:gd name="T6" fmla="*/ 0 w 169"/>
                <a:gd name="T7" fmla="*/ 49 h 49"/>
                <a:gd name="T8" fmla="*/ 169 w 169"/>
                <a:gd name="T9" fmla="*/ 49 h 49"/>
                <a:gd name="T10" fmla="*/ 169 w 169"/>
                <a:gd name="T11" fmla="*/ 15 h 49"/>
                <a:gd name="T12" fmla="*/ 160 w 169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49">
                  <a:moveTo>
                    <a:pt x="160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7"/>
                    <a:pt x="0" y="15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69" y="49"/>
                    <a:pt x="169" y="49"/>
                    <a:pt x="169" y="49"/>
                  </a:cubicBezTo>
                  <a:cubicBezTo>
                    <a:pt x="169" y="15"/>
                    <a:pt x="169" y="15"/>
                    <a:pt x="169" y="15"/>
                  </a:cubicBezTo>
                  <a:cubicBezTo>
                    <a:pt x="169" y="7"/>
                    <a:pt x="165" y="0"/>
                    <a:pt x="160" y="0"/>
                  </a:cubicBezTo>
                </a:path>
              </a:pathLst>
            </a:custGeom>
            <a:solidFill>
              <a:srgbClr val="909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6"/>
            <p:cNvSpPr>
              <a:spLocks/>
            </p:cNvSpPr>
            <p:nvPr/>
          </p:nvSpPr>
          <p:spPr bwMode="auto">
            <a:xfrm>
              <a:off x="5069214" y="2627742"/>
              <a:ext cx="285110" cy="77125"/>
            </a:xfrm>
            <a:custGeom>
              <a:avLst/>
              <a:gdLst>
                <a:gd name="T0" fmla="*/ 0 w 169"/>
                <a:gd name="T1" fmla="*/ 45 h 45"/>
                <a:gd name="T2" fmla="*/ 0 w 169"/>
                <a:gd name="T3" fmla="*/ 14 h 45"/>
                <a:gd name="T4" fmla="*/ 8 w 169"/>
                <a:gd name="T5" fmla="*/ 0 h 45"/>
                <a:gd name="T6" fmla="*/ 160 w 169"/>
                <a:gd name="T7" fmla="*/ 0 h 45"/>
                <a:gd name="T8" fmla="*/ 169 w 169"/>
                <a:gd name="T9" fmla="*/ 14 h 45"/>
                <a:gd name="T10" fmla="*/ 169 w 169"/>
                <a:gd name="T11" fmla="*/ 45 h 45"/>
                <a:gd name="T12" fmla="*/ 0 w 169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45">
                  <a:moveTo>
                    <a:pt x="0" y="45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4" y="0"/>
                    <a:pt x="8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5" y="0"/>
                    <a:pt x="169" y="6"/>
                    <a:pt x="169" y="14"/>
                  </a:cubicBezTo>
                  <a:cubicBezTo>
                    <a:pt x="169" y="45"/>
                    <a:pt x="169" y="45"/>
                    <a:pt x="169" y="45"/>
                  </a:cubicBezTo>
                  <a:lnTo>
                    <a:pt x="0" y="45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7"/>
            <p:cNvSpPr>
              <a:spLocks/>
            </p:cNvSpPr>
            <p:nvPr/>
          </p:nvSpPr>
          <p:spPr bwMode="auto">
            <a:xfrm>
              <a:off x="6824756" y="2620787"/>
              <a:ext cx="285742" cy="84079"/>
            </a:xfrm>
            <a:custGeom>
              <a:avLst/>
              <a:gdLst>
                <a:gd name="T0" fmla="*/ 161 w 169"/>
                <a:gd name="T1" fmla="*/ 0 h 49"/>
                <a:gd name="T2" fmla="*/ 8 w 169"/>
                <a:gd name="T3" fmla="*/ 0 h 49"/>
                <a:gd name="T4" fmla="*/ 0 w 169"/>
                <a:gd name="T5" fmla="*/ 15 h 49"/>
                <a:gd name="T6" fmla="*/ 0 w 169"/>
                <a:gd name="T7" fmla="*/ 49 h 49"/>
                <a:gd name="T8" fmla="*/ 169 w 169"/>
                <a:gd name="T9" fmla="*/ 49 h 49"/>
                <a:gd name="T10" fmla="*/ 169 w 169"/>
                <a:gd name="T11" fmla="*/ 15 h 49"/>
                <a:gd name="T12" fmla="*/ 161 w 169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49">
                  <a:moveTo>
                    <a:pt x="161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7"/>
                    <a:pt x="0" y="15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69" y="49"/>
                    <a:pt x="169" y="49"/>
                    <a:pt x="169" y="49"/>
                  </a:cubicBezTo>
                  <a:cubicBezTo>
                    <a:pt x="169" y="15"/>
                    <a:pt x="169" y="15"/>
                    <a:pt x="169" y="15"/>
                  </a:cubicBezTo>
                  <a:cubicBezTo>
                    <a:pt x="169" y="7"/>
                    <a:pt x="165" y="0"/>
                    <a:pt x="161" y="0"/>
                  </a:cubicBezTo>
                </a:path>
              </a:pathLst>
            </a:custGeom>
            <a:solidFill>
              <a:srgbClr val="909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8"/>
            <p:cNvSpPr>
              <a:spLocks/>
            </p:cNvSpPr>
            <p:nvPr/>
          </p:nvSpPr>
          <p:spPr bwMode="auto">
            <a:xfrm>
              <a:off x="6824756" y="2627742"/>
              <a:ext cx="285742" cy="77125"/>
            </a:xfrm>
            <a:custGeom>
              <a:avLst/>
              <a:gdLst>
                <a:gd name="T0" fmla="*/ 169 w 169"/>
                <a:gd name="T1" fmla="*/ 45 h 45"/>
                <a:gd name="T2" fmla="*/ 169 w 169"/>
                <a:gd name="T3" fmla="*/ 14 h 45"/>
                <a:gd name="T4" fmla="*/ 161 w 169"/>
                <a:gd name="T5" fmla="*/ 0 h 45"/>
                <a:gd name="T6" fmla="*/ 8 w 169"/>
                <a:gd name="T7" fmla="*/ 0 h 45"/>
                <a:gd name="T8" fmla="*/ 0 w 169"/>
                <a:gd name="T9" fmla="*/ 14 h 45"/>
                <a:gd name="T10" fmla="*/ 0 w 169"/>
                <a:gd name="T11" fmla="*/ 45 h 45"/>
                <a:gd name="T12" fmla="*/ 169 w 169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45">
                  <a:moveTo>
                    <a:pt x="169" y="45"/>
                  </a:moveTo>
                  <a:cubicBezTo>
                    <a:pt x="169" y="14"/>
                    <a:pt x="169" y="14"/>
                    <a:pt x="169" y="14"/>
                  </a:cubicBezTo>
                  <a:cubicBezTo>
                    <a:pt x="169" y="6"/>
                    <a:pt x="165" y="0"/>
                    <a:pt x="16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6"/>
                    <a:pt x="0" y="14"/>
                  </a:cubicBezTo>
                  <a:cubicBezTo>
                    <a:pt x="0" y="45"/>
                    <a:pt x="0" y="45"/>
                    <a:pt x="0" y="45"/>
                  </a:cubicBezTo>
                  <a:lnTo>
                    <a:pt x="169" y="45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2" name="矩形 91"/>
          <p:cNvSpPr/>
          <p:nvPr/>
        </p:nvSpPr>
        <p:spPr>
          <a:xfrm>
            <a:off x="4623043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567377" y="51518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4809720" y="3022271"/>
            <a:ext cx="342600" cy="4484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7017453" y="2799580"/>
            <a:ext cx="47929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4694115" y="4189172"/>
            <a:ext cx="49212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6673214" y="4189172"/>
            <a:ext cx="49212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98" name="直接连接符 97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1315488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101" name="直接连接符 100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组合 101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</p:grpSpPr>
        <p:sp>
          <p:nvSpPr>
            <p:cNvPr id="103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5" name="矩形 104"/>
          <p:cNvSpPr/>
          <p:nvPr/>
        </p:nvSpPr>
        <p:spPr>
          <a:xfrm>
            <a:off x="7661570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7661570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107" name="直接连接符 106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1315488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111" name="直接连接符 110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7661570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114" name="直接连接符 113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906837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椭圆 47"/>
          <p:cNvSpPr/>
          <p:nvPr/>
        </p:nvSpPr>
        <p:spPr>
          <a:xfrm>
            <a:off x="3665220" y="5734357"/>
            <a:ext cx="4392242" cy="174487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9" name="组合 178"/>
          <p:cNvGrpSpPr/>
          <p:nvPr/>
        </p:nvGrpSpPr>
        <p:grpSpPr>
          <a:xfrm>
            <a:off x="4305700" y="1708693"/>
            <a:ext cx="3796578" cy="4101014"/>
            <a:chOff x="4150202" y="1943100"/>
            <a:chExt cx="3413094" cy="3686780"/>
          </a:xfrm>
        </p:grpSpPr>
        <p:sp>
          <p:nvSpPr>
            <p:cNvPr id="149" name="Freeform 86"/>
            <p:cNvSpPr>
              <a:spLocks/>
            </p:cNvSpPr>
            <p:nvPr/>
          </p:nvSpPr>
          <p:spPr bwMode="auto">
            <a:xfrm>
              <a:off x="5872798" y="4010629"/>
              <a:ext cx="311150" cy="223838"/>
            </a:xfrm>
            <a:custGeom>
              <a:avLst/>
              <a:gdLst>
                <a:gd name="T0" fmla="*/ 183 w 196"/>
                <a:gd name="T1" fmla="*/ 0 h 141"/>
                <a:gd name="T2" fmla="*/ 141 w 196"/>
                <a:gd name="T3" fmla="*/ 0 h 141"/>
                <a:gd name="T4" fmla="*/ 0 w 196"/>
                <a:gd name="T5" fmla="*/ 0 h 141"/>
                <a:gd name="T6" fmla="*/ 2 w 196"/>
                <a:gd name="T7" fmla="*/ 141 h 141"/>
                <a:gd name="T8" fmla="*/ 151 w 196"/>
                <a:gd name="T9" fmla="*/ 141 h 141"/>
                <a:gd name="T10" fmla="*/ 196 w 196"/>
                <a:gd name="T11" fmla="*/ 141 h 141"/>
                <a:gd name="T12" fmla="*/ 183 w 196"/>
                <a:gd name="T1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141">
                  <a:moveTo>
                    <a:pt x="183" y="0"/>
                  </a:moveTo>
                  <a:lnTo>
                    <a:pt x="141" y="0"/>
                  </a:lnTo>
                  <a:lnTo>
                    <a:pt x="0" y="0"/>
                  </a:lnTo>
                  <a:lnTo>
                    <a:pt x="2" y="141"/>
                  </a:lnTo>
                  <a:lnTo>
                    <a:pt x="151" y="141"/>
                  </a:lnTo>
                  <a:lnTo>
                    <a:pt x="196" y="141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87"/>
            <p:cNvSpPr>
              <a:spLocks/>
            </p:cNvSpPr>
            <p:nvPr/>
          </p:nvSpPr>
          <p:spPr bwMode="auto">
            <a:xfrm>
              <a:off x="6512561" y="4010629"/>
              <a:ext cx="361950" cy="223838"/>
            </a:xfrm>
            <a:custGeom>
              <a:avLst/>
              <a:gdLst>
                <a:gd name="T0" fmla="*/ 185 w 228"/>
                <a:gd name="T1" fmla="*/ 0 h 141"/>
                <a:gd name="T2" fmla="*/ 43 w 228"/>
                <a:gd name="T3" fmla="*/ 0 h 141"/>
                <a:gd name="T4" fmla="*/ 0 w 228"/>
                <a:gd name="T5" fmla="*/ 0 h 141"/>
                <a:gd name="T6" fmla="*/ 29 w 228"/>
                <a:gd name="T7" fmla="*/ 141 h 141"/>
                <a:gd name="T8" fmla="*/ 75 w 228"/>
                <a:gd name="T9" fmla="*/ 141 h 141"/>
                <a:gd name="T10" fmla="*/ 228 w 228"/>
                <a:gd name="T11" fmla="*/ 141 h 141"/>
                <a:gd name="T12" fmla="*/ 185 w 228"/>
                <a:gd name="T1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8" h="141">
                  <a:moveTo>
                    <a:pt x="185" y="0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9" y="141"/>
                  </a:lnTo>
                  <a:lnTo>
                    <a:pt x="75" y="141"/>
                  </a:lnTo>
                  <a:lnTo>
                    <a:pt x="228" y="14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112"/>
            <p:cNvSpPr>
              <a:spLocks/>
            </p:cNvSpPr>
            <p:nvPr/>
          </p:nvSpPr>
          <p:spPr bwMode="auto">
            <a:xfrm>
              <a:off x="6607303" y="3700462"/>
              <a:ext cx="112713" cy="477838"/>
            </a:xfrm>
            <a:custGeom>
              <a:avLst/>
              <a:gdLst>
                <a:gd name="T0" fmla="*/ 17 w 52"/>
                <a:gd name="T1" fmla="*/ 0 h 221"/>
                <a:gd name="T2" fmla="*/ 33 w 52"/>
                <a:gd name="T3" fmla="*/ 58 h 221"/>
                <a:gd name="T4" fmla="*/ 48 w 52"/>
                <a:gd name="T5" fmla="*/ 117 h 221"/>
                <a:gd name="T6" fmla="*/ 24 w 52"/>
                <a:gd name="T7" fmla="*/ 221 h 221"/>
                <a:gd name="T8" fmla="*/ 4 w 52"/>
                <a:gd name="T9" fmla="*/ 137 h 221"/>
                <a:gd name="T10" fmla="*/ 0 w 52"/>
                <a:gd name="T11" fmla="*/ 122 h 221"/>
                <a:gd name="T12" fmla="*/ 0 w 52"/>
                <a:gd name="T13" fmla="*/ 120 h 221"/>
                <a:gd name="T14" fmla="*/ 12 w 52"/>
                <a:gd name="T15" fmla="*/ 94 h 221"/>
                <a:gd name="T16" fmla="*/ 17 w 52"/>
                <a:gd name="T17" fmla="*/ 0 h 221"/>
                <a:gd name="T18" fmla="*/ 17 w 52"/>
                <a:gd name="T1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221">
                  <a:moveTo>
                    <a:pt x="17" y="0"/>
                  </a:moveTo>
                  <a:cubicBezTo>
                    <a:pt x="22" y="19"/>
                    <a:pt x="28" y="38"/>
                    <a:pt x="33" y="58"/>
                  </a:cubicBezTo>
                  <a:cubicBezTo>
                    <a:pt x="39" y="77"/>
                    <a:pt x="45" y="97"/>
                    <a:pt x="48" y="117"/>
                  </a:cubicBezTo>
                  <a:cubicBezTo>
                    <a:pt x="52" y="153"/>
                    <a:pt x="44" y="190"/>
                    <a:pt x="24" y="221"/>
                  </a:cubicBezTo>
                  <a:cubicBezTo>
                    <a:pt x="17" y="193"/>
                    <a:pt x="11" y="165"/>
                    <a:pt x="4" y="137"/>
                  </a:cubicBezTo>
                  <a:cubicBezTo>
                    <a:pt x="3" y="132"/>
                    <a:pt x="1" y="127"/>
                    <a:pt x="0" y="122"/>
                  </a:cubicBezTo>
                  <a:cubicBezTo>
                    <a:pt x="0" y="122"/>
                    <a:pt x="0" y="120"/>
                    <a:pt x="0" y="120"/>
                  </a:cubicBezTo>
                  <a:cubicBezTo>
                    <a:pt x="5" y="112"/>
                    <a:pt x="9" y="103"/>
                    <a:pt x="12" y="94"/>
                  </a:cubicBezTo>
                  <a:cubicBezTo>
                    <a:pt x="24" y="64"/>
                    <a:pt x="26" y="31"/>
                    <a:pt x="17" y="0"/>
                  </a:cubicBezTo>
                  <a:cubicBezTo>
                    <a:pt x="21" y="15"/>
                    <a:pt x="18" y="3"/>
                    <a:pt x="17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111"/>
            <p:cNvSpPr>
              <a:spLocks/>
            </p:cNvSpPr>
            <p:nvPr/>
          </p:nvSpPr>
          <p:spPr bwMode="auto">
            <a:xfrm>
              <a:off x="6001196" y="3806825"/>
              <a:ext cx="61913" cy="371475"/>
            </a:xfrm>
            <a:custGeom>
              <a:avLst/>
              <a:gdLst>
                <a:gd name="T0" fmla="*/ 22 w 29"/>
                <a:gd name="T1" fmla="*/ 71 h 172"/>
                <a:gd name="T2" fmla="*/ 0 w 29"/>
                <a:gd name="T3" fmla="*/ 0 h 172"/>
                <a:gd name="T4" fmla="*/ 4 w 29"/>
                <a:gd name="T5" fmla="*/ 80 h 172"/>
                <a:gd name="T6" fmla="*/ 29 w 29"/>
                <a:gd name="T7" fmla="*/ 172 h 172"/>
                <a:gd name="T8" fmla="*/ 22 w 29"/>
                <a:gd name="T9" fmla="*/ 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2">
                  <a:moveTo>
                    <a:pt x="22" y="71"/>
                  </a:moveTo>
                  <a:cubicBezTo>
                    <a:pt x="9" y="50"/>
                    <a:pt x="1" y="25"/>
                    <a:pt x="0" y="0"/>
                  </a:cubicBezTo>
                  <a:cubicBezTo>
                    <a:pt x="1" y="26"/>
                    <a:pt x="2" y="53"/>
                    <a:pt x="4" y="80"/>
                  </a:cubicBezTo>
                  <a:cubicBezTo>
                    <a:pt x="5" y="113"/>
                    <a:pt x="11" y="144"/>
                    <a:pt x="29" y="172"/>
                  </a:cubicBezTo>
                  <a:cubicBezTo>
                    <a:pt x="26" y="138"/>
                    <a:pt x="24" y="104"/>
                    <a:pt x="22" y="7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114"/>
            <p:cNvSpPr>
              <a:spLocks/>
            </p:cNvSpPr>
            <p:nvPr/>
          </p:nvSpPr>
          <p:spPr bwMode="auto">
            <a:xfrm>
              <a:off x="5155058" y="1943100"/>
              <a:ext cx="1204913" cy="1963738"/>
            </a:xfrm>
            <a:custGeom>
              <a:avLst/>
              <a:gdLst>
                <a:gd name="T0" fmla="*/ 0 w 759"/>
                <a:gd name="T1" fmla="*/ 1237 h 1237"/>
                <a:gd name="T2" fmla="*/ 29 w 759"/>
                <a:gd name="T3" fmla="*/ 1111 h 1237"/>
                <a:gd name="T4" fmla="*/ 739 w 759"/>
                <a:gd name="T5" fmla="*/ 0 h 1237"/>
                <a:gd name="T6" fmla="*/ 759 w 759"/>
                <a:gd name="T7" fmla="*/ 47 h 1237"/>
                <a:gd name="T8" fmla="*/ 0 w 759"/>
                <a:gd name="T9" fmla="*/ 1237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9" h="1237">
                  <a:moveTo>
                    <a:pt x="0" y="1237"/>
                  </a:moveTo>
                  <a:lnTo>
                    <a:pt x="29" y="1111"/>
                  </a:lnTo>
                  <a:lnTo>
                    <a:pt x="739" y="0"/>
                  </a:lnTo>
                  <a:lnTo>
                    <a:pt x="759" y="47"/>
                  </a:lnTo>
                  <a:lnTo>
                    <a:pt x="0" y="123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115"/>
            <p:cNvSpPr>
              <a:spLocks/>
            </p:cNvSpPr>
            <p:nvPr/>
          </p:nvSpPr>
          <p:spPr bwMode="auto">
            <a:xfrm>
              <a:off x="6317110" y="1943100"/>
              <a:ext cx="1238250" cy="1965325"/>
            </a:xfrm>
            <a:custGeom>
              <a:avLst/>
              <a:gdLst>
                <a:gd name="T0" fmla="*/ 22 w 780"/>
                <a:gd name="T1" fmla="*/ 47 h 1238"/>
                <a:gd name="T2" fmla="*/ 0 w 780"/>
                <a:gd name="T3" fmla="*/ 0 h 1238"/>
                <a:gd name="T4" fmla="*/ 709 w 780"/>
                <a:gd name="T5" fmla="*/ 1111 h 1238"/>
                <a:gd name="T6" fmla="*/ 780 w 780"/>
                <a:gd name="T7" fmla="*/ 1238 h 1238"/>
                <a:gd name="T8" fmla="*/ 22 w 780"/>
                <a:gd name="T9" fmla="*/ 47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0" h="1238">
                  <a:moveTo>
                    <a:pt x="22" y="47"/>
                  </a:moveTo>
                  <a:lnTo>
                    <a:pt x="0" y="0"/>
                  </a:lnTo>
                  <a:lnTo>
                    <a:pt x="709" y="1111"/>
                  </a:lnTo>
                  <a:lnTo>
                    <a:pt x="780" y="1238"/>
                  </a:lnTo>
                  <a:lnTo>
                    <a:pt x="22" y="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98"/>
            <p:cNvSpPr>
              <a:spLocks/>
            </p:cNvSpPr>
            <p:nvPr/>
          </p:nvSpPr>
          <p:spPr bwMode="auto">
            <a:xfrm>
              <a:off x="5309077" y="4536885"/>
              <a:ext cx="534988" cy="601663"/>
            </a:xfrm>
            <a:custGeom>
              <a:avLst/>
              <a:gdLst>
                <a:gd name="T0" fmla="*/ 248 w 248"/>
                <a:gd name="T1" fmla="*/ 147 h 278"/>
                <a:gd name="T2" fmla="*/ 80 w 248"/>
                <a:gd name="T3" fmla="*/ 25 h 278"/>
                <a:gd name="T4" fmla="*/ 25 w 248"/>
                <a:gd name="T5" fmla="*/ 60 h 278"/>
                <a:gd name="T6" fmla="*/ 14 w 248"/>
                <a:gd name="T7" fmla="*/ 90 h 278"/>
                <a:gd name="T8" fmla="*/ 1 w 248"/>
                <a:gd name="T9" fmla="*/ 187 h 278"/>
                <a:gd name="T10" fmla="*/ 0 w 248"/>
                <a:gd name="T11" fmla="*/ 192 h 278"/>
                <a:gd name="T12" fmla="*/ 154 w 248"/>
                <a:gd name="T13" fmla="*/ 148 h 278"/>
                <a:gd name="T14" fmla="*/ 247 w 248"/>
                <a:gd name="T15" fmla="*/ 278 h 278"/>
                <a:gd name="T16" fmla="*/ 248 w 248"/>
                <a:gd name="T17" fmla="*/ 147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8" h="278">
                  <a:moveTo>
                    <a:pt x="248" y="147"/>
                  </a:moveTo>
                  <a:cubicBezTo>
                    <a:pt x="248" y="62"/>
                    <a:pt x="161" y="0"/>
                    <a:pt x="80" y="25"/>
                  </a:cubicBezTo>
                  <a:cubicBezTo>
                    <a:pt x="59" y="32"/>
                    <a:pt x="40" y="44"/>
                    <a:pt x="25" y="60"/>
                  </a:cubicBezTo>
                  <a:cubicBezTo>
                    <a:pt x="16" y="70"/>
                    <a:pt x="16" y="77"/>
                    <a:pt x="14" y="90"/>
                  </a:cubicBezTo>
                  <a:cubicBezTo>
                    <a:pt x="10" y="123"/>
                    <a:pt x="5" y="155"/>
                    <a:pt x="1" y="187"/>
                  </a:cubicBezTo>
                  <a:cubicBezTo>
                    <a:pt x="0" y="189"/>
                    <a:pt x="0" y="191"/>
                    <a:pt x="0" y="192"/>
                  </a:cubicBezTo>
                  <a:cubicBezTo>
                    <a:pt x="36" y="147"/>
                    <a:pt x="99" y="128"/>
                    <a:pt x="154" y="148"/>
                  </a:cubicBezTo>
                  <a:cubicBezTo>
                    <a:pt x="209" y="167"/>
                    <a:pt x="247" y="220"/>
                    <a:pt x="247" y="278"/>
                  </a:cubicBezTo>
                  <a:cubicBezTo>
                    <a:pt x="247" y="235"/>
                    <a:pt x="248" y="191"/>
                    <a:pt x="248" y="14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97"/>
            <p:cNvSpPr>
              <a:spLocks/>
            </p:cNvSpPr>
            <p:nvPr/>
          </p:nvSpPr>
          <p:spPr bwMode="auto">
            <a:xfrm>
              <a:off x="5300504" y="5015517"/>
              <a:ext cx="36513" cy="600075"/>
            </a:xfrm>
            <a:custGeom>
              <a:avLst/>
              <a:gdLst>
                <a:gd name="T0" fmla="*/ 23 w 23"/>
                <a:gd name="T1" fmla="*/ 43 h 378"/>
                <a:gd name="T2" fmla="*/ 23 w 23"/>
                <a:gd name="T3" fmla="*/ 0 h 378"/>
                <a:gd name="T4" fmla="*/ 0 w 23"/>
                <a:gd name="T5" fmla="*/ 185 h 378"/>
                <a:gd name="T6" fmla="*/ 0 w 23"/>
                <a:gd name="T7" fmla="*/ 230 h 378"/>
                <a:gd name="T8" fmla="*/ 0 w 23"/>
                <a:gd name="T9" fmla="*/ 378 h 378"/>
                <a:gd name="T10" fmla="*/ 23 w 23"/>
                <a:gd name="T11" fmla="*/ 180 h 378"/>
                <a:gd name="T12" fmla="*/ 23 w 23"/>
                <a:gd name="T13" fmla="*/ 43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378">
                  <a:moveTo>
                    <a:pt x="23" y="43"/>
                  </a:moveTo>
                  <a:lnTo>
                    <a:pt x="23" y="0"/>
                  </a:lnTo>
                  <a:lnTo>
                    <a:pt x="0" y="185"/>
                  </a:lnTo>
                  <a:lnTo>
                    <a:pt x="0" y="230"/>
                  </a:lnTo>
                  <a:lnTo>
                    <a:pt x="0" y="378"/>
                  </a:lnTo>
                  <a:lnTo>
                    <a:pt x="23" y="180"/>
                  </a:lnTo>
                  <a:lnTo>
                    <a:pt x="23" y="4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84"/>
            <p:cNvSpPr>
              <a:spLocks/>
            </p:cNvSpPr>
            <p:nvPr/>
          </p:nvSpPr>
          <p:spPr bwMode="auto">
            <a:xfrm>
              <a:off x="5331461" y="4852004"/>
              <a:ext cx="539750" cy="681038"/>
            </a:xfrm>
            <a:custGeom>
              <a:avLst/>
              <a:gdLst>
                <a:gd name="T0" fmla="*/ 239 w 250"/>
                <a:gd name="T1" fmla="*/ 177 h 315"/>
                <a:gd name="T2" fmla="*/ 247 w 250"/>
                <a:gd name="T3" fmla="*/ 81 h 315"/>
                <a:gd name="T4" fmla="*/ 247 w 250"/>
                <a:gd name="T5" fmla="*/ 0 h 315"/>
                <a:gd name="T6" fmla="*/ 160 w 250"/>
                <a:gd name="T7" fmla="*/ 136 h 315"/>
                <a:gd name="T8" fmla="*/ 16 w 250"/>
                <a:gd name="T9" fmla="*/ 127 h 315"/>
                <a:gd name="T10" fmla="*/ 7 w 250"/>
                <a:gd name="T11" fmla="*/ 205 h 315"/>
                <a:gd name="T12" fmla="*/ 1 w 250"/>
                <a:gd name="T13" fmla="*/ 253 h 315"/>
                <a:gd name="T14" fmla="*/ 0 w 250"/>
                <a:gd name="T15" fmla="*/ 265 h 315"/>
                <a:gd name="T16" fmla="*/ 21 w 250"/>
                <a:gd name="T17" fmla="*/ 277 h 315"/>
                <a:gd name="T18" fmla="*/ 239 w 250"/>
                <a:gd name="T19" fmla="*/ 177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0" h="315">
                  <a:moveTo>
                    <a:pt x="239" y="177"/>
                  </a:moveTo>
                  <a:cubicBezTo>
                    <a:pt x="250" y="148"/>
                    <a:pt x="247" y="112"/>
                    <a:pt x="247" y="81"/>
                  </a:cubicBezTo>
                  <a:cubicBezTo>
                    <a:pt x="247" y="54"/>
                    <a:pt x="247" y="27"/>
                    <a:pt x="247" y="0"/>
                  </a:cubicBezTo>
                  <a:cubicBezTo>
                    <a:pt x="247" y="57"/>
                    <a:pt x="212" y="111"/>
                    <a:pt x="160" y="136"/>
                  </a:cubicBezTo>
                  <a:cubicBezTo>
                    <a:pt x="114" y="158"/>
                    <a:pt x="59" y="154"/>
                    <a:pt x="16" y="127"/>
                  </a:cubicBezTo>
                  <a:cubicBezTo>
                    <a:pt x="13" y="153"/>
                    <a:pt x="10" y="179"/>
                    <a:pt x="7" y="205"/>
                  </a:cubicBezTo>
                  <a:cubicBezTo>
                    <a:pt x="5" y="221"/>
                    <a:pt x="3" y="237"/>
                    <a:pt x="1" y="253"/>
                  </a:cubicBezTo>
                  <a:cubicBezTo>
                    <a:pt x="1" y="257"/>
                    <a:pt x="1" y="261"/>
                    <a:pt x="0" y="265"/>
                  </a:cubicBezTo>
                  <a:cubicBezTo>
                    <a:pt x="0" y="268"/>
                    <a:pt x="17" y="275"/>
                    <a:pt x="21" y="277"/>
                  </a:cubicBezTo>
                  <a:cubicBezTo>
                    <a:pt x="106" y="315"/>
                    <a:pt x="212" y="268"/>
                    <a:pt x="239" y="177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85"/>
            <p:cNvSpPr>
              <a:spLocks/>
            </p:cNvSpPr>
            <p:nvPr/>
          </p:nvSpPr>
          <p:spPr bwMode="auto">
            <a:xfrm>
              <a:off x="5331461" y="4380516"/>
              <a:ext cx="544513" cy="246063"/>
            </a:xfrm>
            <a:custGeom>
              <a:avLst/>
              <a:gdLst>
                <a:gd name="T0" fmla="*/ 0 w 343"/>
                <a:gd name="T1" fmla="*/ 155 h 155"/>
                <a:gd name="T2" fmla="*/ 21 w 343"/>
                <a:gd name="T3" fmla="*/ 0 h 155"/>
                <a:gd name="T4" fmla="*/ 341 w 343"/>
                <a:gd name="T5" fmla="*/ 0 h 155"/>
                <a:gd name="T6" fmla="*/ 343 w 343"/>
                <a:gd name="T7" fmla="*/ 155 h 155"/>
                <a:gd name="T8" fmla="*/ 0 w 343"/>
                <a:gd name="T9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155">
                  <a:moveTo>
                    <a:pt x="0" y="155"/>
                  </a:moveTo>
                  <a:lnTo>
                    <a:pt x="21" y="0"/>
                  </a:lnTo>
                  <a:lnTo>
                    <a:pt x="341" y="0"/>
                  </a:lnTo>
                  <a:lnTo>
                    <a:pt x="343" y="155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88"/>
            <p:cNvSpPr>
              <a:spLocks/>
            </p:cNvSpPr>
            <p:nvPr/>
          </p:nvSpPr>
          <p:spPr bwMode="auto">
            <a:xfrm>
              <a:off x="6053138" y="3519774"/>
              <a:ext cx="604838" cy="508000"/>
            </a:xfrm>
            <a:custGeom>
              <a:avLst/>
              <a:gdLst>
                <a:gd name="T0" fmla="*/ 9 w 280"/>
                <a:gd name="T1" fmla="*/ 209 h 235"/>
                <a:gd name="T2" fmla="*/ 141 w 280"/>
                <a:gd name="T3" fmla="*/ 88 h 235"/>
                <a:gd name="T4" fmla="*/ 280 w 280"/>
                <a:gd name="T5" fmla="*/ 191 h 235"/>
                <a:gd name="T6" fmla="*/ 255 w 280"/>
                <a:gd name="T7" fmla="*/ 94 h 235"/>
                <a:gd name="T8" fmla="*/ 227 w 280"/>
                <a:gd name="T9" fmla="*/ 44 h 235"/>
                <a:gd name="T10" fmla="*/ 125 w 280"/>
                <a:gd name="T11" fmla="*/ 1 h 235"/>
                <a:gd name="T12" fmla="*/ 22 w 280"/>
                <a:gd name="T13" fmla="*/ 60 h 235"/>
                <a:gd name="T14" fmla="*/ 1 w 280"/>
                <a:gd name="T15" fmla="*/ 133 h 235"/>
                <a:gd name="T16" fmla="*/ 8 w 280"/>
                <a:gd name="T17" fmla="*/ 235 h 235"/>
                <a:gd name="T18" fmla="*/ 9 w 280"/>
                <a:gd name="T19" fmla="*/ 209 h 235"/>
                <a:gd name="T20" fmla="*/ 9 w 280"/>
                <a:gd name="T21" fmla="*/ 209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0" h="235">
                  <a:moveTo>
                    <a:pt x="9" y="209"/>
                  </a:moveTo>
                  <a:cubicBezTo>
                    <a:pt x="17" y="142"/>
                    <a:pt x="74" y="90"/>
                    <a:pt x="141" y="88"/>
                  </a:cubicBezTo>
                  <a:cubicBezTo>
                    <a:pt x="205" y="85"/>
                    <a:pt x="264" y="129"/>
                    <a:pt x="280" y="191"/>
                  </a:cubicBezTo>
                  <a:cubicBezTo>
                    <a:pt x="272" y="159"/>
                    <a:pt x="264" y="126"/>
                    <a:pt x="255" y="94"/>
                  </a:cubicBezTo>
                  <a:cubicBezTo>
                    <a:pt x="249" y="76"/>
                    <a:pt x="240" y="59"/>
                    <a:pt x="227" y="44"/>
                  </a:cubicBezTo>
                  <a:cubicBezTo>
                    <a:pt x="201" y="16"/>
                    <a:pt x="164" y="0"/>
                    <a:pt x="125" y="1"/>
                  </a:cubicBezTo>
                  <a:cubicBezTo>
                    <a:pt x="85" y="2"/>
                    <a:pt x="44" y="25"/>
                    <a:pt x="22" y="60"/>
                  </a:cubicBezTo>
                  <a:cubicBezTo>
                    <a:pt x="8" y="81"/>
                    <a:pt x="0" y="107"/>
                    <a:pt x="1" y="133"/>
                  </a:cubicBezTo>
                  <a:cubicBezTo>
                    <a:pt x="2" y="167"/>
                    <a:pt x="5" y="201"/>
                    <a:pt x="8" y="235"/>
                  </a:cubicBezTo>
                  <a:cubicBezTo>
                    <a:pt x="7" y="227"/>
                    <a:pt x="8" y="218"/>
                    <a:pt x="9" y="209"/>
                  </a:cubicBezTo>
                  <a:cubicBezTo>
                    <a:pt x="9" y="206"/>
                    <a:pt x="8" y="211"/>
                    <a:pt x="9" y="20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79"/>
            <p:cNvSpPr>
              <a:spLocks/>
            </p:cNvSpPr>
            <p:nvPr/>
          </p:nvSpPr>
          <p:spPr bwMode="auto">
            <a:xfrm>
              <a:off x="5327651" y="3701067"/>
              <a:ext cx="1539875" cy="1928813"/>
            </a:xfrm>
            <a:custGeom>
              <a:avLst/>
              <a:gdLst>
                <a:gd name="T0" fmla="*/ 483 w 715"/>
                <a:gd name="T1" fmla="*/ 0 h 892"/>
                <a:gd name="T2" fmla="*/ 614 w 715"/>
                <a:gd name="T3" fmla="*/ 92 h 892"/>
                <a:gd name="T4" fmla="*/ 570 w 715"/>
                <a:gd name="T5" fmla="*/ 247 h 892"/>
                <a:gd name="T6" fmla="*/ 715 w 715"/>
                <a:gd name="T7" fmla="*/ 247 h 892"/>
                <a:gd name="T8" fmla="*/ 715 w 715"/>
                <a:gd name="T9" fmla="*/ 547 h 892"/>
                <a:gd name="T10" fmla="*/ 715 w 715"/>
                <a:gd name="T11" fmla="*/ 886 h 892"/>
                <a:gd name="T12" fmla="*/ 705 w 715"/>
                <a:gd name="T13" fmla="*/ 890 h 892"/>
                <a:gd name="T14" fmla="*/ 656 w 715"/>
                <a:gd name="T15" fmla="*/ 890 h 892"/>
                <a:gd name="T16" fmla="*/ 472 w 715"/>
                <a:gd name="T17" fmla="*/ 890 h 892"/>
                <a:gd name="T18" fmla="*/ 60 w 715"/>
                <a:gd name="T19" fmla="*/ 890 h 892"/>
                <a:gd name="T20" fmla="*/ 3 w 715"/>
                <a:gd name="T21" fmla="*/ 890 h 892"/>
                <a:gd name="T22" fmla="*/ 1 w 715"/>
                <a:gd name="T23" fmla="*/ 799 h 892"/>
                <a:gd name="T24" fmla="*/ 164 w 715"/>
                <a:gd name="T25" fmla="*/ 804 h 892"/>
                <a:gd name="T26" fmla="*/ 248 w 715"/>
                <a:gd name="T27" fmla="*/ 662 h 892"/>
                <a:gd name="T28" fmla="*/ 164 w 715"/>
                <a:gd name="T29" fmla="*/ 520 h 892"/>
                <a:gd name="T30" fmla="*/ 1 w 715"/>
                <a:gd name="T31" fmla="*/ 526 h 892"/>
                <a:gd name="T32" fmla="*/ 1 w 715"/>
                <a:gd name="T33" fmla="*/ 429 h 892"/>
                <a:gd name="T34" fmla="*/ 168 w 715"/>
                <a:gd name="T35" fmla="*/ 429 h 892"/>
                <a:gd name="T36" fmla="*/ 248 w 715"/>
                <a:gd name="T37" fmla="*/ 429 h 892"/>
                <a:gd name="T38" fmla="*/ 253 w 715"/>
                <a:gd name="T39" fmla="*/ 425 h 892"/>
                <a:gd name="T40" fmla="*/ 253 w 715"/>
                <a:gd name="T41" fmla="*/ 389 h 892"/>
                <a:gd name="T42" fmla="*/ 253 w 715"/>
                <a:gd name="T43" fmla="*/ 293 h 892"/>
                <a:gd name="T44" fmla="*/ 255 w 715"/>
                <a:gd name="T45" fmla="*/ 247 h 892"/>
                <a:gd name="T46" fmla="*/ 397 w 715"/>
                <a:gd name="T47" fmla="*/ 247 h 892"/>
                <a:gd name="T48" fmla="*/ 353 w 715"/>
                <a:gd name="T49" fmla="*/ 92 h 892"/>
                <a:gd name="T50" fmla="*/ 483 w 715"/>
                <a:gd name="T51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15" h="892">
                  <a:moveTo>
                    <a:pt x="483" y="0"/>
                  </a:moveTo>
                  <a:cubicBezTo>
                    <a:pt x="541" y="0"/>
                    <a:pt x="594" y="38"/>
                    <a:pt x="614" y="92"/>
                  </a:cubicBezTo>
                  <a:cubicBezTo>
                    <a:pt x="634" y="147"/>
                    <a:pt x="615" y="210"/>
                    <a:pt x="570" y="247"/>
                  </a:cubicBezTo>
                  <a:cubicBezTo>
                    <a:pt x="618" y="247"/>
                    <a:pt x="667" y="247"/>
                    <a:pt x="715" y="247"/>
                  </a:cubicBezTo>
                  <a:cubicBezTo>
                    <a:pt x="715" y="347"/>
                    <a:pt x="715" y="447"/>
                    <a:pt x="715" y="547"/>
                  </a:cubicBezTo>
                  <a:cubicBezTo>
                    <a:pt x="715" y="660"/>
                    <a:pt x="715" y="773"/>
                    <a:pt x="715" y="886"/>
                  </a:cubicBezTo>
                  <a:cubicBezTo>
                    <a:pt x="715" y="892"/>
                    <a:pt x="710" y="890"/>
                    <a:pt x="705" y="890"/>
                  </a:cubicBezTo>
                  <a:cubicBezTo>
                    <a:pt x="689" y="890"/>
                    <a:pt x="672" y="890"/>
                    <a:pt x="656" y="890"/>
                  </a:cubicBezTo>
                  <a:cubicBezTo>
                    <a:pt x="594" y="890"/>
                    <a:pt x="533" y="890"/>
                    <a:pt x="472" y="890"/>
                  </a:cubicBezTo>
                  <a:cubicBezTo>
                    <a:pt x="335" y="890"/>
                    <a:pt x="197" y="890"/>
                    <a:pt x="60" y="890"/>
                  </a:cubicBezTo>
                  <a:cubicBezTo>
                    <a:pt x="41" y="890"/>
                    <a:pt x="22" y="890"/>
                    <a:pt x="3" y="890"/>
                  </a:cubicBezTo>
                  <a:cubicBezTo>
                    <a:pt x="0" y="890"/>
                    <a:pt x="1" y="809"/>
                    <a:pt x="1" y="799"/>
                  </a:cubicBezTo>
                  <a:cubicBezTo>
                    <a:pt x="50" y="829"/>
                    <a:pt x="113" y="831"/>
                    <a:pt x="164" y="804"/>
                  </a:cubicBezTo>
                  <a:cubicBezTo>
                    <a:pt x="215" y="776"/>
                    <a:pt x="248" y="721"/>
                    <a:pt x="248" y="662"/>
                  </a:cubicBezTo>
                  <a:cubicBezTo>
                    <a:pt x="248" y="603"/>
                    <a:pt x="215" y="548"/>
                    <a:pt x="164" y="520"/>
                  </a:cubicBezTo>
                  <a:cubicBezTo>
                    <a:pt x="113" y="493"/>
                    <a:pt x="50" y="495"/>
                    <a:pt x="1" y="526"/>
                  </a:cubicBezTo>
                  <a:cubicBezTo>
                    <a:pt x="1" y="493"/>
                    <a:pt x="1" y="461"/>
                    <a:pt x="1" y="429"/>
                  </a:cubicBezTo>
                  <a:cubicBezTo>
                    <a:pt x="57" y="429"/>
                    <a:pt x="113" y="429"/>
                    <a:pt x="168" y="429"/>
                  </a:cubicBezTo>
                  <a:cubicBezTo>
                    <a:pt x="195" y="429"/>
                    <a:pt x="222" y="429"/>
                    <a:pt x="248" y="429"/>
                  </a:cubicBezTo>
                  <a:cubicBezTo>
                    <a:pt x="253" y="429"/>
                    <a:pt x="253" y="430"/>
                    <a:pt x="253" y="425"/>
                  </a:cubicBezTo>
                  <a:cubicBezTo>
                    <a:pt x="253" y="413"/>
                    <a:pt x="253" y="401"/>
                    <a:pt x="253" y="389"/>
                  </a:cubicBezTo>
                  <a:cubicBezTo>
                    <a:pt x="253" y="357"/>
                    <a:pt x="253" y="325"/>
                    <a:pt x="253" y="293"/>
                  </a:cubicBezTo>
                  <a:cubicBezTo>
                    <a:pt x="253" y="288"/>
                    <a:pt x="251" y="247"/>
                    <a:pt x="255" y="247"/>
                  </a:cubicBezTo>
                  <a:cubicBezTo>
                    <a:pt x="302" y="247"/>
                    <a:pt x="349" y="247"/>
                    <a:pt x="397" y="247"/>
                  </a:cubicBezTo>
                  <a:cubicBezTo>
                    <a:pt x="351" y="210"/>
                    <a:pt x="333" y="147"/>
                    <a:pt x="353" y="92"/>
                  </a:cubicBezTo>
                  <a:cubicBezTo>
                    <a:pt x="373" y="38"/>
                    <a:pt x="426" y="0"/>
                    <a:pt x="48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80"/>
            <p:cNvSpPr>
              <a:spLocks/>
            </p:cNvSpPr>
            <p:nvPr/>
          </p:nvSpPr>
          <p:spPr bwMode="auto">
            <a:xfrm>
              <a:off x="5364957" y="3742342"/>
              <a:ext cx="1465263" cy="1846263"/>
            </a:xfrm>
            <a:custGeom>
              <a:avLst/>
              <a:gdLst>
                <a:gd name="T0" fmla="*/ 1 w 680"/>
                <a:gd name="T1" fmla="*/ 854 h 854"/>
                <a:gd name="T2" fmla="*/ 0 w 680"/>
                <a:gd name="T3" fmla="*/ 809 h 854"/>
                <a:gd name="T4" fmla="*/ 69 w 680"/>
                <a:gd name="T5" fmla="*/ 822 h 854"/>
                <a:gd name="T6" fmla="*/ 154 w 680"/>
                <a:gd name="T7" fmla="*/ 801 h 854"/>
                <a:gd name="T8" fmla="*/ 248 w 680"/>
                <a:gd name="T9" fmla="*/ 644 h 854"/>
                <a:gd name="T10" fmla="*/ 154 w 680"/>
                <a:gd name="T11" fmla="*/ 487 h 854"/>
                <a:gd name="T12" fmla="*/ 69 w 680"/>
                <a:gd name="T13" fmla="*/ 466 h 854"/>
                <a:gd name="T14" fmla="*/ 0 w 680"/>
                <a:gd name="T15" fmla="*/ 479 h 854"/>
                <a:gd name="T16" fmla="*/ 0 w 680"/>
                <a:gd name="T17" fmla="*/ 429 h 854"/>
                <a:gd name="T18" fmla="*/ 233 w 680"/>
                <a:gd name="T19" fmla="*/ 429 h 854"/>
                <a:gd name="T20" fmla="*/ 251 w 680"/>
                <a:gd name="T21" fmla="*/ 418 h 854"/>
                <a:gd name="T22" fmla="*/ 253 w 680"/>
                <a:gd name="T23" fmla="*/ 407 h 854"/>
                <a:gd name="T24" fmla="*/ 253 w 680"/>
                <a:gd name="T25" fmla="*/ 275 h 854"/>
                <a:gd name="T26" fmla="*/ 253 w 680"/>
                <a:gd name="T27" fmla="*/ 269 h 854"/>
                <a:gd name="T28" fmla="*/ 252 w 680"/>
                <a:gd name="T29" fmla="*/ 246 h 854"/>
                <a:gd name="T30" fmla="*/ 428 w 680"/>
                <a:gd name="T31" fmla="*/ 246 h 854"/>
                <a:gd name="T32" fmla="*/ 390 w 680"/>
                <a:gd name="T33" fmla="*/ 215 h 854"/>
                <a:gd name="T34" fmla="*/ 351 w 680"/>
                <a:gd name="T35" fmla="*/ 80 h 854"/>
                <a:gd name="T36" fmla="*/ 465 w 680"/>
                <a:gd name="T37" fmla="*/ 0 h 854"/>
                <a:gd name="T38" fmla="*/ 579 w 680"/>
                <a:gd name="T39" fmla="*/ 80 h 854"/>
                <a:gd name="T40" fmla="*/ 541 w 680"/>
                <a:gd name="T41" fmla="*/ 215 h 854"/>
                <a:gd name="T42" fmla="*/ 503 w 680"/>
                <a:gd name="T43" fmla="*/ 246 h 854"/>
                <a:gd name="T44" fmla="*/ 680 w 680"/>
                <a:gd name="T45" fmla="*/ 246 h 854"/>
                <a:gd name="T46" fmla="*/ 679 w 680"/>
                <a:gd name="T47" fmla="*/ 854 h 854"/>
                <a:gd name="T48" fmla="*/ 1 w 680"/>
                <a:gd name="T49" fmla="*/ 85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0" h="854">
                  <a:moveTo>
                    <a:pt x="1" y="854"/>
                  </a:moveTo>
                  <a:cubicBezTo>
                    <a:pt x="0" y="844"/>
                    <a:pt x="0" y="829"/>
                    <a:pt x="0" y="809"/>
                  </a:cubicBezTo>
                  <a:cubicBezTo>
                    <a:pt x="22" y="818"/>
                    <a:pt x="45" y="822"/>
                    <a:pt x="69" y="822"/>
                  </a:cubicBezTo>
                  <a:cubicBezTo>
                    <a:pt x="99" y="822"/>
                    <a:pt x="128" y="815"/>
                    <a:pt x="154" y="801"/>
                  </a:cubicBezTo>
                  <a:cubicBezTo>
                    <a:pt x="211" y="770"/>
                    <a:pt x="248" y="708"/>
                    <a:pt x="248" y="644"/>
                  </a:cubicBezTo>
                  <a:cubicBezTo>
                    <a:pt x="248" y="579"/>
                    <a:pt x="211" y="518"/>
                    <a:pt x="154" y="487"/>
                  </a:cubicBezTo>
                  <a:cubicBezTo>
                    <a:pt x="128" y="473"/>
                    <a:pt x="99" y="466"/>
                    <a:pt x="69" y="466"/>
                  </a:cubicBezTo>
                  <a:cubicBezTo>
                    <a:pt x="45" y="466"/>
                    <a:pt x="22" y="470"/>
                    <a:pt x="0" y="479"/>
                  </a:cubicBezTo>
                  <a:cubicBezTo>
                    <a:pt x="0" y="429"/>
                    <a:pt x="0" y="429"/>
                    <a:pt x="0" y="429"/>
                  </a:cubicBezTo>
                  <a:cubicBezTo>
                    <a:pt x="233" y="429"/>
                    <a:pt x="233" y="429"/>
                    <a:pt x="233" y="429"/>
                  </a:cubicBezTo>
                  <a:cubicBezTo>
                    <a:pt x="245" y="429"/>
                    <a:pt x="250" y="420"/>
                    <a:pt x="251" y="418"/>
                  </a:cubicBezTo>
                  <a:cubicBezTo>
                    <a:pt x="253" y="414"/>
                    <a:pt x="253" y="410"/>
                    <a:pt x="253" y="407"/>
                  </a:cubicBezTo>
                  <a:cubicBezTo>
                    <a:pt x="253" y="275"/>
                    <a:pt x="253" y="275"/>
                    <a:pt x="253" y="275"/>
                  </a:cubicBezTo>
                  <a:cubicBezTo>
                    <a:pt x="253" y="274"/>
                    <a:pt x="253" y="272"/>
                    <a:pt x="253" y="269"/>
                  </a:cubicBezTo>
                  <a:cubicBezTo>
                    <a:pt x="252" y="259"/>
                    <a:pt x="252" y="251"/>
                    <a:pt x="252" y="246"/>
                  </a:cubicBezTo>
                  <a:cubicBezTo>
                    <a:pt x="428" y="246"/>
                    <a:pt x="428" y="246"/>
                    <a:pt x="428" y="246"/>
                  </a:cubicBezTo>
                  <a:cubicBezTo>
                    <a:pt x="390" y="215"/>
                    <a:pt x="390" y="215"/>
                    <a:pt x="390" y="215"/>
                  </a:cubicBezTo>
                  <a:cubicBezTo>
                    <a:pt x="350" y="183"/>
                    <a:pt x="334" y="128"/>
                    <a:pt x="351" y="80"/>
                  </a:cubicBezTo>
                  <a:cubicBezTo>
                    <a:pt x="368" y="33"/>
                    <a:pt x="415" y="0"/>
                    <a:pt x="465" y="0"/>
                  </a:cubicBezTo>
                  <a:cubicBezTo>
                    <a:pt x="516" y="0"/>
                    <a:pt x="562" y="33"/>
                    <a:pt x="579" y="80"/>
                  </a:cubicBezTo>
                  <a:cubicBezTo>
                    <a:pt x="597" y="127"/>
                    <a:pt x="581" y="183"/>
                    <a:pt x="541" y="215"/>
                  </a:cubicBezTo>
                  <a:cubicBezTo>
                    <a:pt x="503" y="246"/>
                    <a:pt x="503" y="246"/>
                    <a:pt x="503" y="246"/>
                  </a:cubicBezTo>
                  <a:cubicBezTo>
                    <a:pt x="680" y="246"/>
                    <a:pt x="680" y="246"/>
                    <a:pt x="680" y="246"/>
                  </a:cubicBezTo>
                  <a:cubicBezTo>
                    <a:pt x="679" y="854"/>
                    <a:pt x="679" y="854"/>
                    <a:pt x="679" y="854"/>
                  </a:cubicBezTo>
                  <a:lnTo>
                    <a:pt x="1" y="8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92"/>
            <p:cNvSpPr>
              <a:spLocks/>
            </p:cNvSpPr>
            <p:nvPr/>
          </p:nvSpPr>
          <p:spPr bwMode="auto">
            <a:xfrm>
              <a:off x="4150202" y="4360672"/>
              <a:ext cx="1687513" cy="1268413"/>
            </a:xfrm>
            <a:custGeom>
              <a:avLst/>
              <a:gdLst>
                <a:gd name="T0" fmla="*/ 462 w 784"/>
                <a:gd name="T1" fmla="*/ 0 h 587"/>
                <a:gd name="T2" fmla="*/ 462 w 784"/>
                <a:gd name="T3" fmla="*/ 82 h 587"/>
                <a:gd name="T4" fmla="*/ 462 w 784"/>
                <a:gd name="T5" fmla="*/ 123 h 587"/>
                <a:gd name="T6" fmla="*/ 483 w 784"/>
                <a:gd name="T7" fmla="*/ 126 h 587"/>
                <a:gd name="T8" fmla="*/ 533 w 784"/>
                <a:gd name="T9" fmla="*/ 126 h 587"/>
                <a:gd name="T10" fmla="*/ 537 w 784"/>
                <a:gd name="T11" fmla="*/ 128 h 587"/>
                <a:gd name="T12" fmla="*/ 537 w 784"/>
                <a:gd name="T13" fmla="*/ 143 h 587"/>
                <a:gd name="T14" fmla="*/ 537 w 784"/>
                <a:gd name="T15" fmla="*/ 238 h 587"/>
                <a:gd name="T16" fmla="*/ 537 w 784"/>
                <a:gd name="T17" fmla="*/ 273 h 587"/>
                <a:gd name="T18" fmla="*/ 692 w 784"/>
                <a:gd name="T19" fmla="*/ 229 h 587"/>
                <a:gd name="T20" fmla="*/ 784 w 784"/>
                <a:gd name="T21" fmla="*/ 359 h 587"/>
                <a:gd name="T22" fmla="*/ 692 w 784"/>
                <a:gd name="T23" fmla="*/ 489 h 587"/>
                <a:gd name="T24" fmla="*/ 537 w 784"/>
                <a:gd name="T25" fmla="*/ 445 h 587"/>
                <a:gd name="T26" fmla="*/ 537 w 784"/>
                <a:gd name="T27" fmla="*/ 587 h 587"/>
                <a:gd name="T28" fmla="*/ 211 w 784"/>
                <a:gd name="T29" fmla="*/ 587 h 587"/>
                <a:gd name="T30" fmla="*/ 30 w 784"/>
                <a:gd name="T31" fmla="*/ 587 h 587"/>
                <a:gd name="T32" fmla="*/ 1 w 784"/>
                <a:gd name="T33" fmla="*/ 587 h 587"/>
                <a:gd name="T34" fmla="*/ 1 w 784"/>
                <a:gd name="T35" fmla="*/ 558 h 587"/>
                <a:gd name="T36" fmla="*/ 0 w 784"/>
                <a:gd name="T37" fmla="*/ 159 h 587"/>
                <a:gd name="T38" fmla="*/ 0 w 784"/>
                <a:gd name="T39" fmla="*/ 0 h 587"/>
                <a:gd name="T40" fmla="*/ 342 w 784"/>
                <a:gd name="T41" fmla="*/ 0 h 587"/>
                <a:gd name="T42" fmla="*/ 462 w 784"/>
                <a:gd name="T43" fmla="*/ 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4" h="587">
                  <a:moveTo>
                    <a:pt x="462" y="0"/>
                  </a:moveTo>
                  <a:cubicBezTo>
                    <a:pt x="462" y="27"/>
                    <a:pt x="462" y="55"/>
                    <a:pt x="462" y="82"/>
                  </a:cubicBezTo>
                  <a:cubicBezTo>
                    <a:pt x="462" y="96"/>
                    <a:pt x="462" y="109"/>
                    <a:pt x="462" y="123"/>
                  </a:cubicBezTo>
                  <a:cubicBezTo>
                    <a:pt x="462" y="130"/>
                    <a:pt x="477" y="126"/>
                    <a:pt x="483" y="126"/>
                  </a:cubicBezTo>
                  <a:cubicBezTo>
                    <a:pt x="500" y="126"/>
                    <a:pt x="516" y="126"/>
                    <a:pt x="533" y="126"/>
                  </a:cubicBezTo>
                  <a:cubicBezTo>
                    <a:pt x="535" y="126"/>
                    <a:pt x="537" y="125"/>
                    <a:pt x="537" y="128"/>
                  </a:cubicBezTo>
                  <a:cubicBezTo>
                    <a:pt x="537" y="133"/>
                    <a:pt x="537" y="138"/>
                    <a:pt x="537" y="143"/>
                  </a:cubicBezTo>
                  <a:cubicBezTo>
                    <a:pt x="537" y="175"/>
                    <a:pt x="537" y="206"/>
                    <a:pt x="537" y="238"/>
                  </a:cubicBezTo>
                  <a:cubicBezTo>
                    <a:pt x="537" y="250"/>
                    <a:pt x="537" y="262"/>
                    <a:pt x="537" y="273"/>
                  </a:cubicBezTo>
                  <a:cubicBezTo>
                    <a:pt x="574" y="227"/>
                    <a:pt x="637" y="209"/>
                    <a:pt x="692" y="229"/>
                  </a:cubicBezTo>
                  <a:cubicBezTo>
                    <a:pt x="747" y="248"/>
                    <a:pt x="784" y="301"/>
                    <a:pt x="784" y="359"/>
                  </a:cubicBezTo>
                  <a:cubicBezTo>
                    <a:pt x="784" y="417"/>
                    <a:pt x="747" y="470"/>
                    <a:pt x="692" y="489"/>
                  </a:cubicBezTo>
                  <a:cubicBezTo>
                    <a:pt x="637" y="509"/>
                    <a:pt x="574" y="491"/>
                    <a:pt x="537" y="445"/>
                  </a:cubicBezTo>
                  <a:cubicBezTo>
                    <a:pt x="537" y="492"/>
                    <a:pt x="537" y="540"/>
                    <a:pt x="537" y="587"/>
                  </a:cubicBezTo>
                  <a:cubicBezTo>
                    <a:pt x="429" y="587"/>
                    <a:pt x="320" y="587"/>
                    <a:pt x="211" y="587"/>
                  </a:cubicBezTo>
                  <a:cubicBezTo>
                    <a:pt x="151" y="587"/>
                    <a:pt x="90" y="587"/>
                    <a:pt x="30" y="587"/>
                  </a:cubicBezTo>
                  <a:cubicBezTo>
                    <a:pt x="28" y="587"/>
                    <a:pt x="1" y="587"/>
                    <a:pt x="1" y="587"/>
                  </a:cubicBezTo>
                  <a:cubicBezTo>
                    <a:pt x="1" y="577"/>
                    <a:pt x="1" y="568"/>
                    <a:pt x="1" y="558"/>
                  </a:cubicBezTo>
                  <a:cubicBezTo>
                    <a:pt x="1" y="425"/>
                    <a:pt x="1" y="292"/>
                    <a:pt x="0" y="159"/>
                  </a:cubicBezTo>
                  <a:cubicBezTo>
                    <a:pt x="0" y="106"/>
                    <a:pt x="0" y="53"/>
                    <a:pt x="0" y="0"/>
                  </a:cubicBezTo>
                  <a:cubicBezTo>
                    <a:pt x="114" y="0"/>
                    <a:pt x="228" y="0"/>
                    <a:pt x="342" y="0"/>
                  </a:cubicBezTo>
                  <a:cubicBezTo>
                    <a:pt x="382" y="0"/>
                    <a:pt x="422" y="0"/>
                    <a:pt x="46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93"/>
            <p:cNvSpPr>
              <a:spLocks/>
            </p:cNvSpPr>
            <p:nvPr/>
          </p:nvSpPr>
          <p:spPr bwMode="auto">
            <a:xfrm>
              <a:off x="4186714" y="4397184"/>
              <a:ext cx="1614488" cy="1195388"/>
            </a:xfrm>
            <a:custGeom>
              <a:avLst/>
              <a:gdLst>
                <a:gd name="T0" fmla="*/ 0 w 750"/>
                <a:gd name="T1" fmla="*/ 0 h 553"/>
                <a:gd name="T2" fmla="*/ 428 w 750"/>
                <a:gd name="T3" fmla="*/ 0 h 553"/>
                <a:gd name="T4" fmla="*/ 428 w 750"/>
                <a:gd name="T5" fmla="*/ 106 h 553"/>
                <a:gd name="T6" fmla="*/ 453 w 750"/>
                <a:gd name="T7" fmla="*/ 128 h 553"/>
                <a:gd name="T8" fmla="*/ 463 w 750"/>
                <a:gd name="T9" fmla="*/ 127 h 553"/>
                <a:gd name="T10" fmla="*/ 466 w 750"/>
                <a:gd name="T11" fmla="*/ 127 h 553"/>
                <a:gd name="T12" fmla="*/ 503 w 750"/>
                <a:gd name="T13" fmla="*/ 127 h 553"/>
                <a:gd name="T14" fmla="*/ 503 w 750"/>
                <a:gd name="T15" fmla="*/ 306 h 553"/>
                <a:gd name="T16" fmla="*/ 534 w 750"/>
                <a:gd name="T17" fmla="*/ 267 h 553"/>
                <a:gd name="T18" fmla="*/ 629 w 750"/>
                <a:gd name="T19" fmla="*/ 221 h 553"/>
                <a:gd name="T20" fmla="*/ 669 w 750"/>
                <a:gd name="T21" fmla="*/ 229 h 553"/>
                <a:gd name="T22" fmla="*/ 750 w 750"/>
                <a:gd name="T23" fmla="*/ 342 h 553"/>
                <a:gd name="T24" fmla="*/ 669 w 750"/>
                <a:gd name="T25" fmla="*/ 456 h 553"/>
                <a:gd name="T26" fmla="*/ 629 w 750"/>
                <a:gd name="T27" fmla="*/ 463 h 553"/>
                <a:gd name="T28" fmla="*/ 534 w 750"/>
                <a:gd name="T29" fmla="*/ 417 h 553"/>
                <a:gd name="T30" fmla="*/ 503 w 750"/>
                <a:gd name="T31" fmla="*/ 378 h 553"/>
                <a:gd name="T32" fmla="*/ 503 w 750"/>
                <a:gd name="T33" fmla="*/ 553 h 553"/>
                <a:gd name="T34" fmla="*/ 1 w 750"/>
                <a:gd name="T35" fmla="*/ 553 h 553"/>
                <a:gd name="T36" fmla="*/ 0 w 750"/>
                <a:gd name="T37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50" h="553">
                  <a:moveTo>
                    <a:pt x="0" y="0"/>
                  </a:moveTo>
                  <a:cubicBezTo>
                    <a:pt x="428" y="0"/>
                    <a:pt x="428" y="0"/>
                    <a:pt x="428" y="0"/>
                  </a:cubicBezTo>
                  <a:cubicBezTo>
                    <a:pt x="428" y="106"/>
                    <a:pt x="428" y="106"/>
                    <a:pt x="428" y="106"/>
                  </a:cubicBezTo>
                  <a:cubicBezTo>
                    <a:pt x="428" y="114"/>
                    <a:pt x="433" y="128"/>
                    <a:pt x="453" y="128"/>
                  </a:cubicBezTo>
                  <a:cubicBezTo>
                    <a:pt x="456" y="128"/>
                    <a:pt x="460" y="127"/>
                    <a:pt x="463" y="127"/>
                  </a:cubicBezTo>
                  <a:cubicBezTo>
                    <a:pt x="464" y="127"/>
                    <a:pt x="465" y="127"/>
                    <a:pt x="466" y="127"/>
                  </a:cubicBezTo>
                  <a:cubicBezTo>
                    <a:pt x="503" y="127"/>
                    <a:pt x="503" y="127"/>
                    <a:pt x="503" y="127"/>
                  </a:cubicBezTo>
                  <a:cubicBezTo>
                    <a:pt x="503" y="306"/>
                    <a:pt x="503" y="306"/>
                    <a:pt x="503" y="306"/>
                  </a:cubicBezTo>
                  <a:cubicBezTo>
                    <a:pt x="534" y="267"/>
                    <a:pt x="534" y="267"/>
                    <a:pt x="534" y="267"/>
                  </a:cubicBezTo>
                  <a:cubicBezTo>
                    <a:pt x="557" y="239"/>
                    <a:pt x="592" y="221"/>
                    <a:pt x="629" y="221"/>
                  </a:cubicBezTo>
                  <a:cubicBezTo>
                    <a:pt x="643" y="221"/>
                    <a:pt x="657" y="224"/>
                    <a:pt x="669" y="229"/>
                  </a:cubicBezTo>
                  <a:cubicBezTo>
                    <a:pt x="717" y="245"/>
                    <a:pt x="750" y="292"/>
                    <a:pt x="750" y="342"/>
                  </a:cubicBezTo>
                  <a:cubicBezTo>
                    <a:pt x="750" y="392"/>
                    <a:pt x="717" y="439"/>
                    <a:pt x="669" y="456"/>
                  </a:cubicBezTo>
                  <a:cubicBezTo>
                    <a:pt x="657" y="461"/>
                    <a:pt x="643" y="463"/>
                    <a:pt x="629" y="463"/>
                  </a:cubicBezTo>
                  <a:cubicBezTo>
                    <a:pt x="592" y="463"/>
                    <a:pt x="556" y="446"/>
                    <a:pt x="534" y="417"/>
                  </a:cubicBezTo>
                  <a:cubicBezTo>
                    <a:pt x="503" y="378"/>
                    <a:pt x="503" y="378"/>
                    <a:pt x="503" y="378"/>
                  </a:cubicBezTo>
                  <a:cubicBezTo>
                    <a:pt x="503" y="553"/>
                    <a:pt x="503" y="553"/>
                    <a:pt x="503" y="553"/>
                  </a:cubicBezTo>
                  <a:cubicBezTo>
                    <a:pt x="1" y="553"/>
                    <a:pt x="1" y="553"/>
                    <a:pt x="1" y="55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99"/>
            <p:cNvSpPr>
              <a:spLocks/>
            </p:cNvSpPr>
            <p:nvPr/>
          </p:nvSpPr>
          <p:spPr bwMode="auto">
            <a:xfrm>
              <a:off x="5309077" y="4386072"/>
              <a:ext cx="36513" cy="566738"/>
            </a:xfrm>
            <a:custGeom>
              <a:avLst/>
              <a:gdLst>
                <a:gd name="T0" fmla="*/ 23 w 23"/>
                <a:gd name="T1" fmla="*/ 145 h 357"/>
                <a:gd name="T2" fmla="*/ 23 w 23"/>
                <a:gd name="T3" fmla="*/ 0 h 357"/>
                <a:gd name="T4" fmla="*/ 0 w 23"/>
                <a:gd name="T5" fmla="*/ 156 h 357"/>
                <a:gd name="T6" fmla="*/ 0 w 23"/>
                <a:gd name="T7" fmla="*/ 312 h 357"/>
                <a:gd name="T8" fmla="*/ 0 w 23"/>
                <a:gd name="T9" fmla="*/ 357 h 357"/>
                <a:gd name="T10" fmla="*/ 23 w 23"/>
                <a:gd name="T11" fmla="*/ 189 h 357"/>
                <a:gd name="T12" fmla="*/ 23 w 23"/>
                <a:gd name="T13" fmla="*/ 14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357">
                  <a:moveTo>
                    <a:pt x="23" y="145"/>
                  </a:moveTo>
                  <a:lnTo>
                    <a:pt x="23" y="0"/>
                  </a:lnTo>
                  <a:lnTo>
                    <a:pt x="0" y="156"/>
                  </a:lnTo>
                  <a:lnTo>
                    <a:pt x="0" y="312"/>
                  </a:lnTo>
                  <a:lnTo>
                    <a:pt x="0" y="357"/>
                  </a:lnTo>
                  <a:lnTo>
                    <a:pt x="23" y="189"/>
                  </a:lnTo>
                  <a:lnTo>
                    <a:pt x="23" y="14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100"/>
            <p:cNvSpPr>
              <a:spLocks/>
            </p:cNvSpPr>
            <p:nvPr/>
          </p:nvSpPr>
          <p:spPr bwMode="auto">
            <a:xfrm>
              <a:off x="5147152" y="4386072"/>
              <a:ext cx="198438" cy="247650"/>
            </a:xfrm>
            <a:custGeom>
              <a:avLst/>
              <a:gdLst>
                <a:gd name="T0" fmla="*/ 0 w 125"/>
                <a:gd name="T1" fmla="*/ 156 h 156"/>
                <a:gd name="T2" fmla="*/ 30 w 125"/>
                <a:gd name="T3" fmla="*/ 0 h 156"/>
                <a:gd name="T4" fmla="*/ 125 w 125"/>
                <a:gd name="T5" fmla="*/ 0 h 156"/>
                <a:gd name="T6" fmla="*/ 102 w 125"/>
                <a:gd name="T7" fmla="*/ 156 h 156"/>
                <a:gd name="T8" fmla="*/ 0 w 125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56">
                  <a:moveTo>
                    <a:pt x="0" y="156"/>
                  </a:moveTo>
                  <a:lnTo>
                    <a:pt x="30" y="0"/>
                  </a:lnTo>
                  <a:lnTo>
                    <a:pt x="125" y="0"/>
                  </a:lnTo>
                  <a:lnTo>
                    <a:pt x="102" y="156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01"/>
            <p:cNvSpPr>
              <a:spLocks/>
            </p:cNvSpPr>
            <p:nvPr/>
          </p:nvSpPr>
          <p:spPr bwMode="auto">
            <a:xfrm>
              <a:off x="4150202" y="4128897"/>
              <a:ext cx="1044575" cy="231775"/>
            </a:xfrm>
            <a:custGeom>
              <a:avLst/>
              <a:gdLst>
                <a:gd name="T0" fmla="*/ 0 w 658"/>
                <a:gd name="T1" fmla="*/ 145 h 146"/>
                <a:gd name="T2" fmla="*/ 71 w 658"/>
                <a:gd name="T3" fmla="*/ 0 h 146"/>
                <a:gd name="T4" fmla="*/ 658 w 658"/>
                <a:gd name="T5" fmla="*/ 0 h 146"/>
                <a:gd name="T6" fmla="*/ 628 w 658"/>
                <a:gd name="T7" fmla="*/ 146 h 146"/>
                <a:gd name="T8" fmla="*/ 0 w 658"/>
                <a:gd name="T9" fmla="*/ 14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8" h="146">
                  <a:moveTo>
                    <a:pt x="0" y="145"/>
                  </a:moveTo>
                  <a:lnTo>
                    <a:pt x="71" y="0"/>
                  </a:lnTo>
                  <a:lnTo>
                    <a:pt x="658" y="0"/>
                  </a:lnTo>
                  <a:lnTo>
                    <a:pt x="628" y="146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02"/>
            <p:cNvSpPr>
              <a:spLocks/>
            </p:cNvSpPr>
            <p:nvPr/>
          </p:nvSpPr>
          <p:spPr bwMode="auto">
            <a:xfrm>
              <a:off x="5147152" y="4128897"/>
              <a:ext cx="47625" cy="504825"/>
            </a:xfrm>
            <a:custGeom>
              <a:avLst/>
              <a:gdLst>
                <a:gd name="T0" fmla="*/ 0 w 30"/>
                <a:gd name="T1" fmla="*/ 146 h 318"/>
                <a:gd name="T2" fmla="*/ 30 w 30"/>
                <a:gd name="T3" fmla="*/ 0 h 318"/>
                <a:gd name="T4" fmla="*/ 30 w 30"/>
                <a:gd name="T5" fmla="*/ 162 h 318"/>
                <a:gd name="T6" fmla="*/ 0 w 30"/>
                <a:gd name="T7" fmla="*/ 318 h 318"/>
                <a:gd name="T8" fmla="*/ 0 w 30"/>
                <a:gd name="T9" fmla="*/ 146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8">
                  <a:moveTo>
                    <a:pt x="0" y="146"/>
                  </a:moveTo>
                  <a:lnTo>
                    <a:pt x="30" y="0"/>
                  </a:lnTo>
                  <a:lnTo>
                    <a:pt x="30" y="162"/>
                  </a:lnTo>
                  <a:lnTo>
                    <a:pt x="0" y="318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106"/>
            <p:cNvSpPr>
              <a:spLocks/>
            </p:cNvSpPr>
            <p:nvPr/>
          </p:nvSpPr>
          <p:spPr bwMode="auto">
            <a:xfrm>
              <a:off x="5156646" y="2019300"/>
              <a:ext cx="2406650" cy="2159000"/>
            </a:xfrm>
            <a:custGeom>
              <a:avLst/>
              <a:gdLst>
                <a:gd name="T0" fmla="*/ 559 w 1117"/>
                <a:gd name="T1" fmla="*/ 0 h 999"/>
                <a:gd name="T2" fmla="*/ 677 w 1117"/>
                <a:gd name="T3" fmla="*/ 186 h 999"/>
                <a:gd name="T4" fmla="*/ 916 w 1117"/>
                <a:gd name="T5" fmla="*/ 559 h 999"/>
                <a:gd name="T6" fmla="*/ 1099 w 1117"/>
                <a:gd name="T7" fmla="*/ 845 h 999"/>
                <a:gd name="T8" fmla="*/ 1117 w 1117"/>
                <a:gd name="T9" fmla="*/ 874 h 999"/>
                <a:gd name="T10" fmla="*/ 794 w 1117"/>
                <a:gd name="T11" fmla="*/ 874 h 999"/>
                <a:gd name="T12" fmla="*/ 790 w 1117"/>
                <a:gd name="T13" fmla="*/ 876 h 999"/>
                <a:gd name="T14" fmla="*/ 790 w 1117"/>
                <a:gd name="T15" fmla="*/ 904 h 999"/>
                <a:gd name="T16" fmla="*/ 790 w 1117"/>
                <a:gd name="T17" fmla="*/ 985 h 999"/>
                <a:gd name="T18" fmla="*/ 790 w 1117"/>
                <a:gd name="T19" fmla="*/ 999 h 999"/>
                <a:gd name="T20" fmla="*/ 763 w 1117"/>
                <a:gd name="T21" fmla="*/ 999 h 999"/>
                <a:gd name="T22" fmla="*/ 696 w 1117"/>
                <a:gd name="T23" fmla="*/ 999 h 999"/>
                <a:gd name="T24" fmla="*/ 701 w 1117"/>
                <a:gd name="T25" fmla="*/ 837 h 999"/>
                <a:gd name="T26" fmla="*/ 558 w 1117"/>
                <a:gd name="T27" fmla="*/ 753 h 999"/>
                <a:gd name="T28" fmla="*/ 416 w 1117"/>
                <a:gd name="T29" fmla="*/ 837 h 999"/>
                <a:gd name="T30" fmla="*/ 421 w 1117"/>
                <a:gd name="T31" fmla="*/ 999 h 999"/>
                <a:gd name="T32" fmla="*/ 328 w 1117"/>
                <a:gd name="T33" fmla="*/ 999 h 999"/>
                <a:gd name="T34" fmla="*/ 328 w 1117"/>
                <a:gd name="T35" fmla="*/ 874 h 999"/>
                <a:gd name="T36" fmla="*/ 4 w 1117"/>
                <a:gd name="T37" fmla="*/ 874 h 999"/>
                <a:gd name="T38" fmla="*/ 0 w 1117"/>
                <a:gd name="T39" fmla="*/ 874 h 999"/>
                <a:gd name="T40" fmla="*/ 118 w 1117"/>
                <a:gd name="T41" fmla="*/ 689 h 999"/>
                <a:gd name="T42" fmla="*/ 357 w 1117"/>
                <a:gd name="T43" fmla="*/ 316 h 999"/>
                <a:gd name="T44" fmla="*/ 540 w 1117"/>
                <a:gd name="T45" fmla="*/ 30 h 999"/>
                <a:gd name="T46" fmla="*/ 559 w 1117"/>
                <a:gd name="T47" fmla="*/ 0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17" h="999">
                  <a:moveTo>
                    <a:pt x="559" y="0"/>
                  </a:moveTo>
                  <a:cubicBezTo>
                    <a:pt x="598" y="62"/>
                    <a:pt x="638" y="124"/>
                    <a:pt x="677" y="186"/>
                  </a:cubicBezTo>
                  <a:cubicBezTo>
                    <a:pt x="757" y="310"/>
                    <a:pt x="836" y="435"/>
                    <a:pt x="916" y="559"/>
                  </a:cubicBezTo>
                  <a:cubicBezTo>
                    <a:pt x="977" y="654"/>
                    <a:pt x="1038" y="750"/>
                    <a:pt x="1099" y="845"/>
                  </a:cubicBezTo>
                  <a:cubicBezTo>
                    <a:pt x="1105" y="855"/>
                    <a:pt x="1111" y="864"/>
                    <a:pt x="1117" y="874"/>
                  </a:cubicBezTo>
                  <a:cubicBezTo>
                    <a:pt x="1009" y="874"/>
                    <a:pt x="902" y="874"/>
                    <a:pt x="794" y="874"/>
                  </a:cubicBezTo>
                  <a:cubicBezTo>
                    <a:pt x="791" y="874"/>
                    <a:pt x="790" y="873"/>
                    <a:pt x="790" y="876"/>
                  </a:cubicBezTo>
                  <a:cubicBezTo>
                    <a:pt x="790" y="885"/>
                    <a:pt x="790" y="894"/>
                    <a:pt x="790" y="904"/>
                  </a:cubicBezTo>
                  <a:cubicBezTo>
                    <a:pt x="790" y="931"/>
                    <a:pt x="790" y="958"/>
                    <a:pt x="790" y="985"/>
                  </a:cubicBezTo>
                  <a:cubicBezTo>
                    <a:pt x="790" y="986"/>
                    <a:pt x="791" y="999"/>
                    <a:pt x="790" y="999"/>
                  </a:cubicBezTo>
                  <a:cubicBezTo>
                    <a:pt x="781" y="999"/>
                    <a:pt x="772" y="999"/>
                    <a:pt x="763" y="999"/>
                  </a:cubicBezTo>
                  <a:cubicBezTo>
                    <a:pt x="741" y="999"/>
                    <a:pt x="718" y="999"/>
                    <a:pt x="696" y="999"/>
                  </a:cubicBezTo>
                  <a:cubicBezTo>
                    <a:pt x="726" y="951"/>
                    <a:pt x="728" y="888"/>
                    <a:pt x="701" y="837"/>
                  </a:cubicBezTo>
                  <a:cubicBezTo>
                    <a:pt x="673" y="786"/>
                    <a:pt x="617" y="753"/>
                    <a:pt x="558" y="753"/>
                  </a:cubicBezTo>
                  <a:cubicBezTo>
                    <a:pt x="500" y="753"/>
                    <a:pt x="444" y="786"/>
                    <a:pt x="416" y="837"/>
                  </a:cubicBezTo>
                  <a:cubicBezTo>
                    <a:pt x="389" y="888"/>
                    <a:pt x="391" y="951"/>
                    <a:pt x="421" y="999"/>
                  </a:cubicBezTo>
                  <a:cubicBezTo>
                    <a:pt x="390" y="999"/>
                    <a:pt x="359" y="999"/>
                    <a:pt x="328" y="999"/>
                  </a:cubicBezTo>
                  <a:cubicBezTo>
                    <a:pt x="328" y="957"/>
                    <a:pt x="328" y="915"/>
                    <a:pt x="328" y="874"/>
                  </a:cubicBezTo>
                  <a:cubicBezTo>
                    <a:pt x="220" y="874"/>
                    <a:pt x="112" y="874"/>
                    <a:pt x="4" y="874"/>
                  </a:cubicBezTo>
                  <a:cubicBezTo>
                    <a:pt x="2" y="874"/>
                    <a:pt x="1" y="874"/>
                    <a:pt x="0" y="874"/>
                  </a:cubicBezTo>
                  <a:cubicBezTo>
                    <a:pt x="39" y="812"/>
                    <a:pt x="79" y="750"/>
                    <a:pt x="118" y="689"/>
                  </a:cubicBezTo>
                  <a:cubicBezTo>
                    <a:pt x="198" y="564"/>
                    <a:pt x="277" y="440"/>
                    <a:pt x="357" y="316"/>
                  </a:cubicBezTo>
                  <a:cubicBezTo>
                    <a:pt x="418" y="221"/>
                    <a:pt x="479" y="125"/>
                    <a:pt x="540" y="30"/>
                  </a:cubicBezTo>
                  <a:cubicBezTo>
                    <a:pt x="546" y="20"/>
                    <a:pt x="553" y="10"/>
                    <a:pt x="55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107"/>
            <p:cNvSpPr>
              <a:spLocks/>
            </p:cNvSpPr>
            <p:nvPr/>
          </p:nvSpPr>
          <p:spPr bwMode="auto">
            <a:xfrm>
              <a:off x="5224909" y="2073275"/>
              <a:ext cx="2270125" cy="2051050"/>
            </a:xfrm>
            <a:custGeom>
              <a:avLst/>
              <a:gdLst>
                <a:gd name="T0" fmla="*/ 692 w 1054"/>
                <a:gd name="T1" fmla="*/ 949 h 949"/>
                <a:gd name="T2" fmla="*/ 684 w 1054"/>
                <a:gd name="T3" fmla="*/ 797 h 949"/>
                <a:gd name="T4" fmla="*/ 527 w 1054"/>
                <a:gd name="T5" fmla="*/ 703 h 949"/>
                <a:gd name="T6" fmla="*/ 369 w 1054"/>
                <a:gd name="T7" fmla="*/ 797 h 949"/>
                <a:gd name="T8" fmla="*/ 361 w 1054"/>
                <a:gd name="T9" fmla="*/ 949 h 949"/>
                <a:gd name="T10" fmla="*/ 314 w 1054"/>
                <a:gd name="T11" fmla="*/ 949 h 949"/>
                <a:gd name="T12" fmla="*/ 314 w 1054"/>
                <a:gd name="T13" fmla="*/ 824 h 949"/>
                <a:gd name="T14" fmla="*/ 0 w 1054"/>
                <a:gd name="T15" fmla="*/ 824 h 949"/>
                <a:gd name="T16" fmla="*/ 527 w 1054"/>
                <a:gd name="T17" fmla="*/ 0 h 949"/>
                <a:gd name="T18" fmla="*/ 1054 w 1054"/>
                <a:gd name="T19" fmla="*/ 824 h 949"/>
                <a:gd name="T20" fmla="*/ 762 w 1054"/>
                <a:gd name="T21" fmla="*/ 824 h 949"/>
                <a:gd name="T22" fmla="*/ 760 w 1054"/>
                <a:gd name="T23" fmla="*/ 824 h 949"/>
                <a:gd name="T24" fmla="*/ 741 w 1054"/>
                <a:gd name="T25" fmla="*/ 843 h 949"/>
                <a:gd name="T26" fmla="*/ 741 w 1054"/>
                <a:gd name="T27" fmla="*/ 949 h 949"/>
                <a:gd name="T28" fmla="*/ 692 w 1054"/>
                <a:gd name="T29" fmla="*/ 949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54" h="949">
                  <a:moveTo>
                    <a:pt x="692" y="949"/>
                  </a:moveTo>
                  <a:cubicBezTo>
                    <a:pt x="712" y="900"/>
                    <a:pt x="710" y="844"/>
                    <a:pt x="684" y="797"/>
                  </a:cubicBezTo>
                  <a:cubicBezTo>
                    <a:pt x="653" y="740"/>
                    <a:pt x="591" y="703"/>
                    <a:pt x="527" y="703"/>
                  </a:cubicBezTo>
                  <a:cubicBezTo>
                    <a:pt x="462" y="703"/>
                    <a:pt x="400" y="740"/>
                    <a:pt x="369" y="797"/>
                  </a:cubicBezTo>
                  <a:cubicBezTo>
                    <a:pt x="344" y="844"/>
                    <a:pt x="341" y="900"/>
                    <a:pt x="361" y="949"/>
                  </a:cubicBezTo>
                  <a:cubicBezTo>
                    <a:pt x="314" y="949"/>
                    <a:pt x="314" y="949"/>
                    <a:pt x="314" y="949"/>
                  </a:cubicBezTo>
                  <a:cubicBezTo>
                    <a:pt x="314" y="824"/>
                    <a:pt x="314" y="824"/>
                    <a:pt x="314" y="824"/>
                  </a:cubicBezTo>
                  <a:cubicBezTo>
                    <a:pt x="0" y="824"/>
                    <a:pt x="0" y="824"/>
                    <a:pt x="0" y="824"/>
                  </a:cubicBezTo>
                  <a:cubicBezTo>
                    <a:pt x="527" y="0"/>
                    <a:pt x="527" y="0"/>
                    <a:pt x="527" y="0"/>
                  </a:cubicBezTo>
                  <a:cubicBezTo>
                    <a:pt x="1054" y="824"/>
                    <a:pt x="1054" y="824"/>
                    <a:pt x="1054" y="824"/>
                  </a:cubicBezTo>
                  <a:cubicBezTo>
                    <a:pt x="762" y="824"/>
                    <a:pt x="762" y="824"/>
                    <a:pt x="762" y="824"/>
                  </a:cubicBezTo>
                  <a:cubicBezTo>
                    <a:pt x="760" y="824"/>
                    <a:pt x="760" y="824"/>
                    <a:pt x="760" y="824"/>
                  </a:cubicBezTo>
                  <a:cubicBezTo>
                    <a:pt x="751" y="824"/>
                    <a:pt x="741" y="830"/>
                    <a:pt x="741" y="843"/>
                  </a:cubicBezTo>
                  <a:cubicBezTo>
                    <a:pt x="741" y="949"/>
                    <a:pt x="741" y="949"/>
                    <a:pt x="741" y="949"/>
                  </a:cubicBezTo>
                  <a:lnTo>
                    <a:pt x="692" y="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0" name="文本框 179"/>
          <p:cNvSpPr txBox="1"/>
          <p:nvPr/>
        </p:nvSpPr>
        <p:spPr>
          <a:xfrm>
            <a:off x="6504231" y="2740029"/>
            <a:ext cx="342600" cy="4484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81" name="文本框 180"/>
          <p:cNvSpPr txBox="1"/>
          <p:nvPr/>
        </p:nvSpPr>
        <p:spPr>
          <a:xfrm>
            <a:off x="6491645" y="4928539"/>
            <a:ext cx="47929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82" name="文本框 181"/>
          <p:cNvSpPr txBox="1"/>
          <p:nvPr/>
        </p:nvSpPr>
        <p:spPr>
          <a:xfrm>
            <a:off x="4650707" y="4906066"/>
            <a:ext cx="49212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873924" y="4906066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1605444" y="4439554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185" name="直接连接符 184"/>
          <p:cNvCxnSpPr/>
          <p:nvPr/>
        </p:nvCxnSpPr>
        <p:spPr>
          <a:xfrm>
            <a:off x="873924" y="4842058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组合 185"/>
          <p:cNvGrpSpPr/>
          <p:nvPr/>
        </p:nvGrpSpPr>
        <p:grpSpPr>
          <a:xfrm>
            <a:off x="873924" y="4366958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187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9" name="矩形 188"/>
          <p:cNvSpPr/>
          <p:nvPr/>
        </p:nvSpPr>
        <p:spPr>
          <a:xfrm>
            <a:off x="7835222" y="2681793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7835222" y="2215281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191" name="直接连接符 190"/>
          <p:cNvCxnSpPr/>
          <p:nvPr/>
        </p:nvCxnSpPr>
        <p:spPr>
          <a:xfrm>
            <a:off x="7835222" y="261778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Freeform 10"/>
          <p:cNvSpPr>
            <a:spLocks noChangeAspect="1" noEditPoints="1"/>
          </p:cNvSpPr>
          <p:nvPr/>
        </p:nvSpPr>
        <p:spPr bwMode="auto">
          <a:xfrm>
            <a:off x="10610605" y="2137780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3" name="矩形 192"/>
          <p:cNvSpPr/>
          <p:nvPr/>
        </p:nvSpPr>
        <p:spPr>
          <a:xfrm>
            <a:off x="7835222" y="4745391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7835222" y="4278879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195" name="直接连接符 194"/>
          <p:cNvCxnSpPr/>
          <p:nvPr/>
        </p:nvCxnSpPr>
        <p:spPr>
          <a:xfrm>
            <a:off x="7835222" y="468138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Freeform 18"/>
          <p:cNvSpPr>
            <a:spLocks noEditPoints="1"/>
          </p:cNvSpPr>
          <p:nvPr/>
        </p:nvSpPr>
        <p:spPr bwMode="auto">
          <a:xfrm>
            <a:off x="10625600" y="4184333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95325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95325" y="543252"/>
            <a:ext cx="2872581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</a:p>
        </p:txBody>
      </p:sp>
      <p:cxnSp>
        <p:nvCxnSpPr>
          <p:cNvPr id="58" name="直接连接符 57"/>
          <p:cNvCxnSpPr/>
          <p:nvPr/>
        </p:nvCxnSpPr>
        <p:spPr>
          <a:xfrm>
            <a:off x="695325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70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7850694" y="-19011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7" name="任意多边形: 形状 16"/>
          <p:cNvSpPr/>
          <p:nvPr/>
        </p:nvSpPr>
        <p:spPr>
          <a:xfrm>
            <a:off x="0" y="-117614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/>
          <p:cNvSpPr/>
          <p:nvPr/>
        </p:nvSpPr>
        <p:spPr>
          <a:xfrm>
            <a:off x="0" y="-190116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: 形状 73"/>
          <p:cNvSpPr/>
          <p:nvPr/>
        </p:nvSpPr>
        <p:spPr>
          <a:xfrm>
            <a:off x="0" y="-210160"/>
            <a:ext cx="11757236" cy="3251846"/>
          </a:xfrm>
          <a:custGeom>
            <a:avLst/>
            <a:gdLst>
              <a:gd name="connsiteX0" fmla="*/ 0 w 11757236"/>
              <a:gd name="connsiteY0" fmla="*/ 0 h 3251846"/>
              <a:gd name="connsiteX1" fmla="*/ 11757236 w 11757236"/>
              <a:gd name="connsiteY1" fmla="*/ 0 h 3251846"/>
              <a:gd name="connsiteX2" fmla="*/ 3191286 w 11757236"/>
              <a:gd name="connsiteY2" fmla="*/ 3251846 h 3251846"/>
              <a:gd name="connsiteX3" fmla="*/ 0 w 11757236"/>
              <a:gd name="connsiteY3" fmla="*/ 1581902 h 32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7236" h="3251846">
                <a:moveTo>
                  <a:pt x="0" y="0"/>
                </a:moveTo>
                <a:lnTo>
                  <a:pt x="11757236" y="0"/>
                </a:lnTo>
                <a:lnTo>
                  <a:pt x="3191286" y="3251846"/>
                </a:lnTo>
                <a:lnTo>
                  <a:pt x="0" y="1581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任意多边形: 形状 71"/>
          <p:cNvSpPr/>
          <p:nvPr/>
        </p:nvSpPr>
        <p:spPr>
          <a:xfrm>
            <a:off x="0" y="-210160"/>
            <a:ext cx="11575120" cy="3182710"/>
          </a:xfrm>
          <a:custGeom>
            <a:avLst/>
            <a:gdLst>
              <a:gd name="connsiteX0" fmla="*/ 0 w 11575120"/>
              <a:gd name="connsiteY0" fmla="*/ 0 h 3182710"/>
              <a:gd name="connsiteX1" fmla="*/ 11575120 w 11575120"/>
              <a:gd name="connsiteY1" fmla="*/ 0 h 3182710"/>
              <a:gd name="connsiteX2" fmla="*/ 3191286 w 11575120"/>
              <a:gd name="connsiteY2" fmla="*/ 3182710 h 3182710"/>
              <a:gd name="connsiteX3" fmla="*/ 0 w 11575120"/>
              <a:gd name="connsiteY3" fmla="*/ 1512766 h 31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555687" y="3065153"/>
            <a:ext cx="3385542" cy="67710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感谢您的观赏</a:t>
            </a:r>
          </a:p>
        </p:txBody>
      </p:sp>
      <p:sp>
        <p:nvSpPr>
          <p:cNvPr id="70" name="任意多边形: 形状 69"/>
          <p:cNvSpPr/>
          <p:nvPr/>
        </p:nvSpPr>
        <p:spPr>
          <a:xfrm>
            <a:off x="1" y="-210160"/>
            <a:ext cx="11087557" cy="2997619"/>
          </a:xfrm>
          <a:custGeom>
            <a:avLst/>
            <a:gdLst>
              <a:gd name="connsiteX0" fmla="*/ 0 w 11087557"/>
              <a:gd name="connsiteY0" fmla="*/ 0 h 2997619"/>
              <a:gd name="connsiteX1" fmla="*/ 11087557 w 11087557"/>
              <a:gd name="connsiteY1" fmla="*/ 0 h 2997619"/>
              <a:gd name="connsiteX2" fmla="*/ 3191286 w 11087557"/>
              <a:gd name="connsiteY2" fmla="*/ 2997619 h 2997619"/>
              <a:gd name="connsiteX3" fmla="*/ 0 w 11087557"/>
              <a:gd name="connsiteY3" fmla="*/ 1327675 h 299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任意多边形: 形状 67"/>
          <p:cNvSpPr/>
          <p:nvPr/>
        </p:nvSpPr>
        <p:spPr>
          <a:xfrm>
            <a:off x="1" y="-210160"/>
            <a:ext cx="10896573" cy="2925117"/>
          </a:xfrm>
          <a:custGeom>
            <a:avLst/>
            <a:gdLst>
              <a:gd name="connsiteX0" fmla="*/ 0 w 10896573"/>
              <a:gd name="connsiteY0" fmla="*/ 0 h 2925117"/>
              <a:gd name="connsiteX1" fmla="*/ 10896573 w 10896573"/>
              <a:gd name="connsiteY1" fmla="*/ 0 h 2925117"/>
              <a:gd name="connsiteX2" fmla="*/ 3191286 w 10896573"/>
              <a:gd name="connsiteY2" fmla="*/ 2925117 h 2925117"/>
              <a:gd name="connsiteX3" fmla="*/ 0 w 10896573"/>
              <a:gd name="connsiteY3" fmla="*/ 1255173 h 29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任意多边形: 形状 65"/>
          <p:cNvSpPr/>
          <p:nvPr/>
        </p:nvSpPr>
        <p:spPr>
          <a:xfrm>
            <a:off x="0" y="-210160"/>
            <a:ext cx="10409010" cy="2740026"/>
          </a:xfrm>
          <a:custGeom>
            <a:avLst/>
            <a:gdLst>
              <a:gd name="connsiteX0" fmla="*/ 0 w 10409010"/>
              <a:gd name="connsiteY0" fmla="*/ 0 h 2740026"/>
              <a:gd name="connsiteX1" fmla="*/ 10409010 w 10409010"/>
              <a:gd name="connsiteY1" fmla="*/ 0 h 2740026"/>
              <a:gd name="connsiteX2" fmla="*/ 3191286 w 10409010"/>
              <a:gd name="connsiteY2" fmla="*/ 2740026 h 2740026"/>
              <a:gd name="connsiteX3" fmla="*/ 0 w 10409010"/>
              <a:gd name="connsiteY3" fmla="*/ 1070082 h 27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任意多边形: 形状 77"/>
          <p:cNvSpPr/>
          <p:nvPr/>
        </p:nvSpPr>
        <p:spPr>
          <a:xfrm>
            <a:off x="0" y="-210160"/>
            <a:ext cx="10198012" cy="2659926"/>
          </a:xfrm>
          <a:custGeom>
            <a:avLst/>
            <a:gdLst>
              <a:gd name="connsiteX0" fmla="*/ 0 w 10198012"/>
              <a:gd name="connsiteY0" fmla="*/ 0 h 2659926"/>
              <a:gd name="connsiteX1" fmla="*/ 10198012 w 10198012"/>
              <a:gd name="connsiteY1" fmla="*/ 0 h 2659926"/>
              <a:gd name="connsiteX2" fmla="*/ 3191286 w 10198012"/>
              <a:gd name="connsiteY2" fmla="*/ 2659926 h 2659926"/>
              <a:gd name="connsiteX3" fmla="*/ 0 w 10198012"/>
              <a:gd name="connsiteY3" fmla="*/ 989982 h 2659926"/>
              <a:gd name="connsiteX4" fmla="*/ 0 w 10198012"/>
              <a:gd name="connsiteY4" fmla="*/ 0 h 26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555687" y="3792490"/>
            <a:ext cx="338554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Freeform 5"/>
          <p:cNvSpPr>
            <a:spLocks noEditPoints="1"/>
          </p:cNvSpPr>
          <p:nvPr/>
        </p:nvSpPr>
        <p:spPr bwMode="auto">
          <a:xfrm>
            <a:off x="-47296" y="4782203"/>
            <a:ext cx="12286592" cy="2075798"/>
          </a:xfrm>
          <a:custGeom>
            <a:avLst/>
            <a:gdLst>
              <a:gd name="T0" fmla="*/ 191 w 4258"/>
              <a:gd name="T1" fmla="*/ 219 h 714"/>
              <a:gd name="T2" fmla="*/ 274 w 4258"/>
              <a:gd name="T3" fmla="*/ 332 h 714"/>
              <a:gd name="T4" fmla="*/ 575 w 4258"/>
              <a:gd name="T5" fmla="*/ 257 h 714"/>
              <a:gd name="T6" fmla="*/ 907 w 4258"/>
              <a:gd name="T7" fmla="*/ 277 h 714"/>
              <a:gd name="T8" fmla="*/ 1282 w 4258"/>
              <a:gd name="T9" fmla="*/ 272 h 714"/>
              <a:gd name="T10" fmla="*/ 1619 w 4258"/>
              <a:gd name="T11" fmla="*/ 337 h 714"/>
              <a:gd name="T12" fmla="*/ 1724 w 4258"/>
              <a:gd name="T13" fmla="*/ 144 h 714"/>
              <a:gd name="T14" fmla="*/ 1754 w 4258"/>
              <a:gd name="T15" fmla="*/ 313 h 714"/>
              <a:gd name="T16" fmla="*/ 1855 w 4258"/>
              <a:gd name="T17" fmla="*/ 226 h 714"/>
              <a:gd name="T18" fmla="*/ 1987 w 4258"/>
              <a:gd name="T19" fmla="*/ 525 h 714"/>
              <a:gd name="T20" fmla="*/ 2020 w 4258"/>
              <a:gd name="T21" fmla="*/ 458 h 714"/>
              <a:gd name="T22" fmla="*/ 2108 w 4258"/>
              <a:gd name="T23" fmla="*/ 488 h 714"/>
              <a:gd name="T24" fmla="*/ 2212 w 4258"/>
              <a:gd name="T25" fmla="*/ 601 h 714"/>
              <a:gd name="T26" fmla="*/ 2497 w 4258"/>
              <a:gd name="T27" fmla="*/ 377 h 714"/>
              <a:gd name="T28" fmla="*/ 2606 w 4258"/>
              <a:gd name="T29" fmla="*/ 601 h 714"/>
              <a:gd name="T30" fmla="*/ 3084 w 4258"/>
              <a:gd name="T31" fmla="*/ 237 h 714"/>
              <a:gd name="T32" fmla="*/ 3092 w 4258"/>
              <a:gd name="T33" fmla="*/ 402 h 714"/>
              <a:gd name="T34" fmla="*/ 3473 w 4258"/>
              <a:gd name="T35" fmla="*/ 418 h 714"/>
              <a:gd name="T36" fmla="*/ 3812 w 4258"/>
              <a:gd name="T37" fmla="*/ 601 h 714"/>
              <a:gd name="T38" fmla="*/ 4087 w 4258"/>
              <a:gd name="T39" fmla="*/ 600 h 714"/>
              <a:gd name="T40" fmla="*/ 4151 w 4258"/>
              <a:gd name="T41" fmla="*/ 567 h 714"/>
              <a:gd name="T42" fmla="*/ 1888 w 4258"/>
              <a:gd name="T43" fmla="*/ 349 h 714"/>
              <a:gd name="T44" fmla="*/ 116 w 4258"/>
              <a:gd name="T45" fmla="*/ 513 h 714"/>
              <a:gd name="T46" fmla="*/ 945 w 4258"/>
              <a:gd name="T47" fmla="*/ 421 h 714"/>
              <a:gd name="T48" fmla="*/ 1871 w 4258"/>
              <a:gd name="T49" fmla="*/ 448 h 714"/>
              <a:gd name="T50" fmla="*/ 1799 w 4258"/>
              <a:gd name="T51" fmla="*/ 410 h 714"/>
              <a:gd name="T52" fmla="*/ 1798 w 4258"/>
              <a:gd name="T53" fmla="*/ 373 h 714"/>
              <a:gd name="T54" fmla="*/ 1751 w 4258"/>
              <a:gd name="T55" fmla="*/ 341 h 714"/>
              <a:gd name="T56" fmla="*/ 1739 w 4258"/>
              <a:gd name="T57" fmla="*/ 324 h 714"/>
              <a:gd name="T58" fmla="*/ 951 w 4258"/>
              <a:gd name="T59" fmla="*/ 298 h 714"/>
              <a:gd name="T60" fmla="*/ 1858 w 4258"/>
              <a:gd name="T61" fmla="*/ 364 h 714"/>
              <a:gd name="T62" fmla="*/ 1886 w 4258"/>
              <a:gd name="T63" fmla="*/ 350 h 714"/>
              <a:gd name="T64" fmla="*/ 1890 w 4258"/>
              <a:gd name="T65" fmla="*/ 412 h 714"/>
              <a:gd name="T66" fmla="*/ 1875 w 4258"/>
              <a:gd name="T67" fmla="*/ 437 h 714"/>
              <a:gd name="T68" fmla="*/ 1817 w 4258"/>
              <a:gd name="T69" fmla="*/ 370 h 714"/>
              <a:gd name="T70" fmla="*/ 1802 w 4258"/>
              <a:gd name="T71" fmla="*/ 402 h 714"/>
              <a:gd name="T72" fmla="*/ 933 w 4258"/>
              <a:gd name="T73" fmla="*/ 151 h 714"/>
              <a:gd name="T74" fmla="*/ 886 w 4258"/>
              <a:gd name="T75" fmla="*/ 81 h 714"/>
              <a:gd name="T76" fmla="*/ 1310 w 4258"/>
              <a:gd name="T77" fmla="*/ 48 h 714"/>
              <a:gd name="T78" fmla="*/ 2524 w 4258"/>
              <a:gd name="T79" fmla="*/ 601 h 714"/>
              <a:gd name="T80" fmla="*/ 2567 w 4258"/>
              <a:gd name="T81" fmla="*/ 595 h 714"/>
              <a:gd name="T82" fmla="*/ 4129 w 4258"/>
              <a:gd name="T83" fmla="*/ 600 h 714"/>
              <a:gd name="T84" fmla="*/ 4128 w 4258"/>
              <a:gd name="T85" fmla="*/ 599 h 714"/>
              <a:gd name="T86" fmla="*/ 4124 w 4258"/>
              <a:gd name="T87" fmla="*/ 600 h 714"/>
              <a:gd name="T88" fmla="*/ 4124 w 4258"/>
              <a:gd name="T89" fmla="*/ 601 h 714"/>
              <a:gd name="T90" fmla="*/ 2845 w 4258"/>
              <a:gd name="T91" fmla="*/ 159 h 714"/>
              <a:gd name="T92" fmla="*/ 3059 w 4258"/>
              <a:gd name="T93" fmla="*/ 492 h 714"/>
              <a:gd name="T94" fmla="*/ 2557 w 4258"/>
              <a:gd name="T95" fmla="*/ 573 h 714"/>
              <a:gd name="T96" fmla="*/ 2567 w 4258"/>
              <a:gd name="T97" fmla="*/ 587 h 714"/>
              <a:gd name="T98" fmla="*/ 2571 w 4258"/>
              <a:gd name="T99" fmla="*/ 552 h 714"/>
              <a:gd name="T100" fmla="*/ 2564 w 4258"/>
              <a:gd name="T101" fmla="*/ 573 h 714"/>
              <a:gd name="T102" fmla="*/ 2566 w 4258"/>
              <a:gd name="T103" fmla="*/ 558 h 714"/>
              <a:gd name="T104" fmla="*/ 2594 w 4258"/>
              <a:gd name="T105" fmla="*/ 538 h 714"/>
              <a:gd name="T106" fmla="*/ 3614 w 4258"/>
              <a:gd name="T107" fmla="*/ 341 h 714"/>
              <a:gd name="T108" fmla="*/ 4103 w 4258"/>
              <a:gd name="T109" fmla="*/ 589 h 714"/>
              <a:gd name="T110" fmla="*/ 4108 w 4258"/>
              <a:gd name="T111" fmla="*/ 585 h 714"/>
              <a:gd name="T112" fmla="*/ 3441 w 4258"/>
              <a:gd name="T113" fmla="*/ 189 h 714"/>
              <a:gd name="T114" fmla="*/ 2546 w 4258"/>
              <a:gd name="T115" fmla="*/ 388 h 714"/>
              <a:gd name="T116" fmla="*/ 2492 w 4258"/>
              <a:gd name="T117" fmla="*/ 496 h 714"/>
              <a:gd name="T118" fmla="*/ 2556 w 4258"/>
              <a:gd name="T119" fmla="*/ 494 h 714"/>
              <a:gd name="T120" fmla="*/ 2504 w 4258"/>
              <a:gd name="T121" fmla="*/ 438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258" h="714">
                <a:moveTo>
                  <a:pt x="0" y="714"/>
                </a:moveTo>
                <a:cubicBezTo>
                  <a:pt x="0" y="600"/>
                  <a:pt x="0" y="600"/>
                  <a:pt x="0" y="600"/>
                </a:cubicBezTo>
                <a:cubicBezTo>
                  <a:pt x="37" y="600"/>
                  <a:pt x="37" y="600"/>
                  <a:pt x="37" y="600"/>
                </a:cubicBezTo>
                <a:cubicBezTo>
                  <a:pt x="40" y="539"/>
                  <a:pt x="40" y="539"/>
                  <a:pt x="40" y="539"/>
                </a:cubicBezTo>
                <a:cubicBezTo>
                  <a:pt x="66" y="535"/>
                  <a:pt x="66" y="535"/>
                  <a:pt x="66" y="535"/>
                </a:cubicBezTo>
                <a:cubicBezTo>
                  <a:pt x="66" y="513"/>
                  <a:pt x="66" y="513"/>
                  <a:pt x="66" y="513"/>
                </a:cubicBezTo>
                <a:cubicBezTo>
                  <a:pt x="116" y="513"/>
                  <a:pt x="116" y="513"/>
                  <a:pt x="116" y="513"/>
                </a:cubicBezTo>
                <a:cubicBezTo>
                  <a:pt x="116" y="487"/>
                  <a:pt x="116" y="487"/>
                  <a:pt x="116" y="487"/>
                </a:cubicBezTo>
                <a:cubicBezTo>
                  <a:pt x="129" y="487"/>
                  <a:pt x="129" y="487"/>
                  <a:pt x="129" y="487"/>
                </a:cubicBezTo>
                <a:cubicBezTo>
                  <a:pt x="129" y="409"/>
                  <a:pt x="129" y="409"/>
                  <a:pt x="129" y="409"/>
                </a:cubicBezTo>
                <a:cubicBezTo>
                  <a:pt x="203" y="409"/>
                  <a:pt x="203" y="409"/>
                  <a:pt x="203" y="409"/>
                </a:cubicBezTo>
                <a:cubicBezTo>
                  <a:pt x="203" y="350"/>
                  <a:pt x="203" y="350"/>
                  <a:pt x="203" y="350"/>
                </a:cubicBezTo>
                <a:cubicBezTo>
                  <a:pt x="207" y="350"/>
                  <a:pt x="207" y="350"/>
                  <a:pt x="207" y="350"/>
                </a:cubicBezTo>
                <a:cubicBezTo>
                  <a:pt x="208" y="332"/>
                  <a:pt x="204" y="320"/>
                  <a:pt x="198" y="309"/>
                </a:cubicBezTo>
                <a:cubicBezTo>
                  <a:pt x="197" y="307"/>
                  <a:pt x="200" y="300"/>
                  <a:pt x="196" y="305"/>
                </a:cubicBezTo>
                <a:cubicBezTo>
                  <a:pt x="183" y="313"/>
                  <a:pt x="190" y="306"/>
                  <a:pt x="185" y="297"/>
                </a:cubicBezTo>
                <a:cubicBezTo>
                  <a:pt x="179" y="285"/>
                  <a:pt x="186" y="283"/>
                  <a:pt x="194" y="273"/>
                </a:cubicBezTo>
                <a:cubicBezTo>
                  <a:pt x="210" y="256"/>
                  <a:pt x="197" y="249"/>
                  <a:pt x="182" y="245"/>
                </a:cubicBezTo>
                <a:cubicBezTo>
                  <a:pt x="172" y="243"/>
                  <a:pt x="141" y="238"/>
                  <a:pt x="162" y="226"/>
                </a:cubicBezTo>
                <a:cubicBezTo>
                  <a:pt x="174" y="225"/>
                  <a:pt x="174" y="224"/>
                  <a:pt x="174" y="222"/>
                </a:cubicBezTo>
                <a:cubicBezTo>
                  <a:pt x="175" y="208"/>
                  <a:pt x="191" y="216"/>
                  <a:pt x="191" y="219"/>
                </a:cubicBezTo>
                <a:cubicBezTo>
                  <a:pt x="191" y="221"/>
                  <a:pt x="193" y="222"/>
                  <a:pt x="205" y="223"/>
                </a:cubicBezTo>
                <a:cubicBezTo>
                  <a:pt x="206" y="209"/>
                  <a:pt x="204" y="222"/>
                  <a:pt x="198" y="216"/>
                </a:cubicBezTo>
                <a:cubicBezTo>
                  <a:pt x="175" y="191"/>
                  <a:pt x="201" y="188"/>
                  <a:pt x="204" y="174"/>
                </a:cubicBezTo>
                <a:cubicBezTo>
                  <a:pt x="208" y="157"/>
                  <a:pt x="214" y="207"/>
                  <a:pt x="219" y="212"/>
                </a:cubicBezTo>
                <a:cubicBezTo>
                  <a:pt x="223" y="215"/>
                  <a:pt x="227" y="211"/>
                  <a:pt x="227" y="209"/>
                </a:cubicBezTo>
                <a:cubicBezTo>
                  <a:pt x="227" y="196"/>
                  <a:pt x="238" y="198"/>
                  <a:pt x="242" y="210"/>
                </a:cubicBezTo>
                <a:cubicBezTo>
                  <a:pt x="244" y="215"/>
                  <a:pt x="236" y="221"/>
                  <a:pt x="237" y="229"/>
                </a:cubicBezTo>
                <a:cubicBezTo>
                  <a:pt x="238" y="240"/>
                  <a:pt x="253" y="235"/>
                  <a:pt x="238" y="245"/>
                </a:cubicBezTo>
                <a:cubicBezTo>
                  <a:pt x="222" y="255"/>
                  <a:pt x="226" y="241"/>
                  <a:pt x="214" y="256"/>
                </a:cubicBezTo>
                <a:cubicBezTo>
                  <a:pt x="213" y="258"/>
                  <a:pt x="210" y="262"/>
                  <a:pt x="207" y="265"/>
                </a:cubicBezTo>
                <a:cubicBezTo>
                  <a:pt x="199" y="274"/>
                  <a:pt x="210" y="278"/>
                  <a:pt x="213" y="285"/>
                </a:cubicBezTo>
                <a:cubicBezTo>
                  <a:pt x="216" y="292"/>
                  <a:pt x="218" y="291"/>
                  <a:pt x="220" y="295"/>
                </a:cubicBezTo>
                <a:cubicBezTo>
                  <a:pt x="229" y="302"/>
                  <a:pt x="230" y="285"/>
                  <a:pt x="229" y="313"/>
                </a:cubicBezTo>
                <a:cubicBezTo>
                  <a:pt x="223" y="318"/>
                  <a:pt x="230" y="330"/>
                  <a:pt x="219" y="320"/>
                </a:cubicBezTo>
                <a:cubicBezTo>
                  <a:pt x="208" y="309"/>
                  <a:pt x="217" y="337"/>
                  <a:pt x="207" y="350"/>
                </a:cubicBezTo>
                <a:cubicBezTo>
                  <a:pt x="211" y="350"/>
                  <a:pt x="211" y="350"/>
                  <a:pt x="211" y="350"/>
                </a:cubicBezTo>
                <a:cubicBezTo>
                  <a:pt x="211" y="409"/>
                  <a:pt x="211" y="409"/>
                  <a:pt x="211" y="409"/>
                </a:cubicBezTo>
                <a:cubicBezTo>
                  <a:pt x="280" y="375"/>
                  <a:pt x="280" y="375"/>
                  <a:pt x="280" y="375"/>
                </a:cubicBezTo>
                <a:cubicBezTo>
                  <a:pt x="280" y="337"/>
                  <a:pt x="280" y="337"/>
                  <a:pt x="280" y="337"/>
                </a:cubicBezTo>
                <a:cubicBezTo>
                  <a:pt x="274" y="333"/>
                  <a:pt x="274" y="333"/>
                  <a:pt x="274" y="333"/>
                </a:cubicBezTo>
                <a:cubicBezTo>
                  <a:pt x="274" y="333"/>
                  <a:pt x="274" y="332"/>
                  <a:pt x="274" y="332"/>
                </a:cubicBezTo>
                <a:cubicBezTo>
                  <a:pt x="274" y="331"/>
                  <a:pt x="274" y="331"/>
                  <a:pt x="275" y="332"/>
                </a:cubicBezTo>
                <a:cubicBezTo>
                  <a:pt x="280" y="335"/>
                  <a:pt x="280" y="335"/>
                  <a:pt x="280" y="335"/>
                </a:cubicBezTo>
                <a:cubicBezTo>
                  <a:pt x="280" y="289"/>
                  <a:pt x="280" y="289"/>
                  <a:pt x="280" y="289"/>
                </a:cubicBezTo>
                <a:cubicBezTo>
                  <a:pt x="314" y="281"/>
                  <a:pt x="314" y="281"/>
                  <a:pt x="314" y="281"/>
                </a:cubicBezTo>
                <a:cubicBezTo>
                  <a:pt x="314" y="254"/>
                  <a:pt x="314" y="254"/>
                  <a:pt x="314" y="254"/>
                </a:cubicBezTo>
                <a:cubicBezTo>
                  <a:pt x="347" y="254"/>
                  <a:pt x="347" y="254"/>
                  <a:pt x="347" y="254"/>
                </a:cubicBezTo>
                <a:cubicBezTo>
                  <a:pt x="347" y="248"/>
                  <a:pt x="347" y="248"/>
                  <a:pt x="347" y="248"/>
                </a:cubicBezTo>
                <a:cubicBezTo>
                  <a:pt x="384" y="248"/>
                  <a:pt x="384" y="248"/>
                  <a:pt x="384" y="248"/>
                </a:cubicBezTo>
                <a:cubicBezTo>
                  <a:pt x="384" y="248"/>
                  <a:pt x="384" y="248"/>
                  <a:pt x="384" y="248"/>
                </a:cubicBezTo>
                <a:cubicBezTo>
                  <a:pt x="386" y="248"/>
                  <a:pt x="386" y="248"/>
                  <a:pt x="386" y="248"/>
                </a:cubicBezTo>
                <a:cubicBezTo>
                  <a:pt x="391" y="248"/>
                  <a:pt x="391" y="248"/>
                  <a:pt x="391" y="248"/>
                </a:cubicBezTo>
                <a:cubicBezTo>
                  <a:pt x="391" y="248"/>
                  <a:pt x="391" y="248"/>
                  <a:pt x="391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82" y="248"/>
                  <a:pt x="482" y="248"/>
                  <a:pt x="482" y="248"/>
                </a:cubicBezTo>
                <a:cubicBezTo>
                  <a:pt x="482" y="233"/>
                  <a:pt x="482" y="233"/>
                  <a:pt x="482" y="233"/>
                </a:cubicBezTo>
                <a:cubicBezTo>
                  <a:pt x="555" y="233"/>
                  <a:pt x="555" y="233"/>
                  <a:pt x="555" y="233"/>
                </a:cubicBezTo>
                <a:cubicBezTo>
                  <a:pt x="555" y="254"/>
                  <a:pt x="555" y="254"/>
                  <a:pt x="555" y="254"/>
                </a:cubicBezTo>
                <a:cubicBezTo>
                  <a:pt x="563" y="254"/>
                  <a:pt x="563" y="254"/>
                  <a:pt x="563" y="254"/>
                </a:cubicBezTo>
                <a:cubicBezTo>
                  <a:pt x="563" y="254"/>
                  <a:pt x="563" y="254"/>
                  <a:pt x="563" y="254"/>
                </a:cubicBezTo>
                <a:cubicBezTo>
                  <a:pt x="575" y="257"/>
                  <a:pt x="575" y="257"/>
                  <a:pt x="575" y="257"/>
                </a:cubicBezTo>
                <a:cubicBezTo>
                  <a:pt x="653" y="208"/>
                  <a:pt x="653" y="208"/>
                  <a:pt x="653" y="208"/>
                </a:cubicBezTo>
                <a:cubicBezTo>
                  <a:pt x="653" y="442"/>
                  <a:pt x="653" y="442"/>
                  <a:pt x="653" y="442"/>
                </a:cubicBezTo>
                <a:cubicBezTo>
                  <a:pt x="653" y="443"/>
                  <a:pt x="653" y="443"/>
                  <a:pt x="653" y="443"/>
                </a:cubicBezTo>
                <a:cubicBezTo>
                  <a:pt x="653" y="451"/>
                  <a:pt x="653" y="451"/>
                  <a:pt x="653" y="451"/>
                </a:cubicBezTo>
                <a:cubicBezTo>
                  <a:pt x="657" y="451"/>
                  <a:pt x="657" y="451"/>
                  <a:pt x="657" y="451"/>
                </a:cubicBezTo>
                <a:cubicBezTo>
                  <a:pt x="657" y="440"/>
                  <a:pt x="657" y="440"/>
                  <a:pt x="657" y="440"/>
                </a:cubicBezTo>
                <a:cubicBezTo>
                  <a:pt x="657" y="440"/>
                  <a:pt x="658" y="439"/>
                  <a:pt x="658" y="439"/>
                </a:cubicBezTo>
                <a:cubicBezTo>
                  <a:pt x="659" y="439"/>
                  <a:pt x="659" y="440"/>
                  <a:pt x="659" y="440"/>
                </a:cubicBezTo>
                <a:cubicBezTo>
                  <a:pt x="659" y="451"/>
                  <a:pt x="659" y="451"/>
                  <a:pt x="659" y="451"/>
                </a:cubicBezTo>
                <a:cubicBezTo>
                  <a:pt x="724" y="451"/>
                  <a:pt x="724" y="451"/>
                  <a:pt x="724" y="451"/>
                </a:cubicBezTo>
                <a:cubicBezTo>
                  <a:pt x="724" y="162"/>
                  <a:pt x="724" y="162"/>
                  <a:pt x="724" y="162"/>
                </a:cubicBezTo>
                <a:cubicBezTo>
                  <a:pt x="839" y="162"/>
                  <a:pt x="839" y="162"/>
                  <a:pt x="839" y="162"/>
                </a:cubicBezTo>
                <a:cubicBezTo>
                  <a:pt x="839" y="341"/>
                  <a:pt x="839" y="341"/>
                  <a:pt x="839" y="341"/>
                </a:cubicBezTo>
                <a:cubicBezTo>
                  <a:pt x="847" y="348"/>
                  <a:pt x="847" y="348"/>
                  <a:pt x="847" y="348"/>
                </a:cubicBezTo>
                <a:cubicBezTo>
                  <a:pt x="851" y="349"/>
                  <a:pt x="853" y="351"/>
                  <a:pt x="853" y="351"/>
                </a:cubicBezTo>
                <a:cubicBezTo>
                  <a:pt x="851" y="352"/>
                  <a:pt x="851" y="352"/>
                  <a:pt x="851" y="352"/>
                </a:cubicBezTo>
                <a:cubicBezTo>
                  <a:pt x="901" y="397"/>
                  <a:pt x="901" y="397"/>
                  <a:pt x="901" y="397"/>
                </a:cubicBezTo>
                <a:cubicBezTo>
                  <a:pt x="918" y="288"/>
                  <a:pt x="918" y="288"/>
                  <a:pt x="918" y="288"/>
                </a:cubicBezTo>
                <a:cubicBezTo>
                  <a:pt x="914" y="288"/>
                  <a:pt x="911" y="288"/>
                  <a:pt x="907" y="288"/>
                </a:cubicBezTo>
                <a:cubicBezTo>
                  <a:pt x="907" y="284"/>
                  <a:pt x="907" y="280"/>
                  <a:pt x="907" y="277"/>
                </a:cubicBezTo>
                <a:cubicBezTo>
                  <a:pt x="907" y="277"/>
                  <a:pt x="907" y="277"/>
                  <a:pt x="907" y="277"/>
                </a:cubicBezTo>
                <a:cubicBezTo>
                  <a:pt x="911" y="277"/>
                  <a:pt x="915" y="277"/>
                  <a:pt x="918" y="277"/>
                </a:cubicBezTo>
                <a:cubicBezTo>
                  <a:pt x="918" y="271"/>
                  <a:pt x="918" y="271"/>
                  <a:pt x="918" y="271"/>
                </a:cubicBezTo>
                <a:cubicBezTo>
                  <a:pt x="964" y="271"/>
                  <a:pt x="964" y="271"/>
                  <a:pt x="964" y="271"/>
                </a:cubicBezTo>
                <a:cubicBezTo>
                  <a:pt x="964" y="239"/>
                  <a:pt x="964" y="239"/>
                  <a:pt x="964" y="239"/>
                </a:cubicBezTo>
                <a:cubicBezTo>
                  <a:pt x="1031" y="239"/>
                  <a:pt x="1031" y="239"/>
                  <a:pt x="1031" y="239"/>
                </a:cubicBezTo>
                <a:cubicBezTo>
                  <a:pt x="1031" y="373"/>
                  <a:pt x="1031" y="373"/>
                  <a:pt x="1031" y="373"/>
                </a:cubicBezTo>
                <a:cubicBezTo>
                  <a:pt x="1039" y="373"/>
                  <a:pt x="1039" y="373"/>
                  <a:pt x="1039" y="373"/>
                </a:cubicBezTo>
                <a:cubicBezTo>
                  <a:pt x="1039" y="294"/>
                  <a:pt x="1039" y="294"/>
                  <a:pt x="1039" y="294"/>
                </a:cubicBezTo>
                <a:cubicBezTo>
                  <a:pt x="1047" y="294"/>
                  <a:pt x="1047" y="294"/>
                  <a:pt x="1047" y="294"/>
                </a:cubicBezTo>
                <a:cubicBezTo>
                  <a:pt x="1047" y="254"/>
                  <a:pt x="1047" y="254"/>
                  <a:pt x="1047" y="254"/>
                </a:cubicBezTo>
                <a:cubicBezTo>
                  <a:pt x="1065" y="254"/>
                  <a:pt x="1065" y="254"/>
                  <a:pt x="1065" y="254"/>
                </a:cubicBezTo>
                <a:cubicBezTo>
                  <a:pt x="1065" y="168"/>
                  <a:pt x="1065" y="168"/>
                  <a:pt x="1065" y="168"/>
                </a:cubicBezTo>
                <a:cubicBezTo>
                  <a:pt x="1127" y="168"/>
                  <a:pt x="1127" y="168"/>
                  <a:pt x="1127" y="168"/>
                </a:cubicBezTo>
                <a:cubicBezTo>
                  <a:pt x="1127" y="254"/>
                  <a:pt x="1127" y="254"/>
                  <a:pt x="1127" y="254"/>
                </a:cubicBezTo>
                <a:cubicBezTo>
                  <a:pt x="1156" y="254"/>
                  <a:pt x="1156" y="254"/>
                  <a:pt x="1156" y="254"/>
                </a:cubicBezTo>
                <a:cubicBezTo>
                  <a:pt x="1156" y="160"/>
                  <a:pt x="1156" y="160"/>
                  <a:pt x="1156" y="160"/>
                </a:cubicBezTo>
                <a:cubicBezTo>
                  <a:pt x="1194" y="160"/>
                  <a:pt x="1194" y="160"/>
                  <a:pt x="1194" y="160"/>
                </a:cubicBezTo>
                <a:cubicBezTo>
                  <a:pt x="1194" y="98"/>
                  <a:pt x="1194" y="98"/>
                  <a:pt x="1194" y="98"/>
                </a:cubicBezTo>
                <a:cubicBezTo>
                  <a:pt x="1271" y="98"/>
                  <a:pt x="1271" y="98"/>
                  <a:pt x="1271" y="98"/>
                </a:cubicBezTo>
                <a:cubicBezTo>
                  <a:pt x="1271" y="272"/>
                  <a:pt x="1271" y="272"/>
                  <a:pt x="1271" y="272"/>
                </a:cubicBezTo>
                <a:cubicBezTo>
                  <a:pt x="1282" y="272"/>
                  <a:pt x="1282" y="272"/>
                  <a:pt x="1282" y="272"/>
                </a:cubicBezTo>
                <a:cubicBezTo>
                  <a:pt x="1282" y="294"/>
                  <a:pt x="1282" y="294"/>
                  <a:pt x="1282" y="294"/>
                </a:cubicBezTo>
                <a:cubicBezTo>
                  <a:pt x="1298" y="294"/>
                  <a:pt x="1298" y="294"/>
                  <a:pt x="1298" y="294"/>
                </a:cubicBezTo>
                <a:cubicBezTo>
                  <a:pt x="1298" y="142"/>
                  <a:pt x="1298" y="142"/>
                  <a:pt x="1298" y="142"/>
                </a:cubicBezTo>
                <a:cubicBezTo>
                  <a:pt x="1322" y="142"/>
                  <a:pt x="1322" y="142"/>
                  <a:pt x="1322" y="142"/>
                </a:cubicBezTo>
                <a:cubicBezTo>
                  <a:pt x="1322" y="197"/>
                  <a:pt x="1322" y="197"/>
                  <a:pt x="1322" y="197"/>
                </a:cubicBezTo>
                <a:cubicBezTo>
                  <a:pt x="1356" y="197"/>
                  <a:pt x="1356" y="197"/>
                  <a:pt x="1356" y="197"/>
                </a:cubicBezTo>
                <a:cubicBezTo>
                  <a:pt x="1356" y="294"/>
                  <a:pt x="1356" y="294"/>
                  <a:pt x="1356" y="294"/>
                </a:cubicBezTo>
                <a:cubicBezTo>
                  <a:pt x="1364" y="294"/>
                  <a:pt x="1364" y="294"/>
                  <a:pt x="1364" y="294"/>
                </a:cubicBezTo>
                <a:cubicBezTo>
                  <a:pt x="1364" y="373"/>
                  <a:pt x="1364" y="373"/>
                  <a:pt x="1364" y="373"/>
                </a:cubicBezTo>
                <a:cubicBezTo>
                  <a:pt x="1382" y="373"/>
                  <a:pt x="1382" y="373"/>
                  <a:pt x="1382" y="373"/>
                </a:cubicBezTo>
                <a:cubicBezTo>
                  <a:pt x="1383" y="193"/>
                  <a:pt x="1383" y="193"/>
                  <a:pt x="1383" y="193"/>
                </a:cubicBezTo>
                <a:cubicBezTo>
                  <a:pt x="1474" y="192"/>
                  <a:pt x="1474" y="192"/>
                  <a:pt x="1474" y="192"/>
                </a:cubicBezTo>
                <a:cubicBezTo>
                  <a:pt x="1474" y="314"/>
                  <a:pt x="1474" y="314"/>
                  <a:pt x="1474" y="314"/>
                </a:cubicBezTo>
                <a:cubicBezTo>
                  <a:pt x="1582" y="314"/>
                  <a:pt x="1582" y="314"/>
                  <a:pt x="1582" y="314"/>
                </a:cubicBezTo>
                <a:cubicBezTo>
                  <a:pt x="1581" y="370"/>
                  <a:pt x="1581" y="370"/>
                  <a:pt x="1581" y="370"/>
                </a:cubicBezTo>
                <a:cubicBezTo>
                  <a:pt x="1587" y="368"/>
                  <a:pt x="1595" y="366"/>
                  <a:pt x="1604" y="365"/>
                </a:cubicBezTo>
                <a:cubicBezTo>
                  <a:pt x="1604" y="365"/>
                  <a:pt x="1604" y="365"/>
                  <a:pt x="1604" y="365"/>
                </a:cubicBezTo>
                <a:cubicBezTo>
                  <a:pt x="1604" y="360"/>
                  <a:pt x="1604" y="360"/>
                  <a:pt x="1604" y="360"/>
                </a:cubicBezTo>
                <a:cubicBezTo>
                  <a:pt x="1612" y="360"/>
                  <a:pt x="1612" y="360"/>
                  <a:pt x="1612" y="360"/>
                </a:cubicBezTo>
                <a:cubicBezTo>
                  <a:pt x="1612" y="337"/>
                  <a:pt x="1612" y="337"/>
                  <a:pt x="1612" y="337"/>
                </a:cubicBezTo>
                <a:cubicBezTo>
                  <a:pt x="1619" y="337"/>
                  <a:pt x="1619" y="337"/>
                  <a:pt x="1619" y="337"/>
                </a:cubicBezTo>
                <a:cubicBezTo>
                  <a:pt x="1619" y="274"/>
                  <a:pt x="1619" y="274"/>
                  <a:pt x="1619" y="274"/>
                </a:cubicBezTo>
                <a:cubicBezTo>
                  <a:pt x="1618" y="274"/>
                  <a:pt x="1617" y="274"/>
                  <a:pt x="1616" y="274"/>
                </a:cubicBezTo>
                <a:cubicBezTo>
                  <a:pt x="1615" y="271"/>
                  <a:pt x="1615" y="268"/>
                  <a:pt x="1615" y="265"/>
                </a:cubicBezTo>
                <a:cubicBezTo>
                  <a:pt x="1623" y="265"/>
                  <a:pt x="1631" y="264"/>
                  <a:pt x="1640" y="264"/>
                </a:cubicBezTo>
                <a:cubicBezTo>
                  <a:pt x="1634" y="245"/>
                  <a:pt x="1638" y="228"/>
                  <a:pt x="1617" y="238"/>
                </a:cubicBezTo>
                <a:cubicBezTo>
                  <a:pt x="1598" y="248"/>
                  <a:pt x="1617" y="232"/>
                  <a:pt x="1606" y="226"/>
                </a:cubicBezTo>
                <a:cubicBezTo>
                  <a:pt x="1604" y="198"/>
                  <a:pt x="1600" y="217"/>
                  <a:pt x="1618" y="210"/>
                </a:cubicBezTo>
                <a:cubicBezTo>
                  <a:pt x="1621" y="207"/>
                  <a:pt x="1624" y="210"/>
                  <a:pt x="1629" y="203"/>
                </a:cubicBezTo>
                <a:cubicBezTo>
                  <a:pt x="1634" y="196"/>
                  <a:pt x="1650" y="194"/>
                  <a:pt x="1636" y="185"/>
                </a:cubicBezTo>
                <a:cubicBezTo>
                  <a:pt x="1630" y="182"/>
                  <a:pt x="1630" y="176"/>
                  <a:pt x="1627" y="174"/>
                </a:cubicBezTo>
                <a:cubicBezTo>
                  <a:pt x="1605" y="158"/>
                  <a:pt x="1612" y="173"/>
                  <a:pt x="1582" y="163"/>
                </a:cubicBezTo>
                <a:cubicBezTo>
                  <a:pt x="1554" y="153"/>
                  <a:pt x="1582" y="157"/>
                  <a:pt x="1584" y="146"/>
                </a:cubicBezTo>
                <a:cubicBezTo>
                  <a:pt x="1585" y="139"/>
                  <a:pt x="1571" y="133"/>
                  <a:pt x="1574" y="127"/>
                </a:cubicBezTo>
                <a:cubicBezTo>
                  <a:pt x="1582" y="116"/>
                  <a:pt x="1585" y="103"/>
                  <a:pt x="1603" y="95"/>
                </a:cubicBezTo>
                <a:cubicBezTo>
                  <a:pt x="1618" y="89"/>
                  <a:pt x="1621" y="105"/>
                  <a:pt x="1628" y="101"/>
                </a:cubicBezTo>
                <a:cubicBezTo>
                  <a:pt x="1637" y="97"/>
                  <a:pt x="1645" y="45"/>
                  <a:pt x="1652" y="63"/>
                </a:cubicBezTo>
                <a:cubicBezTo>
                  <a:pt x="1657" y="76"/>
                  <a:pt x="1699" y="108"/>
                  <a:pt x="1656" y="134"/>
                </a:cubicBezTo>
                <a:cubicBezTo>
                  <a:pt x="1645" y="140"/>
                  <a:pt x="1642" y="126"/>
                  <a:pt x="1644" y="141"/>
                </a:cubicBezTo>
                <a:cubicBezTo>
                  <a:pt x="1667" y="140"/>
                  <a:pt x="1669" y="139"/>
                  <a:pt x="1669" y="137"/>
                </a:cubicBezTo>
                <a:cubicBezTo>
                  <a:pt x="1670" y="134"/>
                  <a:pt x="1714" y="101"/>
                  <a:pt x="1716" y="116"/>
                </a:cubicBezTo>
                <a:cubicBezTo>
                  <a:pt x="1716" y="118"/>
                  <a:pt x="1702" y="143"/>
                  <a:pt x="1724" y="144"/>
                </a:cubicBezTo>
                <a:cubicBezTo>
                  <a:pt x="1763" y="156"/>
                  <a:pt x="1704" y="160"/>
                  <a:pt x="1686" y="163"/>
                </a:cubicBezTo>
                <a:cubicBezTo>
                  <a:pt x="1658" y="167"/>
                  <a:pt x="1635" y="174"/>
                  <a:pt x="1663" y="191"/>
                </a:cubicBezTo>
                <a:cubicBezTo>
                  <a:pt x="1680" y="201"/>
                  <a:pt x="1692" y="203"/>
                  <a:pt x="1681" y="215"/>
                </a:cubicBezTo>
                <a:cubicBezTo>
                  <a:pt x="1672" y="224"/>
                  <a:pt x="1685" y="231"/>
                  <a:pt x="1661" y="223"/>
                </a:cubicBezTo>
                <a:cubicBezTo>
                  <a:pt x="1652" y="218"/>
                  <a:pt x="1658" y="226"/>
                  <a:pt x="1657" y="227"/>
                </a:cubicBezTo>
                <a:cubicBezTo>
                  <a:pt x="1647" y="237"/>
                  <a:pt x="1647" y="249"/>
                  <a:pt x="1643" y="265"/>
                </a:cubicBezTo>
                <a:cubicBezTo>
                  <a:pt x="1648" y="265"/>
                  <a:pt x="1654" y="265"/>
                  <a:pt x="1659" y="265"/>
                </a:cubicBezTo>
                <a:cubicBezTo>
                  <a:pt x="1659" y="268"/>
                  <a:pt x="1659" y="271"/>
                  <a:pt x="1659" y="274"/>
                </a:cubicBezTo>
                <a:cubicBezTo>
                  <a:pt x="1658" y="274"/>
                  <a:pt x="1657" y="274"/>
                  <a:pt x="1656" y="274"/>
                </a:cubicBezTo>
                <a:cubicBezTo>
                  <a:pt x="1656" y="337"/>
                  <a:pt x="1656" y="337"/>
                  <a:pt x="1656" y="337"/>
                </a:cubicBezTo>
                <a:cubicBezTo>
                  <a:pt x="1682" y="337"/>
                  <a:pt x="1682" y="337"/>
                  <a:pt x="1682" y="337"/>
                </a:cubicBezTo>
                <a:cubicBezTo>
                  <a:pt x="1682" y="240"/>
                  <a:pt x="1682" y="240"/>
                  <a:pt x="1682" y="240"/>
                </a:cubicBezTo>
                <a:cubicBezTo>
                  <a:pt x="1720" y="240"/>
                  <a:pt x="1720" y="240"/>
                  <a:pt x="1720" y="240"/>
                </a:cubicBezTo>
                <a:cubicBezTo>
                  <a:pt x="1720" y="337"/>
                  <a:pt x="1720" y="337"/>
                  <a:pt x="1720" y="337"/>
                </a:cubicBezTo>
                <a:cubicBezTo>
                  <a:pt x="1726" y="337"/>
                  <a:pt x="1726" y="337"/>
                  <a:pt x="1726" y="337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54" y="314"/>
                  <a:pt x="1754" y="314"/>
                  <a:pt x="1754" y="314"/>
                </a:cubicBezTo>
                <a:cubicBezTo>
                  <a:pt x="1754" y="313"/>
                  <a:pt x="1754" y="313"/>
                  <a:pt x="1754" y="313"/>
                </a:cubicBezTo>
                <a:cubicBezTo>
                  <a:pt x="1754" y="313"/>
                  <a:pt x="1754" y="313"/>
                  <a:pt x="1754" y="313"/>
                </a:cubicBezTo>
                <a:cubicBezTo>
                  <a:pt x="1755" y="313"/>
                  <a:pt x="1755" y="313"/>
                  <a:pt x="1755" y="313"/>
                </a:cubicBezTo>
                <a:cubicBezTo>
                  <a:pt x="1755" y="313"/>
                  <a:pt x="1755" y="313"/>
                  <a:pt x="1755" y="313"/>
                </a:cubicBezTo>
                <a:cubicBezTo>
                  <a:pt x="1756" y="313"/>
                  <a:pt x="1756" y="313"/>
                  <a:pt x="1756" y="313"/>
                </a:cubicBezTo>
                <a:cubicBezTo>
                  <a:pt x="1756" y="319"/>
                  <a:pt x="1756" y="319"/>
                  <a:pt x="1756" y="319"/>
                </a:cubicBezTo>
                <a:cubicBezTo>
                  <a:pt x="1767" y="317"/>
                  <a:pt x="1767" y="317"/>
                  <a:pt x="1767" y="317"/>
                </a:cubicBezTo>
                <a:cubicBezTo>
                  <a:pt x="1767" y="316"/>
                  <a:pt x="1767" y="316"/>
                  <a:pt x="1767" y="316"/>
                </a:cubicBezTo>
                <a:cubicBezTo>
                  <a:pt x="1767" y="316"/>
                  <a:pt x="1767" y="316"/>
                  <a:pt x="1767" y="316"/>
                </a:cubicBezTo>
                <a:cubicBezTo>
                  <a:pt x="1768" y="316"/>
                  <a:pt x="1768" y="316"/>
                  <a:pt x="1768" y="316"/>
                </a:cubicBezTo>
                <a:cubicBezTo>
                  <a:pt x="1768" y="316"/>
                  <a:pt x="1768" y="316"/>
                  <a:pt x="1768" y="316"/>
                </a:cubicBezTo>
                <a:cubicBezTo>
                  <a:pt x="1769" y="316"/>
                  <a:pt x="1769" y="316"/>
                  <a:pt x="1769" y="316"/>
                </a:cubicBezTo>
                <a:cubicBezTo>
                  <a:pt x="1769" y="325"/>
                  <a:pt x="1769" y="325"/>
                  <a:pt x="1769" y="325"/>
                </a:cubicBezTo>
                <a:cubicBezTo>
                  <a:pt x="1798" y="325"/>
                  <a:pt x="1798" y="325"/>
                  <a:pt x="1798" y="325"/>
                </a:cubicBezTo>
                <a:cubicBezTo>
                  <a:pt x="1798" y="328"/>
                  <a:pt x="1798" y="328"/>
                  <a:pt x="1798" y="328"/>
                </a:cubicBezTo>
                <a:cubicBezTo>
                  <a:pt x="1808" y="326"/>
                  <a:pt x="1808" y="326"/>
                  <a:pt x="1808" y="326"/>
                </a:cubicBezTo>
                <a:cubicBezTo>
                  <a:pt x="1808" y="313"/>
                  <a:pt x="1808" y="313"/>
                  <a:pt x="1808" y="313"/>
                </a:cubicBezTo>
                <a:cubicBezTo>
                  <a:pt x="1818" y="306"/>
                  <a:pt x="1818" y="306"/>
                  <a:pt x="1818" y="306"/>
                </a:cubicBezTo>
                <a:cubicBezTo>
                  <a:pt x="1820" y="298"/>
                  <a:pt x="1824" y="292"/>
                  <a:pt x="1834" y="292"/>
                </a:cubicBezTo>
                <a:cubicBezTo>
                  <a:pt x="1843" y="292"/>
                  <a:pt x="1847" y="296"/>
                  <a:pt x="1850" y="302"/>
                </a:cubicBezTo>
                <a:cubicBezTo>
                  <a:pt x="1852" y="302"/>
                  <a:pt x="1854" y="301"/>
                  <a:pt x="1857" y="301"/>
                </a:cubicBezTo>
                <a:cubicBezTo>
                  <a:pt x="1857" y="291"/>
                  <a:pt x="1874" y="286"/>
                  <a:pt x="1894" y="274"/>
                </a:cubicBezTo>
                <a:cubicBezTo>
                  <a:pt x="1944" y="244"/>
                  <a:pt x="1903" y="233"/>
                  <a:pt x="1855" y="226"/>
                </a:cubicBezTo>
                <a:cubicBezTo>
                  <a:pt x="1824" y="221"/>
                  <a:pt x="1724" y="213"/>
                  <a:pt x="1790" y="192"/>
                </a:cubicBezTo>
                <a:cubicBezTo>
                  <a:pt x="1827" y="191"/>
                  <a:pt x="1804" y="149"/>
                  <a:pt x="1804" y="145"/>
                </a:cubicBezTo>
                <a:cubicBezTo>
                  <a:pt x="1807" y="120"/>
                  <a:pt x="1883" y="175"/>
                  <a:pt x="1884" y="181"/>
                </a:cubicBezTo>
                <a:cubicBezTo>
                  <a:pt x="1884" y="183"/>
                  <a:pt x="1888" y="185"/>
                  <a:pt x="1928" y="187"/>
                </a:cubicBezTo>
                <a:cubicBezTo>
                  <a:pt x="1931" y="162"/>
                  <a:pt x="1925" y="186"/>
                  <a:pt x="1906" y="175"/>
                </a:cubicBezTo>
                <a:cubicBezTo>
                  <a:pt x="1833" y="131"/>
                  <a:pt x="1905" y="76"/>
                  <a:pt x="1913" y="53"/>
                </a:cubicBezTo>
                <a:cubicBezTo>
                  <a:pt x="1925" y="23"/>
                  <a:pt x="1939" y="111"/>
                  <a:pt x="1956" y="119"/>
                </a:cubicBezTo>
                <a:cubicBezTo>
                  <a:pt x="1967" y="125"/>
                  <a:pt x="1972" y="98"/>
                  <a:pt x="1999" y="109"/>
                </a:cubicBezTo>
                <a:cubicBezTo>
                  <a:pt x="2030" y="122"/>
                  <a:pt x="2035" y="144"/>
                  <a:pt x="2047" y="164"/>
                </a:cubicBezTo>
                <a:cubicBezTo>
                  <a:pt x="2053" y="173"/>
                  <a:pt x="2028" y="183"/>
                  <a:pt x="2031" y="197"/>
                </a:cubicBezTo>
                <a:cubicBezTo>
                  <a:pt x="2034" y="216"/>
                  <a:pt x="2082" y="209"/>
                  <a:pt x="2034" y="225"/>
                </a:cubicBezTo>
                <a:cubicBezTo>
                  <a:pt x="1982" y="243"/>
                  <a:pt x="1995" y="218"/>
                  <a:pt x="1957" y="244"/>
                </a:cubicBezTo>
                <a:cubicBezTo>
                  <a:pt x="1952" y="248"/>
                  <a:pt x="1951" y="258"/>
                  <a:pt x="1942" y="264"/>
                </a:cubicBezTo>
                <a:cubicBezTo>
                  <a:pt x="1917" y="279"/>
                  <a:pt x="1944" y="282"/>
                  <a:pt x="1953" y="294"/>
                </a:cubicBezTo>
                <a:cubicBezTo>
                  <a:pt x="1962" y="306"/>
                  <a:pt x="1967" y="301"/>
                  <a:pt x="1973" y="306"/>
                </a:cubicBezTo>
                <a:cubicBezTo>
                  <a:pt x="2003" y="318"/>
                  <a:pt x="1996" y="286"/>
                  <a:pt x="1993" y="334"/>
                </a:cubicBezTo>
                <a:cubicBezTo>
                  <a:pt x="1974" y="343"/>
                  <a:pt x="2007" y="372"/>
                  <a:pt x="1974" y="355"/>
                </a:cubicBezTo>
                <a:cubicBezTo>
                  <a:pt x="1938" y="337"/>
                  <a:pt x="1945" y="366"/>
                  <a:pt x="1935" y="399"/>
                </a:cubicBezTo>
                <a:cubicBezTo>
                  <a:pt x="1959" y="399"/>
                  <a:pt x="1959" y="399"/>
                  <a:pt x="1959" y="399"/>
                </a:cubicBezTo>
                <a:cubicBezTo>
                  <a:pt x="1959" y="525"/>
                  <a:pt x="1959" y="525"/>
                  <a:pt x="1959" y="525"/>
                </a:cubicBezTo>
                <a:cubicBezTo>
                  <a:pt x="1987" y="525"/>
                  <a:pt x="1987" y="525"/>
                  <a:pt x="1987" y="525"/>
                </a:cubicBezTo>
                <a:cubicBezTo>
                  <a:pt x="1987" y="600"/>
                  <a:pt x="1987" y="600"/>
                  <a:pt x="1987" y="600"/>
                </a:cubicBezTo>
                <a:cubicBezTo>
                  <a:pt x="2053" y="600"/>
                  <a:pt x="2053" y="600"/>
                  <a:pt x="2053" y="600"/>
                </a:cubicBezTo>
                <a:cubicBezTo>
                  <a:pt x="2054" y="593"/>
                  <a:pt x="2054" y="585"/>
                  <a:pt x="2054" y="582"/>
                </a:cubicBezTo>
                <a:cubicBezTo>
                  <a:pt x="2049" y="580"/>
                  <a:pt x="2045" y="575"/>
                  <a:pt x="2041" y="580"/>
                </a:cubicBezTo>
                <a:cubicBezTo>
                  <a:pt x="2037" y="575"/>
                  <a:pt x="2037" y="572"/>
                  <a:pt x="2031" y="573"/>
                </a:cubicBezTo>
                <a:cubicBezTo>
                  <a:pt x="2030" y="573"/>
                  <a:pt x="2024" y="566"/>
                  <a:pt x="2019" y="565"/>
                </a:cubicBezTo>
                <a:cubicBezTo>
                  <a:pt x="2017" y="563"/>
                  <a:pt x="2016" y="561"/>
                  <a:pt x="2014" y="560"/>
                </a:cubicBezTo>
                <a:cubicBezTo>
                  <a:pt x="2014" y="554"/>
                  <a:pt x="2016" y="553"/>
                  <a:pt x="2010" y="552"/>
                </a:cubicBezTo>
                <a:cubicBezTo>
                  <a:pt x="2009" y="546"/>
                  <a:pt x="2008" y="542"/>
                  <a:pt x="2006" y="537"/>
                </a:cubicBezTo>
                <a:cubicBezTo>
                  <a:pt x="2010" y="538"/>
                  <a:pt x="2012" y="522"/>
                  <a:pt x="2008" y="520"/>
                </a:cubicBezTo>
                <a:cubicBezTo>
                  <a:pt x="2008" y="519"/>
                  <a:pt x="2009" y="517"/>
                  <a:pt x="2009" y="516"/>
                </a:cubicBezTo>
                <a:cubicBezTo>
                  <a:pt x="2007" y="514"/>
                  <a:pt x="2006" y="513"/>
                  <a:pt x="2003" y="513"/>
                </a:cubicBezTo>
                <a:cubicBezTo>
                  <a:pt x="2003" y="513"/>
                  <a:pt x="2002" y="509"/>
                  <a:pt x="2002" y="506"/>
                </a:cubicBezTo>
                <a:cubicBezTo>
                  <a:pt x="2002" y="503"/>
                  <a:pt x="2006" y="498"/>
                  <a:pt x="2006" y="498"/>
                </a:cubicBezTo>
                <a:cubicBezTo>
                  <a:pt x="2008" y="504"/>
                  <a:pt x="2007" y="496"/>
                  <a:pt x="2010" y="494"/>
                </a:cubicBezTo>
                <a:cubicBezTo>
                  <a:pt x="2011" y="493"/>
                  <a:pt x="2014" y="491"/>
                  <a:pt x="2014" y="491"/>
                </a:cubicBezTo>
                <a:cubicBezTo>
                  <a:pt x="2013" y="487"/>
                  <a:pt x="2013" y="482"/>
                  <a:pt x="2014" y="478"/>
                </a:cubicBezTo>
                <a:cubicBezTo>
                  <a:pt x="2016" y="487"/>
                  <a:pt x="2015" y="476"/>
                  <a:pt x="2016" y="473"/>
                </a:cubicBezTo>
                <a:cubicBezTo>
                  <a:pt x="2017" y="476"/>
                  <a:pt x="2017" y="475"/>
                  <a:pt x="2018" y="472"/>
                </a:cubicBezTo>
                <a:cubicBezTo>
                  <a:pt x="2015" y="470"/>
                  <a:pt x="2015" y="463"/>
                  <a:pt x="2015" y="459"/>
                </a:cubicBezTo>
                <a:cubicBezTo>
                  <a:pt x="2019" y="461"/>
                  <a:pt x="2018" y="461"/>
                  <a:pt x="2020" y="458"/>
                </a:cubicBezTo>
                <a:cubicBezTo>
                  <a:pt x="2022" y="461"/>
                  <a:pt x="2021" y="457"/>
                  <a:pt x="2022" y="455"/>
                </a:cubicBezTo>
                <a:cubicBezTo>
                  <a:pt x="2028" y="461"/>
                  <a:pt x="2022" y="451"/>
                  <a:pt x="2025" y="448"/>
                </a:cubicBezTo>
                <a:cubicBezTo>
                  <a:pt x="2026" y="447"/>
                  <a:pt x="2032" y="443"/>
                  <a:pt x="2034" y="443"/>
                </a:cubicBezTo>
                <a:cubicBezTo>
                  <a:pt x="2036" y="443"/>
                  <a:pt x="2042" y="445"/>
                  <a:pt x="2042" y="445"/>
                </a:cubicBezTo>
                <a:cubicBezTo>
                  <a:pt x="2046" y="447"/>
                  <a:pt x="2046" y="448"/>
                  <a:pt x="2048" y="443"/>
                </a:cubicBezTo>
                <a:cubicBezTo>
                  <a:pt x="2051" y="444"/>
                  <a:pt x="2052" y="446"/>
                  <a:pt x="2051" y="442"/>
                </a:cubicBezTo>
                <a:cubicBezTo>
                  <a:pt x="2056" y="443"/>
                  <a:pt x="2055" y="443"/>
                  <a:pt x="2057" y="439"/>
                </a:cubicBezTo>
                <a:cubicBezTo>
                  <a:pt x="2061" y="443"/>
                  <a:pt x="2056" y="437"/>
                  <a:pt x="2059" y="434"/>
                </a:cubicBezTo>
                <a:cubicBezTo>
                  <a:pt x="2061" y="433"/>
                  <a:pt x="2070" y="432"/>
                  <a:pt x="2071" y="433"/>
                </a:cubicBezTo>
                <a:cubicBezTo>
                  <a:pt x="2071" y="434"/>
                  <a:pt x="2076" y="439"/>
                  <a:pt x="2076" y="440"/>
                </a:cubicBezTo>
                <a:cubicBezTo>
                  <a:pt x="2076" y="442"/>
                  <a:pt x="2077" y="442"/>
                  <a:pt x="2077" y="442"/>
                </a:cubicBezTo>
                <a:cubicBezTo>
                  <a:pt x="2080" y="443"/>
                  <a:pt x="2082" y="443"/>
                  <a:pt x="2085" y="444"/>
                </a:cubicBezTo>
                <a:cubicBezTo>
                  <a:pt x="2075" y="450"/>
                  <a:pt x="2087" y="445"/>
                  <a:pt x="2087" y="451"/>
                </a:cubicBezTo>
                <a:cubicBezTo>
                  <a:pt x="2087" y="453"/>
                  <a:pt x="2088" y="457"/>
                  <a:pt x="2088" y="457"/>
                </a:cubicBezTo>
                <a:cubicBezTo>
                  <a:pt x="2087" y="466"/>
                  <a:pt x="2091" y="457"/>
                  <a:pt x="2096" y="462"/>
                </a:cubicBezTo>
                <a:cubicBezTo>
                  <a:pt x="2097" y="463"/>
                  <a:pt x="2100" y="465"/>
                  <a:pt x="2100" y="465"/>
                </a:cubicBezTo>
                <a:cubicBezTo>
                  <a:pt x="2094" y="468"/>
                  <a:pt x="2100" y="465"/>
                  <a:pt x="2103" y="468"/>
                </a:cubicBezTo>
                <a:cubicBezTo>
                  <a:pt x="2106" y="471"/>
                  <a:pt x="2106" y="471"/>
                  <a:pt x="2106" y="471"/>
                </a:cubicBezTo>
                <a:cubicBezTo>
                  <a:pt x="2106" y="475"/>
                  <a:pt x="2109" y="474"/>
                  <a:pt x="2109" y="477"/>
                </a:cubicBezTo>
                <a:cubicBezTo>
                  <a:pt x="2109" y="478"/>
                  <a:pt x="2108" y="481"/>
                  <a:pt x="2108" y="481"/>
                </a:cubicBezTo>
                <a:cubicBezTo>
                  <a:pt x="2100" y="484"/>
                  <a:pt x="2107" y="482"/>
                  <a:pt x="2108" y="488"/>
                </a:cubicBezTo>
                <a:cubicBezTo>
                  <a:pt x="2105" y="495"/>
                  <a:pt x="2107" y="494"/>
                  <a:pt x="2112" y="497"/>
                </a:cubicBezTo>
                <a:cubicBezTo>
                  <a:pt x="2114" y="498"/>
                  <a:pt x="2117" y="500"/>
                  <a:pt x="2117" y="502"/>
                </a:cubicBezTo>
                <a:cubicBezTo>
                  <a:pt x="2115" y="505"/>
                  <a:pt x="2119" y="509"/>
                  <a:pt x="2119" y="510"/>
                </a:cubicBezTo>
                <a:cubicBezTo>
                  <a:pt x="2119" y="510"/>
                  <a:pt x="2112" y="511"/>
                  <a:pt x="2112" y="521"/>
                </a:cubicBezTo>
                <a:cubicBezTo>
                  <a:pt x="2111" y="523"/>
                  <a:pt x="2108" y="525"/>
                  <a:pt x="2108" y="525"/>
                </a:cubicBezTo>
                <a:cubicBezTo>
                  <a:pt x="2103" y="520"/>
                  <a:pt x="2105" y="523"/>
                  <a:pt x="2106" y="528"/>
                </a:cubicBezTo>
                <a:cubicBezTo>
                  <a:pt x="2106" y="528"/>
                  <a:pt x="2108" y="527"/>
                  <a:pt x="2110" y="529"/>
                </a:cubicBezTo>
                <a:cubicBezTo>
                  <a:pt x="2113" y="534"/>
                  <a:pt x="2112" y="540"/>
                  <a:pt x="2111" y="546"/>
                </a:cubicBezTo>
                <a:cubicBezTo>
                  <a:pt x="2111" y="545"/>
                  <a:pt x="2110" y="544"/>
                  <a:pt x="2109" y="544"/>
                </a:cubicBezTo>
                <a:cubicBezTo>
                  <a:pt x="2108" y="547"/>
                  <a:pt x="2108" y="547"/>
                  <a:pt x="2110" y="550"/>
                </a:cubicBezTo>
                <a:cubicBezTo>
                  <a:pt x="2106" y="552"/>
                  <a:pt x="2104" y="558"/>
                  <a:pt x="2104" y="562"/>
                </a:cubicBezTo>
                <a:cubicBezTo>
                  <a:pt x="2100" y="560"/>
                  <a:pt x="2101" y="560"/>
                  <a:pt x="2102" y="564"/>
                </a:cubicBezTo>
                <a:cubicBezTo>
                  <a:pt x="2098" y="567"/>
                  <a:pt x="2100" y="571"/>
                  <a:pt x="2097" y="572"/>
                </a:cubicBezTo>
                <a:cubicBezTo>
                  <a:pt x="2092" y="575"/>
                  <a:pt x="2092" y="570"/>
                  <a:pt x="2091" y="577"/>
                </a:cubicBezTo>
                <a:cubicBezTo>
                  <a:pt x="2083" y="574"/>
                  <a:pt x="2077" y="574"/>
                  <a:pt x="2069" y="577"/>
                </a:cubicBezTo>
                <a:cubicBezTo>
                  <a:pt x="2069" y="578"/>
                  <a:pt x="2066" y="575"/>
                  <a:pt x="2062" y="576"/>
                </a:cubicBezTo>
                <a:cubicBezTo>
                  <a:pt x="2062" y="578"/>
                  <a:pt x="2062" y="582"/>
                  <a:pt x="2062" y="586"/>
                </a:cubicBezTo>
                <a:cubicBezTo>
                  <a:pt x="2063" y="592"/>
                  <a:pt x="2063" y="596"/>
                  <a:pt x="2063" y="600"/>
                </a:cubicBezTo>
                <a:cubicBezTo>
                  <a:pt x="2141" y="600"/>
                  <a:pt x="2141" y="600"/>
                  <a:pt x="2141" y="600"/>
                </a:cubicBezTo>
                <a:cubicBezTo>
                  <a:pt x="2141" y="601"/>
                  <a:pt x="2141" y="601"/>
                  <a:pt x="2141" y="601"/>
                </a:cubicBezTo>
                <a:cubicBezTo>
                  <a:pt x="2212" y="601"/>
                  <a:pt x="2212" y="601"/>
                  <a:pt x="2212" y="601"/>
                </a:cubicBezTo>
                <a:cubicBezTo>
                  <a:pt x="2244" y="495"/>
                  <a:pt x="2244" y="495"/>
                  <a:pt x="2244" y="495"/>
                </a:cubicBezTo>
                <a:cubicBezTo>
                  <a:pt x="2227" y="490"/>
                  <a:pt x="2209" y="485"/>
                  <a:pt x="2191" y="480"/>
                </a:cubicBezTo>
                <a:cubicBezTo>
                  <a:pt x="2184" y="500"/>
                  <a:pt x="2181" y="514"/>
                  <a:pt x="2172" y="503"/>
                </a:cubicBezTo>
                <a:cubicBezTo>
                  <a:pt x="2161" y="490"/>
                  <a:pt x="2169" y="428"/>
                  <a:pt x="2185" y="438"/>
                </a:cubicBezTo>
                <a:cubicBezTo>
                  <a:pt x="2188" y="440"/>
                  <a:pt x="2202" y="452"/>
                  <a:pt x="2202" y="454"/>
                </a:cubicBezTo>
                <a:cubicBezTo>
                  <a:pt x="2201" y="456"/>
                  <a:pt x="2200" y="460"/>
                  <a:pt x="2199" y="462"/>
                </a:cubicBezTo>
                <a:cubicBezTo>
                  <a:pt x="2242" y="475"/>
                  <a:pt x="2285" y="487"/>
                  <a:pt x="2327" y="499"/>
                </a:cubicBezTo>
                <a:cubicBezTo>
                  <a:pt x="2327" y="493"/>
                  <a:pt x="2327" y="486"/>
                  <a:pt x="2327" y="480"/>
                </a:cubicBezTo>
                <a:cubicBezTo>
                  <a:pt x="2327" y="480"/>
                  <a:pt x="2339" y="480"/>
                  <a:pt x="2340" y="480"/>
                </a:cubicBezTo>
                <a:cubicBezTo>
                  <a:pt x="2340" y="487"/>
                  <a:pt x="2340" y="495"/>
                  <a:pt x="2340" y="503"/>
                </a:cubicBezTo>
                <a:cubicBezTo>
                  <a:pt x="2348" y="505"/>
                  <a:pt x="2356" y="507"/>
                  <a:pt x="2364" y="510"/>
                </a:cubicBezTo>
                <a:cubicBezTo>
                  <a:pt x="2368" y="496"/>
                  <a:pt x="2368" y="489"/>
                  <a:pt x="2376" y="490"/>
                </a:cubicBezTo>
                <a:cubicBezTo>
                  <a:pt x="2377" y="491"/>
                  <a:pt x="2405" y="497"/>
                  <a:pt x="2405" y="503"/>
                </a:cubicBezTo>
                <a:cubicBezTo>
                  <a:pt x="2400" y="517"/>
                  <a:pt x="2396" y="531"/>
                  <a:pt x="2392" y="546"/>
                </a:cubicBezTo>
                <a:cubicBezTo>
                  <a:pt x="2400" y="546"/>
                  <a:pt x="2414" y="544"/>
                  <a:pt x="2414" y="555"/>
                </a:cubicBezTo>
                <a:cubicBezTo>
                  <a:pt x="2414" y="566"/>
                  <a:pt x="2414" y="566"/>
                  <a:pt x="2414" y="566"/>
                </a:cubicBezTo>
                <a:cubicBezTo>
                  <a:pt x="2417" y="565"/>
                  <a:pt x="2417" y="565"/>
                  <a:pt x="2417" y="565"/>
                </a:cubicBezTo>
                <a:cubicBezTo>
                  <a:pt x="2418" y="567"/>
                  <a:pt x="2418" y="567"/>
                  <a:pt x="2418" y="567"/>
                </a:cubicBezTo>
                <a:cubicBezTo>
                  <a:pt x="2437" y="563"/>
                  <a:pt x="2458" y="563"/>
                  <a:pt x="2474" y="569"/>
                </a:cubicBezTo>
                <a:cubicBezTo>
                  <a:pt x="2504" y="377"/>
                  <a:pt x="2504" y="377"/>
                  <a:pt x="2504" y="377"/>
                </a:cubicBezTo>
                <a:cubicBezTo>
                  <a:pt x="2502" y="377"/>
                  <a:pt x="2500" y="377"/>
                  <a:pt x="2497" y="377"/>
                </a:cubicBezTo>
                <a:cubicBezTo>
                  <a:pt x="2497" y="374"/>
                  <a:pt x="2497" y="372"/>
                  <a:pt x="2497" y="370"/>
                </a:cubicBezTo>
                <a:cubicBezTo>
                  <a:pt x="2497" y="370"/>
                  <a:pt x="2497" y="370"/>
                  <a:pt x="2497" y="370"/>
                </a:cubicBezTo>
                <a:cubicBezTo>
                  <a:pt x="2500" y="370"/>
                  <a:pt x="2502" y="370"/>
                  <a:pt x="2504" y="370"/>
                </a:cubicBezTo>
                <a:cubicBezTo>
                  <a:pt x="2504" y="369"/>
                  <a:pt x="2504" y="367"/>
                  <a:pt x="2504" y="366"/>
                </a:cubicBezTo>
                <a:cubicBezTo>
                  <a:pt x="2511" y="366"/>
                  <a:pt x="2518" y="366"/>
                  <a:pt x="2524" y="366"/>
                </a:cubicBezTo>
                <a:cubicBezTo>
                  <a:pt x="2524" y="350"/>
                  <a:pt x="2529" y="315"/>
                  <a:pt x="2503" y="318"/>
                </a:cubicBezTo>
                <a:cubicBezTo>
                  <a:pt x="2456" y="323"/>
                  <a:pt x="2491" y="387"/>
                  <a:pt x="2464" y="434"/>
                </a:cubicBezTo>
                <a:cubicBezTo>
                  <a:pt x="2450" y="482"/>
                  <a:pt x="2454" y="524"/>
                  <a:pt x="2453" y="518"/>
                </a:cubicBezTo>
                <a:cubicBezTo>
                  <a:pt x="2446" y="485"/>
                  <a:pt x="2452" y="457"/>
                  <a:pt x="2451" y="430"/>
                </a:cubicBezTo>
                <a:cubicBezTo>
                  <a:pt x="2449" y="369"/>
                  <a:pt x="2467" y="319"/>
                  <a:pt x="2495" y="311"/>
                </a:cubicBezTo>
                <a:cubicBezTo>
                  <a:pt x="2536" y="300"/>
                  <a:pt x="2531" y="352"/>
                  <a:pt x="2531" y="366"/>
                </a:cubicBezTo>
                <a:cubicBezTo>
                  <a:pt x="2538" y="366"/>
                  <a:pt x="2544" y="366"/>
                  <a:pt x="2551" y="366"/>
                </a:cubicBezTo>
                <a:cubicBezTo>
                  <a:pt x="2551" y="367"/>
                  <a:pt x="2551" y="369"/>
                  <a:pt x="2551" y="370"/>
                </a:cubicBezTo>
                <a:cubicBezTo>
                  <a:pt x="2553" y="370"/>
                  <a:pt x="2555" y="370"/>
                  <a:pt x="2558" y="370"/>
                </a:cubicBezTo>
                <a:cubicBezTo>
                  <a:pt x="2558" y="372"/>
                  <a:pt x="2558" y="374"/>
                  <a:pt x="2558" y="377"/>
                </a:cubicBezTo>
                <a:cubicBezTo>
                  <a:pt x="2555" y="377"/>
                  <a:pt x="2553" y="377"/>
                  <a:pt x="2551" y="377"/>
                </a:cubicBezTo>
                <a:cubicBezTo>
                  <a:pt x="2575" y="531"/>
                  <a:pt x="2575" y="531"/>
                  <a:pt x="2575" y="531"/>
                </a:cubicBezTo>
                <a:cubicBezTo>
                  <a:pt x="2614" y="531"/>
                  <a:pt x="2614" y="531"/>
                  <a:pt x="2614" y="531"/>
                </a:cubicBezTo>
                <a:cubicBezTo>
                  <a:pt x="2614" y="576"/>
                  <a:pt x="2614" y="576"/>
                  <a:pt x="2614" y="576"/>
                </a:cubicBezTo>
                <a:cubicBezTo>
                  <a:pt x="2608" y="576"/>
                  <a:pt x="2608" y="576"/>
                  <a:pt x="2608" y="576"/>
                </a:cubicBezTo>
                <a:cubicBezTo>
                  <a:pt x="2606" y="601"/>
                  <a:pt x="2606" y="601"/>
                  <a:pt x="2606" y="601"/>
                </a:cubicBezTo>
                <a:cubicBezTo>
                  <a:pt x="2625" y="601"/>
                  <a:pt x="2625" y="601"/>
                  <a:pt x="2625" y="601"/>
                </a:cubicBezTo>
                <a:cubicBezTo>
                  <a:pt x="2625" y="430"/>
                  <a:pt x="2625" y="430"/>
                  <a:pt x="2625" y="430"/>
                </a:cubicBezTo>
                <a:cubicBezTo>
                  <a:pt x="2685" y="455"/>
                  <a:pt x="2745" y="479"/>
                  <a:pt x="2805" y="504"/>
                </a:cubicBezTo>
                <a:cubicBezTo>
                  <a:pt x="2805" y="493"/>
                  <a:pt x="2805" y="481"/>
                  <a:pt x="2805" y="470"/>
                </a:cubicBezTo>
                <a:cubicBezTo>
                  <a:pt x="2745" y="445"/>
                  <a:pt x="2685" y="420"/>
                  <a:pt x="2625" y="396"/>
                </a:cubicBezTo>
                <a:cubicBezTo>
                  <a:pt x="2625" y="384"/>
                  <a:pt x="2625" y="373"/>
                  <a:pt x="2625" y="361"/>
                </a:cubicBezTo>
                <a:cubicBezTo>
                  <a:pt x="2964" y="501"/>
                  <a:pt x="2964" y="501"/>
                  <a:pt x="2964" y="501"/>
                </a:cubicBezTo>
                <a:cubicBezTo>
                  <a:pt x="2964" y="492"/>
                  <a:pt x="2964" y="492"/>
                  <a:pt x="2964" y="492"/>
                </a:cubicBezTo>
                <a:cubicBezTo>
                  <a:pt x="2969" y="492"/>
                  <a:pt x="2969" y="492"/>
                  <a:pt x="2969" y="492"/>
                </a:cubicBezTo>
                <a:cubicBezTo>
                  <a:pt x="2969" y="468"/>
                  <a:pt x="2969" y="468"/>
                  <a:pt x="2969" y="468"/>
                </a:cubicBezTo>
                <a:cubicBezTo>
                  <a:pt x="2805" y="401"/>
                  <a:pt x="2805" y="401"/>
                  <a:pt x="2805" y="401"/>
                </a:cubicBezTo>
                <a:cubicBezTo>
                  <a:pt x="2805" y="390"/>
                  <a:pt x="2805" y="378"/>
                  <a:pt x="2805" y="367"/>
                </a:cubicBezTo>
                <a:cubicBezTo>
                  <a:pt x="2867" y="392"/>
                  <a:pt x="2929" y="417"/>
                  <a:pt x="2991" y="443"/>
                </a:cubicBezTo>
                <a:cubicBezTo>
                  <a:pt x="2991" y="367"/>
                  <a:pt x="2991" y="292"/>
                  <a:pt x="2991" y="217"/>
                </a:cubicBezTo>
                <a:cubicBezTo>
                  <a:pt x="3009" y="217"/>
                  <a:pt x="3028" y="217"/>
                  <a:pt x="3047" y="217"/>
                </a:cubicBezTo>
                <a:cubicBezTo>
                  <a:pt x="3047" y="243"/>
                  <a:pt x="3047" y="243"/>
                  <a:pt x="3047" y="243"/>
                </a:cubicBezTo>
                <a:cubicBezTo>
                  <a:pt x="3048" y="243"/>
                  <a:pt x="3049" y="243"/>
                  <a:pt x="3050" y="243"/>
                </a:cubicBezTo>
                <a:cubicBezTo>
                  <a:pt x="3050" y="242"/>
                  <a:pt x="3052" y="241"/>
                  <a:pt x="3053" y="242"/>
                </a:cubicBezTo>
                <a:cubicBezTo>
                  <a:pt x="3056" y="241"/>
                  <a:pt x="3058" y="240"/>
                  <a:pt x="3060" y="242"/>
                </a:cubicBezTo>
                <a:cubicBezTo>
                  <a:pt x="3061" y="239"/>
                  <a:pt x="3064" y="237"/>
                  <a:pt x="3067" y="238"/>
                </a:cubicBezTo>
                <a:cubicBezTo>
                  <a:pt x="3070" y="234"/>
                  <a:pt x="3080" y="234"/>
                  <a:pt x="3084" y="237"/>
                </a:cubicBezTo>
                <a:cubicBezTo>
                  <a:pt x="3087" y="236"/>
                  <a:pt x="3090" y="236"/>
                  <a:pt x="3092" y="239"/>
                </a:cubicBezTo>
                <a:cubicBezTo>
                  <a:pt x="3095" y="234"/>
                  <a:pt x="3099" y="229"/>
                  <a:pt x="3104" y="232"/>
                </a:cubicBezTo>
                <a:cubicBezTo>
                  <a:pt x="3108" y="229"/>
                  <a:pt x="3113" y="228"/>
                  <a:pt x="3117" y="231"/>
                </a:cubicBezTo>
                <a:cubicBezTo>
                  <a:pt x="3119" y="230"/>
                  <a:pt x="3121" y="230"/>
                  <a:pt x="3123" y="231"/>
                </a:cubicBezTo>
                <a:cubicBezTo>
                  <a:pt x="3126" y="228"/>
                  <a:pt x="3131" y="230"/>
                  <a:pt x="3134" y="233"/>
                </a:cubicBezTo>
                <a:cubicBezTo>
                  <a:pt x="3135" y="230"/>
                  <a:pt x="3137" y="230"/>
                  <a:pt x="3140" y="230"/>
                </a:cubicBezTo>
                <a:cubicBezTo>
                  <a:pt x="3143" y="228"/>
                  <a:pt x="3145" y="229"/>
                  <a:pt x="3148" y="230"/>
                </a:cubicBezTo>
                <a:cubicBezTo>
                  <a:pt x="3151" y="225"/>
                  <a:pt x="3159" y="225"/>
                  <a:pt x="3163" y="229"/>
                </a:cubicBezTo>
                <a:cubicBezTo>
                  <a:pt x="3165" y="227"/>
                  <a:pt x="3166" y="227"/>
                  <a:pt x="3168" y="228"/>
                </a:cubicBezTo>
                <a:cubicBezTo>
                  <a:pt x="3171" y="222"/>
                  <a:pt x="3181" y="222"/>
                  <a:pt x="3185" y="227"/>
                </a:cubicBezTo>
                <a:cubicBezTo>
                  <a:pt x="3191" y="221"/>
                  <a:pt x="3197" y="219"/>
                  <a:pt x="3205" y="219"/>
                </a:cubicBezTo>
                <a:cubicBezTo>
                  <a:pt x="3225" y="219"/>
                  <a:pt x="3228" y="251"/>
                  <a:pt x="3195" y="248"/>
                </a:cubicBezTo>
                <a:cubicBezTo>
                  <a:pt x="3171" y="245"/>
                  <a:pt x="3164" y="246"/>
                  <a:pt x="3148" y="248"/>
                </a:cubicBezTo>
                <a:cubicBezTo>
                  <a:pt x="3104" y="253"/>
                  <a:pt x="3091" y="251"/>
                  <a:pt x="3047" y="248"/>
                </a:cubicBezTo>
                <a:cubicBezTo>
                  <a:pt x="3047" y="406"/>
                  <a:pt x="3047" y="406"/>
                  <a:pt x="3047" y="406"/>
                </a:cubicBezTo>
                <a:cubicBezTo>
                  <a:pt x="3048" y="406"/>
                  <a:pt x="3050" y="406"/>
                  <a:pt x="3050" y="407"/>
                </a:cubicBezTo>
                <a:cubicBezTo>
                  <a:pt x="3053" y="406"/>
                  <a:pt x="3056" y="406"/>
                  <a:pt x="3057" y="408"/>
                </a:cubicBezTo>
                <a:cubicBezTo>
                  <a:pt x="3059" y="405"/>
                  <a:pt x="3063" y="400"/>
                  <a:pt x="3068" y="402"/>
                </a:cubicBezTo>
                <a:cubicBezTo>
                  <a:pt x="3071" y="399"/>
                  <a:pt x="3075" y="399"/>
                  <a:pt x="3079" y="402"/>
                </a:cubicBezTo>
                <a:cubicBezTo>
                  <a:pt x="3081" y="401"/>
                  <a:pt x="3082" y="401"/>
                  <a:pt x="3084" y="402"/>
                </a:cubicBezTo>
                <a:cubicBezTo>
                  <a:pt x="3086" y="400"/>
                  <a:pt x="3089" y="401"/>
                  <a:pt x="3092" y="402"/>
                </a:cubicBezTo>
                <a:cubicBezTo>
                  <a:pt x="3092" y="350"/>
                  <a:pt x="3092" y="350"/>
                  <a:pt x="3092" y="350"/>
                </a:cubicBezTo>
                <a:cubicBezTo>
                  <a:pt x="3276" y="350"/>
                  <a:pt x="3276" y="350"/>
                  <a:pt x="3276" y="350"/>
                </a:cubicBezTo>
                <a:cubicBezTo>
                  <a:pt x="3276" y="412"/>
                  <a:pt x="3276" y="412"/>
                  <a:pt x="3276" y="412"/>
                </a:cubicBezTo>
                <a:cubicBezTo>
                  <a:pt x="3288" y="412"/>
                  <a:pt x="3288" y="412"/>
                  <a:pt x="3288" y="412"/>
                </a:cubicBezTo>
                <a:cubicBezTo>
                  <a:pt x="3288" y="195"/>
                  <a:pt x="3288" y="195"/>
                  <a:pt x="3288" y="195"/>
                </a:cubicBezTo>
                <a:cubicBezTo>
                  <a:pt x="3473" y="195"/>
                  <a:pt x="3473" y="195"/>
                  <a:pt x="3473" y="195"/>
                </a:cubicBezTo>
                <a:cubicBezTo>
                  <a:pt x="3473" y="292"/>
                  <a:pt x="3473" y="292"/>
                  <a:pt x="3473" y="292"/>
                </a:cubicBezTo>
                <a:cubicBezTo>
                  <a:pt x="3475" y="292"/>
                  <a:pt x="3477" y="292"/>
                  <a:pt x="3478" y="293"/>
                </a:cubicBezTo>
                <a:cubicBezTo>
                  <a:pt x="3489" y="285"/>
                  <a:pt x="3501" y="284"/>
                  <a:pt x="3511" y="292"/>
                </a:cubicBezTo>
                <a:cubicBezTo>
                  <a:pt x="3515" y="288"/>
                  <a:pt x="3520" y="289"/>
                  <a:pt x="3525" y="292"/>
                </a:cubicBezTo>
                <a:cubicBezTo>
                  <a:pt x="3533" y="285"/>
                  <a:pt x="3545" y="290"/>
                  <a:pt x="3551" y="297"/>
                </a:cubicBezTo>
                <a:cubicBezTo>
                  <a:pt x="3555" y="290"/>
                  <a:pt x="3560" y="288"/>
                  <a:pt x="3568" y="290"/>
                </a:cubicBezTo>
                <a:cubicBezTo>
                  <a:pt x="3573" y="285"/>
                  <a:pt x="3580" y="285"/>
                  <a:pt x="3586" y="288"/>
                </a:cubicBezTo>
                <a:cubicBezTo>
                  <a:pt x="3594" y="276"/>
                  <a:pt x="3614" y="276"/>
                  <a:pt x="3624" y="286"/>
                </a:cubicBezTo>
                <a:cubicBezTo>
                  <a:pt x="3628" y="282"/>
                  <a:pt x="3630" y="281"/>
                  <a:pt x="3635" y="283"/>
                </a:cubicBezTo>
                <a:cubicBezTo>
                  <a:pt x="3643" y="268"/>
                  <a:pt x="3669" y="268"/>
                  <a:pt x="3679" y="281"/>
                </a:cubicBezTo>
                <a:cubicBezTo>
                  <a:pt x="3692" y="267"/>
                  <a:pt x="3708" y="262"/>
                  <a:pt x="3726" y="262"/>
                </a:cubicBezTo>
                <a:cubicBezTo>
                  <a:pt x="3778" y="262"/>
                  <a:pt x="3784" y="342"/>
                  <a:pt x="3704" y="332"/>
                </a:cubicBezTo>
                <a:cubicBezTo>
                  <a:pt x="3644" y="326"/>
                  <a:pt x="3625" y="328"/>
                  <a:pt x="3587" y="333"/>
                </a:cubicBezTo>
                <a:cubicBezTo>
                  <a:pt x="3538" y="339"/>
                  <a:pt x="3505" y="341"/>
                  <a:pt x="3473" y="341"/>
                </a:cubicBezTo>
                <a:cubicBezTo>
                  <a:pt x="3473" y="418"/>
                  <a:pt x="3473" y="418"/>
                  <a:pt x="3473" y="418"/>
                </a:cubicBezTo>
                <a:cubicBezTo>
                  <a:pt x="3475" y="417"/>
                  <a:pt x="3478" y="418"/>
                  <a:pt x="3480" y="420"/>
                </a:cubicBezTo>
                <a:cubicBezTo>
                  <a:pt x="3481" y="419"/>
                  <a:pt x="3482" y="418"/>
                  <a:pt x="3483" y="419"/>
                </a:cubicBezTo>
                <a:cubicBezTo>
                  <a:pt x="3486" y="414"/>
                  <a:pt x="3493" y="414"/>
                  <a:pt x="3496" y="418"/>
                </a:cubicBezTo>
                <a:cubicBezTo>
                  <a:pt x="3500" y="414"/>
                  <a:pt x="3505" y="412"/>
                  <a:pt x="3511" y="412"/>
                </a:cubicBezTo>
                <a:cubicBezTo>
                  <a:pt x="3527" y="412"/>
                  <a:pt x="3529" y="437"/>
                  <a:pt x="3504" y="434"/>
                </a:cubicBezTo>
                <a:cubicBezTo>
                  <a:pt x="3488" y="432"/>
                  <a:pt x="3482" y="432"/>
                  <a:pt x="3473" y="433"/>
                </a:cubicBezTo>
                <a:cubicBezTo>
                  <a:pt x="3473" y="454"/>
                  <a:pt x="3473" y="454"/>
                  <a:pt x="3473" y="454"/>
                </a:cubicBezTo>
                <a:cubicBezTo>
                  <a:pt x="3503" y="454"/>
                  <a:pt x="3503" y="454"/>
                  <a:pt x="3503" y="454"/>
                </a:cubicBezTo>
                <a:cubicBezTo>
                  <a:pt x="3503" y="436"/>
                  <a:pt x="3503" y="436"/>
                  <a:pt x="3503" y="436"/>
                </a:cubicBezTo>
                <a:cubicBezTo>
                  <a:pt x="3517" y="436"/>
                  <a:pt x="3517" y="436"/>
                  <a:pt x="3517" y="436"/>
                </a:cubicBezTo>
                <a:cubicBezTo>
                  <a:pt x="3517" y="454"/>
                  <a:pt x="3517" y="454"/>
                  <a:pt x="3517" y="454"/>
                </a:cubicBezTo>
                <a:cubicBezTo>
                  <a:pt x="3534" y="454"/>
                  <a:pt x="3534" y="454"/>
                  <a:pt x="3534" y="454"/>
                </a:cubicBezTo>
                <a:cubicBezTo>
                  <a:pt x="3534" y="408"/>
                  <a:pt x="3534" y="408"/>
                  <a:pt x="3534" y="408"/>
                </a:cubicBezTo>
                <a:cubicBezTo>
                  <a:pt x="3548" y="408"/>
                  <a:pt x="3548" y="408"/>
                  <a:pt x="3548" y="408"/>
                </a:cubicBezTo>
                <a:cubicBezTo>
                  <a:pt x="3548" y="454"/>
                  <a:pt x="3548" y="454"/>
                  <a:pt x="3548" y="454"/>
                </a:cubicBezTo>
                <a:cubicBezTo>
                  <a:pt x="3557" y="454"/>
                  <a:pt x="3557" y="454"/>
                  <a:pt x="3557" y="454"/>
                </a:cubicBezTo>
                <a:cubicBezTo>
                  <a:pt x="3557" y="487"/>
                  <a:pt x="3557" y="487"/>
                  <a:pt x="3557" y="487"/>
                </a:cubicBezTo>
                <a:cubicBezTo>
                  <a:pt x="3792" y="487"/>
                  <a:pt x="3792" y="487"/>
                  <a:pt x="3792" y="487"/>
                </a:cubicBezTo>
                <a:cubicBezTo>
                  <a:pt x="3792" y="595"/>
                  <a:pt x="3792" y="595"/>
                  <a:pt x="3792" y="595"/>
                </a:cubicBezTo>
                <a:cubicBezTo>
                  <a:pt x="3793" y="597"/>
                  <a:pt x="3794" y="599"/>
                  <a:pt x="3795" y="601"/>
                </a:cubicBezTo>
                <a:cubicBezTo>
                  <a:pt x="3812" y="601"/>
                  <a:pt x="3812" y="601"/>
                  <a:pt x="3812" y="601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48"/>
                  <a:pt x="3812" y="448"/>
                  <a:pt x="3812" y="448"/>
                </a:cubicBezTo>
                <a:cubicBezTo>
                  <a:pt x="3946" y="448"/>
                  <a:pt x="3946" y="448"/>
                  <a:pt x="3946" y="448"/>
                </a:cubicBezTo>
                <a:cubicBezTo>
                  <a:pt x="3946" y="473"/>
                  <a:pt x="3946" y="473"/>
                  <a:pt x="3946" y="473"/>
                </a:cubicBezTo>
                <a:cubicBezTo>
                  <a:pt x="3949" y="471"/>
                  <a:pt x="3952" y="471"/>
                  <a:pt x="3955" y="473"/>
                </a:cubicBezTo>
                <a:cubicBezTo>
                  <a:pt x="3959" y="467"/>
                  <a:pt x="3970" y="467"/>
                  <a:pt x="3975" y="471"/>
                </a:cubicBezTo>
                <a:cubicBezTo>
                  <a:pt x="3977" y="470"/>
                  <a:pt x="3979" y="469"/>
                  <a:pt x="3981" y="470"/>
                </a:cubicBezTo>
                <a:cubicBezTo>
                  <a:pt x="3986" y="462"/>
                  <a:pt x="3999" y="462"/>
                  <a:pt x="4004" y="469"/>
                </a:cubicBezTo>
                <a:cubicBezTo>
                  <a:pt x="4011" y="462"/>
                  <a:pt x="4019" y="459"/>
                  <a:pt x="4029" y="459"/>
                </a:cubicBezTo>
                <a:cubicBezTo>
                  <a:pt x="4056" y="459"/>
                  <a:pt x="4060" y="501"/>
                  <a:pt x="4017" y="496"/>
                </a:cubicBezTo>
                <a:cubicBezTo>
                  <a:pt x="3986" y="493"/>
                  <a:pt x="3976" y="494"/>
                  <a:pt x="3956" y="496"/>
                </a:cubicBezTo>
                <a:cubicBezTo>
                  <a:pt x="3953" y="497"/>
                  <a:pt x="3949" y="497"/>
                  <a:pt x="3946" y="497"/>
                </a:cubicBezTo>
                <a:cubicBezTo>
                  <a:pt x="3946" y="601"/>
                  <a:pt x="3946" y="601"/>
                  <a:pt x="3946" y="601"/>
                </a:cubicBezTo>
                <a:cubicBezTo>
                  <a:pt x="3962" y="601"/>
                  <a:pt x="3962" y="601"/>
                  <a:pt x="3962" y="601"/>
                </a:cubicBezTo>
                <a:cubicBezTo>
                  <a:pt x="3972" y="576"/>
                  <a:pt x="3993" y="556"/>
                  <a:pt x="3991" y="499"/>
                </a:cubicBezTo>
                <a:cubicBezTo>
                  <a:pt x="4008" y="499"/>
                  <a:pt x="4025" y="499"/>
                  <a:pt x="4042" y="499"/>
                </a:cubicBezTo>
                <a:cubicBezTo>
                  <a:pt x="4043" y="559"/>
                  <a:pt x="4063" y="577"/>
                  <a:pt x="4072" y="601"/>
                </a:cubicBezTo>
                <a:cubicBezTo>
                  <a:pt x="4087" y="601"/>
                  <a:pt x="4087" y="601"/>
                  <a:pt x="4087" y="601"/>
                </a:cubicBezTo>
                <a:cubicBezTo>
                  <a:pt x="4087" y="601"/>
                  <a:pt x="4087" y="600"/>
                  <a:pt x="4087" y="600"/>
                </a:cubicBezTo>
                <a:cubicBezTo>
                  <a:pt x="4086" y="598"/>
                  <a:pt x="4086" y="598"/>
                  <a:pt x="4086" y="598"/>
                </a:cubicBezTo>
                <a:cubicBezTo>
                  <a:pt x="4086" y="594"/>
                  <a:pt x="4086" y="594"/>
                  <a:pt x="4086" y="594"/>
                </a:cubicBezTo>
                <a:cubicBezTo>
                  <a:pt x="4087" y="595"/>
                  <a:pt x="4087" y="595"/>
                  <a:pt x="4087" y="595"/>
                </a:cubicBezTo>
                <a:cubicBezTo>
                  <a:pt x="4087" y="592"/>
                  <a:pt x="4088" y="589"/>
                  <a:pt x="4090" y="586"/>
                </a:cubicBezTo>
                <a:cubicBezTo>
                  <a:pt x="4090" y="584"/>
                  <a:pt x="4090" y="584"/>
                  <a:pt x="4090" y="584"/>
                </a:cubicBezTo>
                <a:cubicBezTo>
                  <a:pt x="4092" y="580"/>
                  <a:pt x="4092" y="580"/>
                  <a:pt x="4092" y="580"/>
                </a:cubicBezTo>
                <a:cubicBezTo>
                  <a:pt x="4092" y="582"/>
                  <a:pt x="4092" y="582"/>
                  <a:pt x="4092" y="582"/>
                </a:cubicBezTo>
                <a:cubicBezTo>
                  <a:pt x="4094" y="579"/>
                  <a:pt x="4097" y="577"/>
                  <a:pt x="4099" y="576"/>
                </a:cubicBezTo>
                <a:cubicBezTo>
                  <a:pt x="4099" y="576"/>
                  <a:pt x="4099" y="576"/>
                  <a:pt x="4099" y="576"/>
                </a:cubicBezTo>
                <a:cubicBezTo>
                  <a:pt x="4093" y="576"/>
                  <a:pt x="4093" y="576"/>
                  <a:pt x="4093" y="576"/>
                </a:cubicBezTo>
                <a:cubicBezTo>
                  <a:pt x="4099" y="570"/>
                  <a:pt x="4099" y="570"/>
                  <a:pt x="4099" y="570"/>
                </a:cubicBezTo>
                <a:cubicBezTo>
                  <a:pt x="4102" y="570"/>
                  <a:pt x="4102" y="570"/>
                  <a:pt x="4102" y="570"/>
                </a:cubicBezTo>
                <a:cubicBezTo>
                  <a:pt x="4107" y="546"/>
                  <a:pt x="4107" y="546"/>
                  <a:pt x="4107" y="546"/>
                </a:cubicBezTo>
                <a:cubicBezTo>
                  <a:pt x="4103" y="544"/>
                  <a:pt x="4103" y="544"/>
                  <a:pt x="4103" y="544"/>
                </a:cubicBezTo>
                <a:cubicBezTo>
                  <a:pt x="4106" y="542"/>
                  <a:pt x="4106" y="542"/>
                  <a:pt x="4106" y="542"/>
                </a:cubicBezTo>
                <a:cubicBezTo>
                  <a:pt x="4146" y="542"/>
                  <a:pt x="4146" y="542"/>
                  <a:pt x="4146" y="542"/>
                </a:cubicBezTo>
                <a:cubicBezTo>
                  <a:pt x="4151" y="544"/>
                  <a:pt x="4151" y="544"/>
                  <a:pt x="4151" y="544"/>
                </a:cubicBezTo>
                <a:cubicBezTo>
                  <a:pt x="4142" y="546"/>
                  <a:pt x="4142" y="546"/>
                  <a:pt x="4142" y="546"/>
                </a:cubicBezTo>
                <a:cubicBezTo>
                  <a:pt x="4150" y="571"/>
                  <a:pt x="4150" y="571"/>
                  <a:pt x="4150" y="571"/>
                </a:cubicBezTo>
                <a:cubicBezTo>
                  <a:pt x="4152" y="570"/>
                  <a:pt x="4152" y="570"/>
                  <a:pt x="4152" y="570"/>
                </a:cubicBezTo>
                <a:cubicBezTo>
                  <a:pt x="4151" y="567"/>
                  <a:pt x="4151" y="567"/>
                  <a:pt x="4151" y="567"/>
                </a:cubicBezTo>
                <a:cubicBezTo>
                  <a:pt x="4193" y="569"/>
                  <a:pt x="4193" y="569"/>
                  <a:pt x="4193" y="569"/>
                </a:cubicBezTo>
                <a:cubicBezTo>
                  <a:pt x="4197" y="570"/>
                  <a:pt x="4197" y="570"/>
                  <a:pt x="4197" y="570"/>
                </a:cubicBezTo>
                <a:cubicBezTo>
                  <a:pt x="4201" y="570"/>
                  <a:pt x="4201" y="570"/>
                  <a:pt x="4201" y="570"/>
                </a:cubicBezTo>
                <a:cubicBezTo>
                  <a:pt x="4206" y="578"/>
                  <a:pt x="4206" y="578"/>
                  <a:pt x="4206" y="578"/>
                </a:cubicBezTo>
                <a:cubicBezTo>
                  <a:pt x="4200" y="596"/>
                  <a:pt x="4200" y="596"/>
                  <a:pt x="4200" y="596"/>
                </a:cubicBezTo>
                <a:cubicBezTo>
                  <a:pt x="4202" y="597"/>
                  <a:pt x="4204" y="599"/>
                  <a:pt x="4205" y="601"/>
                </a:cubicBezTo>
                <a:cubicBezTo>
                  <a:pt x="4258" y="601"/>
                  <a:pt x="4258" y="601"/>
                  <a:pt x="4258" y="601"/>
                </a:cubicBezTo>
                <a:cubicBezTo>
                  <a:pt x="4258" y="714"/>
                  <a:pt x="4258" y="714"/>
                  <a:pt x="4258" y="714"/>
                </a:cubicBezTo>
                <a:cubicBezTo>
                  <a:pt x="0" y="714"/>
                  <a:pt x="0" y="714"/>
                  <a:pt x="0" y="714"/>
                </a:cubicBezTo>
                <a:close/>
                <a:moveTo>
                  <a:pt x="2047" y="574"/>
                </a:moveTo>
                <a:cubicBezTo>
                  <a:pt x="2049" y="575"/>
                  <a:pt x="2051" y="576"/>
                  <a:pt x="2053" y="576"/>
                </a:cubicBezTo>
                <a:cubicBezTo>
                  <a:pt x="2053" y="568"/>
                  <a:pt x="2053" y="576"/>
                  <a:pt x="2049" y="574"/>
                </a:cubicBezTo>
                <a:cubicBezTo>
                  <a:pt x="2048" y="574"/>
                  <a:pt x="2047" y="574"/>
                  <a:pt x="2047" y="574"/>
                </a:cubicBezTo>
                <a:close/>
                <a:moveTo>
                  <a:pt x="1930" y="399"/>
                </a:moveTo>
                <a:cubicBezTo>
                  <a:pt x="1909" y="399"/>
                  <a:pt x="1909" y="399"/>
                  <a:pt x="1909" y="399"/>
                </a:cubicBezTo>
                <a:cubicBezTo>
                  <a:pt x="1907" y="388"/>
                  <a:pt x="1902" y="380"/>
                  <a:pt x="1895" y="376"/>
                </a:cubicBezTo>
                <a:cubicBezTo>
                  <a:pt x="1892" y="373"/>
                  <a:pt x="1888" y="372"/>
                  <a:pt x="1884" y="371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8" y="349"/>
                  <a:pt x="1888" y="349"/>
                  <a:pt x="1888" y="349"/>
                </a:cubicBezTo>
                <a:cubicBezTo>
                  <a:pt x="1894" y="348"/>
                  <a:pt x="1894" y="348"/>
                  <a:pt x="1894" y="348"/>
                </a:cubicBezTo>
                <a:cubicBezTo>
                  <a:pt x="1894" y="350"/>
                  <a:pt x="1894" y="354"/>
                  <a:pt x="1894" y="355"/>
                </a:cubicBezTo>
                <a:cubicBezTo>
                  <a:pt x="1894" y="358"/>
                  <a:pt x="1897" y="359"/>
                  <a:pt x="1897" y="359"/>
                </a:cubicBezTo>
                <a:cubicBezTo>
                  <a:pt x="1897" y="348"/>
                  <a:pt x="1897" y="348"/>
                  <a:pt x="1897" y="348"/>
                </a:cubicBezTo>
                <a:cubicBezTo>
                  <a:pt x="1899" y="348"/>
                  <a:pt x="1899" y="348"/>
                  <a:pt x="1899" y="348"/>
                </a:cubicBezTo>
                <a:cubicBezTo>
                  <a:pt x="1899" y="349"/>
                  <a:pt x="1899" y="353"/>
                  <a:pt x="1899" y="355"/>
                </a:cubicBezTo>
                <a:cubicBezTo>
                  <a:pt x="1899" y="358"/>
                  <a:pt x="1902" y="359"/>
                  <a:pt x="1902" y="359"/>
                </a:cubicBezTo>
                <a:cubicBezTo>
                  <a:pt x="1902" y="343"/>
                  <a:pt x="1902" y="343"/>
                  <a:pt x="1902" y="343"/>
                </a:cubicBezTo>
                <a:cubicBezTo>
                  <a:pt x="1902" y="344"/>
                  <a:pt x="1902" y="344"/>
                  <a:pt x="1902" y="344"/>
                </a:cubicBezTo>
                <a:cubicBezTo>
                  <a:pt x="1901" y="344"/>
                  <a:pt x="1901" y="344"/>
                  <a:pt x="1901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71" y="349"/>
                  <a:pt x="1871" y="349"/>
                  <a:pt x="1871" y="349"/>
                </a:cubicBezTo>
                <a:cubicBezTo>
                  <a:pt x="1871" y="326"/>
                  <a:pt x="1871" y="326"/>
                  <a:pt x="1871" y="326"/>
                </a:cubicBezTo>
                <a:cubicBezTo>
                  <a:pt x="1872" y="335"/>
                  <a:pt x="1869" y="338"/>
                  <a:pt x="1897" y="329"/>
                </a:cubicBezTo>
                <a:cubicBezTo>
                  <a:pt x="1913" y="319"/>
                  <a:pt x="1904" y="333"/>
                  <a:pt x="1905" y="335"/>
                </a:cubicBezTo>
                <a:cubicBezTo>
                  <a:pt x="1923" y="353"/>
                  <a:pt x="1923" y="373"/>
                  <a:pt x="1930" y="399"/>
                </a:cubicBezTo>
                <a:close/>
                <a:moveTo>
                  <a:pt x="129" y="513"/>
                </a:moveTo>
                <a:cubicBezTo>
                  <a:pt x="129" y="513"/>
                  <a:pt x="129" y="513"/>
                  <a:pt x="129" y="513"/>
                </a:cubicBezTo>
                <a:cubicBezTo>
                  <a:pt x="116" y="513"/>
                  <a:pt x="116" y="513"/>
                  <a:pt x="116" y="513"/>
                </a:cubicBezTo>
                <a:cubicBezTo>
                  <a:pt x="129" y="513"/>
                  <a:pt x="129" y="513"/>
                  <a:pt x="129" y="513"/>
                </a:cubicBezTo>
                <a:close/>
                <a:moveTo>
                  <a:pt x="964" y="298"/>
                </a:moveTo>
                <a:cubicBezTo>
                  <a:pt x="964" y="313"/>
                  <a:pt x="964" y="313"/>
                  <a:pt x="964" y="313"/>
                </a:cubicBezTo>
                <a:cubicBezTo>
                  <a:pt x="961" y="316"/>
                  <a:pt x="961" y="316"/>
                  <a:pt x="961" y="316"/>
                </a:cubicBezTo>
                <a:cubicBezTo>
                  <a:pt x="961" y="310"/>
                  <a:pt x="961" y="304"/>
                  <a:pt x="961" y="298"/>
                </a:cubicBezTo>
                <a:cubicBezTo>
                  <a:pt x="964" y="298"/>
                  <a:pt x="964" y="298"/>
                  <a:pt x="964" y="298"/>
                </a:cubicBezTo>
                <a:close/>
                <a:moveTo>
                  <a:pt x="964" y="329"/>
                </a:moveTo>
                <a:cubicBezTo>
                  <a:pt x="964" y="332"/>
                  <a:pt x="964" y="332"/>
                  <a:pt x="964" y="332"/>
                </a:cubicBezTo>
                <a:cubicBezTo>
                  <a:pt x="963" y="331"/>
                  <a:pt x="963" y="331"/>
                  <a:pt x="963" y="331"/>
                </a:cubicBezTo>
                <a:cubicBezTo>
                  <a:pt x="964" y="329"/>
                  <a:pt x="964" y="329"/>
                  <a:pt x="964" y="329"/>
                </a:cubicBezTo>
                <a:close/>
                <a:moveTo>
                  <a:pt x="964" y="346"/>
                </a:moveTo>
                <a:cubicBezTo>
                  <a:pt x="964" y="375"/>
                  <a:pt x="964" y="375"/>
                  <a:pt x="964" y="375"/>
                </a:cubicBezTo>
                <a:cubicBezTo>
                  <a:pt x="961" y="375"/>
                  <a:pt x="961" y="375"/>
                  <a:pt x="961" y="375"/>
                </a:cubicBezTo>
                <a:cubicBezTo>
                  <a:pt x="961" y="365"/>
                  <a:pt x="961" y="354"/>
                  <a:pt x="961" y="343"/>
                </a:cubicBezTo>
                <a:cubicBezTo>
                  <a:pt x="964" y="346"/>
                  <a:pt x="964" y="346"/>
                  <a:pt x="964" y="346"/>
                </a:cubicBezTo>
                <a:close/>
                <a:moveTo>
                  <a:pt x="964" y="386"/>
                </a:moveTo>
                <a:cubicBezTo>
                  <a:pt x="964" y="408"/>
                  <a:pt x="964" y="408"/>
                  <a:pt x="964" y="408"/>
                </a:cubicBezTo>
                <a:cubicBezTo>
                  <a:pt x="961" y="410"/>
                  <a:pt x="961" y="410"/>
                  <a:pt x="961" y="410"/>
                </a:cubicBezTo>
                <a:cubicBezTo>
                  <a:pt x="961" y="402"/>
                  <a:pt x="961" y="394"/>
                  <a:pt x="961" y="386"/>
                </a:cubicBezTo>
                <a:cubicBezTo>
                  <a:pt x="964" y="386"/>
                  <a:pt x="964" y="386"/>
                  <a:pt x="964" y="386"/>
                </a:cubicBezTo>
                <a:close/>
                <a:moveTo>
                  <a:pt x="945" y="421"/>
                </a:moveTo>
                <a:cubicBezTo>
                  <a:pt x="908" y="421"/>
                  <a:pt x="908" y="421"/>
                  <a:pt x="908" y="421"/>
                </a:cubicBezTo>
                <a:cubicBezTo>
                  <a:pt x="912" y="396"/>
                  <a:pt x="912" y="396"/>
                  <a:pt x="912" y="396"/>
                </a:cubicBezTo>
                <a:cubicBezTo>
                  <a:pt x="945" y="421"/>
                  <a:pt x="945" y="421"/>
                  <a:pt x="945" y="421"/>
                </a:cubicBezTo>
                <a:close/>
                <a:moveTo>
                  <a:pt x="1890" y="403"/>
                </a:moveTo>
                <a:cubicBezTo>
                  <a:pt x="1890" y="405"/>
                  <a:pt x="1890" y="405"/>
                  <a:pt x="1890" y="405"/>
                </a:cubicBezTo>
                <a:cubicBezTo>
                  <a:pt x="1890" y="406"/>
                  <a:pt x="1890" y="406"/>
                  <a:pt x="1890" y="406"/>
                </a:cubicBezTo>
                <a:cubicBezTo>
                  <a:pt x="1883" y="407"/>
                  <a:pt x="1883" y="407"/>
                  <a:pt x="1883" y="407"/>
                </a:cubicBezTo>
                <a:cubicBezTo>
                  <a:pt x="1883" y="404"/>
                  <a:pt x="1883" y="404"/>
                  <a:pt x="1883" y="404"/>
                </a:cubicBezTo>
                <a:cubicBezTo>
                  <a:pt x="1890" y="403"/>
                  <a:pt x="1890" y="403"/>
                  <a:pt x="1890" y="403"/>
                </a:cubicBezTo>
                <a:close/>
                <a:moveTo>
                  <a:pt x="1890" y="434"/>
                </a:moveTo>
                <a:cubicBezTo>
                  <a:pt x="1890" y="436"/>
                  <a:pt x="1890" y="436"/>
                  <a:pt x="1890" y="436"/>
                </a:cubicBezTo>
                <a:cubicBezTo>
                  <a:pt x="1880" y="452"/>
                  <a:pt x="1880" y="452"/>
                  <a:pt x="1880" y="452"/>
                </a:cubicBezTo>
                <a:cubicBezTo>
                  <a:pt x="1880" y="436"/>
                  <a:pt x="1880" y="436"/>
                  <a:pt x="1880" y="436"/>
                </a:cubicBezTo>
                <a:cubicBezTo>
                  <a:pt x="1890" y="434"/>
                  <a:pt x="1890" y="434"/>
                  <a:pt x="1890" y="434"/>
                </a:cubicBezTo>
                <a:close/>
                <a:moveTo>
                  <a:pt x="1890" y="441"/>
                </a:moveTo>
                <a:cubicBezTo>
                  <a:pt x="1890" y="457"/>
                  <a:pt x="1890" y="457"/>
                  <a:pt x="1890" y="457"/>
                </a:cubicBezTo>
                <a:cubicBezTo>
                  <a:pt x="1880" y="457"/>
                  <a:pt x="1880" y="457"/>
                  <a:pt x="1880" y="457"/>
                </a:cubicBezTo>
                <a:cubicBezTo>
                  <a:pt x="1890" y="441"/>
                  <a:pt x="1890" y="441"/>
                  <a:pt x="1890" y="441"/>
                </a:cubicBezTo>
                <a:close/>
                <a:moveTo>
                  <a:pt x="1877" y="457"/>
                </a:moveTo>
                <a:cubicBezTo>
                  <a:pt x="1871" y="457"/>
                  <a:pt x="1871" y="457"/>
                  <a:pt x="1871" y="457"/>
                </a:cubicBezTo>
                <a:cubicBezTo>
                  <a:pt x="1871" y="448"/>
                  <a:pt x="1871" y="448"/>
                  <a:pt x="1871" y="448"/>
                </a:cubicBezTo>
                <a:cubicBezTo>
                  <a:pt x="1878" y="437"/>
                  <a:pt x="1878" y="437"/>
                  <a:pt x="1878" y="437"/>
                </a:cubicBezTo>
                <a:cubicBezTo>
                  <a:pt x="1878" y="455"/>
                  <a:pt x="1878" y="455"/>
                  <a:pt x="1878" y="455"/>
                </a:cubicBezTo>
                <a:cubicBezTo>
                  <a:pt x="1877" y="457"/>
                  <a:pt x="1877" y="457"/>
                  <a:pt x="1877" y="457"/>
                </a:cubicBezTo>
                <a:close/>
                <a:moveTo>
                  <a:pt x="1803" y="457"/>
                </a:moveTo>
                <a:cubicBezTo>
                  <a:pt x="1802" y="457"/>
                  <a:pt x="1802" y="457"/>
                  <a:pt x="1802" y="457"/>
                </a:cubicBezTo>
                <a:cubicBezTo>
                  <a:pt x="1802" y="454"/>
                  <a:pt x="1802" y="454"/>
                  <a:pt x="1802" y="454"/>
                </a:cubicBezTo>
                <a:cubicBezTo>
                  <a:pt x="1802" y="454"/>
                  <a:pt x="1803" y="454"/>
                  <a:pt x="1803" y="454"/>
                </a:cubicBezTo>
                <a:cubicBezTo>
                  <a:pt x="1803" y="457"/>
                  <a:pt x="1803" y="457"/>
                  <a:pt x="1803" y="457"/>
                </a:cubicBezTo>
                <a:close/>
                <a:moveTo>
                  <a:pt x="1799" y="457"/>
                </a:moveTo>
                <a:cubicBezTo>
                  <a:pt x="1798" y="457"/>
                  <a:pt x="1798" y="457"/>
                  <a:pt x="1798" y="457"/>
                </a:cubicBezTo>
                <a:cubicBezTo>
                  <a:pt x="1798" y="453"/>
                  <a:pt x="1798" y="453"/>
                  <a:pt x="1798" y="453"/>
                </a:cubicBezTo>
                <a:cubicBezTo>
                  <a:pt x="1798" y="453"/>
                  <a:pt x="1799" y="453"/>
                  <a:pt x="1799" y="454"/>
                </a:cubicBezTo>
                <a:cubicBezTo>
                  <a:pt x="1799" y="457"/>
                  <a:pt x="1799" y="457"/>
                  <a:pt x="1799" y="457"/>
                </a:cubicBezTo>
                <a:close/>
                <a:moveTo>
                  <a:pt x="1798" y="450"/>
                </a:moveTo>
                <a:cubicBezTo>
                  <a:pt x="1798" y="446"/>
                  <a:pt x="1798" y="446"/>
                  <a:pt x="1798" y="446"/>
                </a:cubicBezTo>
                <a:cubicBezTo>
                  <a:pt x="1798" y="446"/>
                  <a:pt x="1799" y="446"/>
                  <a:pt x="1799" y="446"/>
                </a:cubicBezTo>
                <a:cubicBezTo>
                  <a:pt x="1799" y="451"/>
                  <a:pt x="1799" y="451"/>
                  <a:pt x="1799" y="451"/>
                </a:cubicBezTo>
                <a:cubicBezTo>
                  <a:pt x="1799" y="451"/>
                  <a:pt x="1798" y="451"/>
                  <a:pt x="1798" y="450"/>
                </a:cubicBezTo>
                <a:close/>
                <a:moveTo>
                  <a:pt x="1798" y="443"/>
                </a:moveTo>
                <a:cubicBezTo>
                  <a:pt x="1798" y="410"/>
                  <a:pt x="1798" y="410"/>
                  <a:pt x="1798" y="410"/>
                </a:cubicBezTo>
                <a:cubicBezTo>
                  <a:pt x="1799" y="410"/>
                  <a:pt x="1799" y="410"/>
                  <a:pt x="1799" y="410"/>
                </a:cubicBezTo>
                <a:cubicBezTo>
                  <a:pt x="1799" y="444"/>
                  <a:pt x="1799" y="444"/>
                  <a:pt x="1799" y="444"/>
                </a:cubicBezTo>
                <a:cubicBezTo>
                  <a:pt x="1799" y="444"/>
                  <a:pt x="1798" y="443"/>
                  <a:pt x="1798" y="443"/>
                </a:cubicBezTo>
                <a:close/>
                <a:moveTo>
                  <a:pt x="1798" y="408"/>
                </a:moveTo>
                <a:cubicBezTo>
                  <a:pt x="1798" y="402"/>
                  <a:pt x="1798" y="402"/>
                  <a:pt x="1798" y="402"/>
                </a:cubicBezTo>
                <a:cubicBezTo>
                  <a:pt x="1799" y="402"/>
                  <a:pt x="1799" y="402"/>
                  <a:pt x="1799" y="402"/>
                </a:cubicBezTo>
                <a:cubicBezTo>
                  <a:pt x="1799" y="408"/>
                  <a:pt x="1799" y="408"/>
                  <a:pt x="1799" y="408"/>
                </a:cubicBezTo>
                <a:cubicBezTo>
                  <a:pt x="1798" y="408"/>
                  <a:pt x="1798" y="408"/>
                  <a:pt x="1798" y="408"/>
                </a:cubicBezTo>
                <a:close/>
                <a:moveTo>
                  <a:pt x="1798" y="390"/>
                </a:moveTo>
                <a:cubicBezTo>
                  <a:pt x="1798" y="388"/>
                  <a:pt x="1798" y="388"/>
                  <a:pt x="1798" y="388"/>
                </a:cubicBezTo>
                <a:cubicBezTo>
                  <a:pt x="1803" y="388"/>
                  <a:pt x="1803" y="388"/>
                  <a:pt x="1803" y="388"/>
                </a:cubicBezTo>
                <a:cubicBezTo>
                  <a:pt x="1803" y="390"/>
                  <a:pt x="1803" y="390"/>
                  <a:pt x="1803" y="390"/>
                </a:cubicBezTo>
                <a:cubicBezTo>
                  <a:pt x="1798" y="390"/>
                  <a:pt x="1798" y="390"/>
                  <a:pt x="1798" y="390"/>
                </a:cubicBezTo>
                <a:close/>
                <a:moveTo>
                  <a:pt x="1798" y="385"/>
                </a:moveTo>
                <a:cubicBezTo>
                  <a:pt x="1798" y="377"/>
                  <a:pt x="1798" y="377"/>
                  <a:pt x="1798" y="377"/>
                </a:cubicBezTo>
                <a:cubicBezTo>
                  <a:pt x="1808" y="376"/>
                  <a:pt x="1808" y="376"/>
                  <a:pt x="1808" y="376"/>
                </a:cubicBezTo>
                <a:cubicBezTo>
                  <a:pt x="1808" y="385"/>
                  <a:pt x="1808" y="385"/>
                  <a:pt x="1808" y="385"/>
                </a:cubicBezTo>
                <a:cubicBezTo>
                  <a:pt x="1803" y="385"/>
                  <a:pt x="1803" y="385"/>
                  <a:pt x="1803" y="385"/>
                </a:cubicBezTo>
                <a:cubicBezTo>
                  <a:pt x="1803" y="385"/>
                  <a:pt x="1803" y="385"/>
                  <a:pt x="1803" y="385"/>
                </a:cubicBezTo>
                <a:cubicBezTo>
                  <a:pt x="1798" y="385"/>
                  <a:pt x="1798" y="385"/>
                  <a:pt x="1798" y="385"/>
                </a:cubicBezTo>
                <a:close/>
                <a:moveTo>
                  <a:pt x="1798" y="374"/>
                </a:moveTo>
                <a:cubicBezTo>
                  <a:pt x="1798" y="373"/>
                  <a:pt x="1798" y="373"/>
                  <a:pt x="1798" y="373"/>
                </a:cubicBezTo>
                <a:cubicBezTo>
                  <a:pt x="1808" y="373"/>
                  <a:pt x="1808" y="373"/>
                  <a:pt x="1808" y="373"/>
                </a:cubicBezTo>
                <a:cubicBezTo>
                  <a:pt x="1808" y="373"/>
                  <a:pt x="1808" y="373"/>
                  <a:pt x="1808" y="373"/>
                </a:cubicBezTo>
                <a:cubicBezTo>
                  <a:pt x="1798" y="374"/>
                  <a:pt x="1798" y="374"/>
                  <a:pt x="1798" y="374"/>
                </a:cubicBezTo>
                <a:close/>
                <a:moveTo>
                  <a:pt x="1798" y="370"/>
                </a:moveTo>
                <a:cubicBezTo>
                  <a:pt x="1798" y="362"/>
                  <a:pt x="1798" y="362"/>
                  <a:pt x="1798" y="362"/>
                </a:cubicBezTo>
                <a:cubicBezTo>
                  <a:pt x="1808" y="361"/>
                  <a:pt x="1808" y="361"/>
                  <a:pt x="1808" y="361"/>
                </a:cubicBezTo>
                <a:cubicBezTo>
                  <a:pt x="1808" y="370"/>
                  <a:pt x="1808" y="370"/>
                  <a:pt x="1808" y="370"/>
                </a:cubicBezTo>
                <a:cubicBezTo>
                  <a:pt x="1798" y="370"/>
                  <a:pt x="1798" y="370"/>
                  <a:pt x="1798" y="370"/>
                </a:cubicBezTo>
                <a:close/>
                <a:moveTo>
                  <a:pt x="1798" y="359"/>
                </a:moveTo>
                <a:cubicBezTo>
                  <a:pt x="1798" y="331"/>
                  <a:pt x="1798" y="331"/>
                  <a:pt x="1798" y="331"/>
                </a:cubicBezTo>
                <a:cubicBezTo>
                  <a:pt x="1808" y="329"/>
                  <a:pt x="1808" y="329"/>
                  <a:pt x="1808" y="329"/>
                </a:cubicBezTo>
                <a:cubicBezTo>
                  <a:pt x="1808" y="358"/>
                  <a:pt x="1808" y="358"/>
                  <a:pt x="1808" y="358"/>
                </a:cubicBezTo>
                <a:cubicBezTo>
                  <a:pt x="1798" y="359"/>
                  <a:pt x="1798" y="359"/>
                  <a:pt x="1798" y="359"/>
                </a:cubicBezTo>
                <a:close/>
                <a:moveTo>
                  <a:pt x="1767" y="325"/>
                </a:moveTo>
                <a:cubicBezTo>
                  <a:pt x="1756" y="325"/>
                  <a:pt x="1756" y="325"/>
                  <a:pt x="1756" y="325"/>
                </a:cubicBezTo>
                <a:cubicBezTo>
                  <a:pt x="1756" y="322"/>
                  <a:pt x="1756" y="322"/>
                  <a:pt x="1756" y="322"/>
                </a:cubicBezTo>
                <a:cubicBezTo>
                  <a:pt x="1767" y="319"/>
                  <a:pt x="1767" y="319"/>
                  <a:pt x="1767" y="319"/>
                </a:cubicBezTo>
                <a:cubicBezTo>
                  <a:pt x="1767" y="325"/>
                  <a:pt x="1767" y="325"/>
                  <a:pt x="1767" y="325"/>
                </a:cubicBezTo>
                <a:close/>
                <a:moveTo>
                  <a:pt x="1752" y="325"/>
                </a:moveTo>
                <a:cubicBezTo>
                  <a:pt x="1751" y="325"/>
                  <a:pt x="1751" y="325"/>
                  <a:pt x="1751" y="325"/>
                </a:cubicBezTo>
                <a:cubicBezTo>
                  <a:pt x="1751" y="341"/>
                  <a:pt x="1751" y="341"/>
                  <a:pt x="1751" y="341"/>
                </a:cubicBezTo>
                <a:cubicBezTo>
                  <a:pt x="1742" y="342"/>
                  <a:pt x="1742" y="342"/>
                  <a:pt x="1742" y="342"/>
                </a:cubicBezTo>
                <a:cubicBezTo>
                  <a:pt x="1742" y="326"/>
                  <a:pt x="1742" y="326"/>
                  <a:pt x="1742" y="326"/>
                </a:cubicBezTo>
                <a:cubicBezTo>
                  <a:pt x="1752" y="323"/>
                  <a:pt x="1752" y="323"/>
                  <a:pt x="1752" y="323"/>
                </a:cubicBezTo>
                <a:cubicBezTo>
                  <a:pt x="1752" y="325"/>
                  <a:pt x="1752" y="325"/>
                  <a:pt x="1752" y="325"/>
                </a:cubicBezTo>
                <a:close/>
                <a:moveTo>
                  <a:pt x="1733" y="374"/>
                </a:moveTo>
                <a:cubicBezTo>
                  <a:pt x="1731" y="374"/>
                  <a:pt x="1731" y="374"/>
                  <a:pt x="1731" y="374"/>
                </a:cubicBezTo>
                <a:cubicBezTo>
                  <a:pt x="1731" y="373"/>
                  <a:pt x="1731" y="373"/>
                  <a:pt x="1731" y="373"/>
                </a:cubicBezTo>
                <a:cubicBezTo>
                  <a:pt x="1733" y="373"/>
                  <a:pt x="1733" y="373"/>
                  <a:pt x="1733" y="373"/>
                </a:cubicBezTo>
                <a:cubicBezTo>
                  <a:pt x="1733" y="374"/>
                  <a:pt x="1733" y="374"/>
                  <a:pt x="1733" y="374"/>
                </a:cubicBezTo>
                <a:close/>
                <a:moveTo>
                  <a:pt x="1731" y="370"/>
                </a:moveTo>
                <a:cubicBezTo>
                  <a:pt x="1731" y="367"/>
                  <a:pt x="1731" y="367"/>
                  <a:pt x="1731" y="367"/>
                </a:cubicBezTo>
                <a:cubicBezTo>
                  <a:pt x="1733" y="367"/>
                  <a:pt x="1733" y="367"/>
                  <a:pt x="1733" y="367"/>
                </a:cubicBezTo>
                <a:cubicBezTo>
                  <a:pt x="1733" y="370"/>
                  <a:pt x="1733" y="370"/>
                  <a:pt x="1733" y="370"/>
                </a:cubicBezTo>
                <a:cubicBezTo>
                  <a:pt x="1731" y="370"/>
                  <a:pt x="1731" y="370"/>
                  <a:pt x="1731" y="370"/>
                </a:cubicBezTo>
                <a:close/>
                <a:moveTo>
                  <a:pt x="1731" y="343"/>
                </a:moveTo>
                <a:cubicBezTo>
                  <a:pt x="1731" y="337"/>
                  <a:pt x="1731" y="337"/>
                  <a:pt x="1731" y="337"/>
                </a:cubicBezTo>
                <a:cubicBezTo>
                  <a:pt x="1729" y="337"/>
                  <a:pt x="1729" y="337"/>
                  <a:pt x="1729" y="337"/>
                </a:cubicBezTo>
                <a:cubicBezTo>
                  <a:pt x="1729" y="323"/>
                  <a:pt x="1729" y="323"/>
                  <a:pt x="1729" y="323"/>
                </a:cubicBezTo>
                <a:cubicBezTo>
                  <a:pt x="1739" y="320"/>
                  <a:pt x="1739" y="320"/>
                  <a:pt x="1739" y="320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43"/>
                  <a:pt x="1739" y="343"/>
                  <a:pt x="1739" y="343"/>
                </a:cubicBezTo>
                <a:cubicBezTo>
                  <a:pt x="1735" y="343"/>
                  <a:pt x="1735" y="343"/>
                  <a:pt x="1735" y="343"/>
                </a:cubicBezTo>
                <a:cubicBezTo>
                  <a:pt x="1731" y="343"/>
                  <a:pt x="1731" y="343"/>
                  <a:pt x="1731" y="343"/>
                </a:cubicBezTo>
                <a:close/>
                <a:moveTo>
                  <a:pt x="951" y="386"/>
                </a:moveTo>
                <a:cubicBezTo>
                  <a:pt x="940" y="386"/>
                  <a:pt x="929" y="386"/>
                  <a:pt x="918" y="386"/>
                </a:cubicBezTo>
                <a:cubicBezTo>
                  <a:pt x="929" y="394"/>
                  <a:pt x="940" y="403"/>
                  <a:pt x="951" y="411"/>
                </a:cubicBezTo>
                <a:cubicBezTo>
                  <a:pt x="951" y="403"/>
                  <a:pt x="951" y="394"/>
                  <a:pt x="951" y="386"/>
                </a:cubicBezTo>
                <a:close/>
                <a:moveTo>
                  <a:pt x="919" y="375"/>
                </a:moveTo>
                <a:cubicBezTo>
                  <a:pt x="930" y="375"/>
                  <a:pt x="940" y="375"/>
                  <a:pt x="951" y="375"/>
                </a:cubicBezTo>
                <a:cubicBezTo>
                  <a:pt x="951" y="365"/>
                  <a:pt x="951" y="354"/>
                  <a:pt x="951" y="343"/>
                </a:cubicBezTo>
                <a:cubicBezTo>
                  <a:pt x="940" y="354"/>
                  <a:pt x="930" y="365"/>
                  <a:pt x="919" y="375"/>
                </a:cubicBezTo>
                <a:close/>
                <a:moveTo>
                  <a:pt x="927" y="305"/>
                </a:moveTo>
                <a:cubicBezTo>
                  <a:pt x="934" y="313"/>
                  <a:pt x="942" y="321"/>
                  <a:pt x="949" y="329"/>
                </a:cubicBezTo>
                <a:cubicBezTo>
                  <a:pt x="938" y="341"/>
                  <a:pt x="928" y="352"/>
                  <a:pt x="917" y="363"/>
                </a:cubicBezTo>
                <a:cubicBezTo>
                  <a:pt x="920" y="344"/>
                  <a:pt x="923" y="324"/>
                  <a:pt x="927" y="305"/>
                </a:cubicBezTo>
                <a:close/>
                <a:moveTo>
                  <a:pt x="951" y="298"/>
                </a:moveTo>
                <a:cubicBezTo>
                  <a:pt x="951" y="305"/>
                  <a:pt x="951" y="311"/>
                  <a:pt x="951" y="318"/>
                </a:cubicBezTo>
                <a:cubicBezTo>
                  <a:pt x="945" y="311"/>
                  <a:pt x="939" y="305"/>
                  <a:pt x="933" y="298"/>
                </a:cubicBezTo>
                <a:cubicBezTo>
                  <a:pt x="939" y="298"/>
                  <a:pt x="945" y="298"/>
                  <a:pt x="951" y="298"/>
                </a:cubicBezTo>
                <a:close/>
                <a:moveTo>
                  <a:pt x="1897" y="390"/>
                </a:moveTo>
                <a:cubicBezTo>
                  <a:pt x="1898" y="391"/>
                  <a:pt x="1899" y="393"/>
                  <a:pt x="1900" y="396"/>
                </a:cubicBezTo>
                <a:cubicBezTo>
                  <a:pt x="1897" y="396"/>
                  <a:pt x="1897" y="396"/>
                  <a:pt x="1897" y="396"/>
                </a:cubicBezTo>
                <a:cubicBezTo>
                  <a:pt x="1897" y="390"/>
                  <a:pt x="1897" y="390"/>
                  <a:pt x="1897" y="390"/>
                </a:cubicBezTo>
                <a:close/>
                <a:moveTo>
                  <a:pt x="1895" y="396"/>
                </a:moveTo>
                <a:cubicBezTo>
                  <a:pt x="1893" y="397"/>
                  <a:pt x="1893" y="397"/>
                  <a:pt x="1893" y="397"/>
                </a:cubicBezTo>
                <a:cubicBezTo>
                  <a:pt x="1893" y="388"/>
                  <a:pt x="1893" y="388"/>
                  <a:pt x="1893" y="388"/>
                </a:cubicBezTo>
                <a:cubicBezTo>
                  <a:pt x="1895" y="387"/>
                  <a:pt x="1895" y="387"/>
                  <a:pt x="1895" y="387"/>
                </a:cubicBezTo>
                <a:cubicBezTo>
                  <a:pt x="1895" y="396"/>
                  <a:pt x="1895" y="396"/>
                  <a:pt x="1895" y="396"/>
                </a:cubicBezTo>
                <a:close/>
                <a:moveTo>
                  <a:pt x="1860" y="385"/>
                </a:moveTo>
                <a:cubicBezTo>
                  <a:pt x="1860" y="384"/>
                  <a:pt x="1860" y="384"/>
                  <a:pt x="1860" y="384"/>
                </a:cubicBezTo>
                <a:cubicBezTo>
                  <a:pt x="1868" y="377"/>
                  <a:pt x="1868" y="377"/>
                  <a:pt x="1868" y="377"/>
                </a:cubicBezTo>
                <a:cubicBezTo>
                  <a:pt x="1869" y="377"/>
                  <a:pt x="1870" y="377"/>
                  <a:pt x="1872" y="377"/>
                </a:cubicBezTo>
                <a:cubicBezTo>
                  <a:pt x="1872" y="377"/>
                  <a:pt x="1873" y="377"/>
                  <a:pt x="1874" y="377"/>
                </a:cubicBezTo>
                <a:cubicBezTo>
                  <a:pt x="1870" y="385"/>
                  <a:pt x="1870" y="385"/>
                  <a:pt x="1870" y="385"/>
                </a:cubicBezTo>
                <a:cubicBezTo>
                  <a:pt x="1860" y="385"/>
                  <a:pt x="1860" y="385"/>
                  <a:pt x="1860" y="385"/>
                </a:cubicBezTo>
                <a:close/>
                <a:moveTo>
                  <a:pt x="1858" y="364"/>
                </a:moveTo>
                <a:cubicBezTo>
                  <a:pt x="1853" y="368"/>
                  <a:pt x="1853" y="368"/>
                  <a:pt x="1853" y="368"/>
                </a:cubicBezTo>
                <a:cubicBezTo>
                  <a:pt x="1853" y="364"/>
                  <a:pt x="1853" y="360"/>
                  <a:pt x="1853" y="355"/>
                </a:cubicBezTo>
                <a:cubicBezTo>
                  <a:pt x="1858" y="354"/>
                  <a:pt x="1858" y="354"/>
                  <a:pt x="1858" y="354"/>
                </a:cubicBezTo>
                <a:cubicBezTo>
                  <a:pt x="1858" y="364"/>
                  <a:pt x="1858" y="364"/>
                  <a:pt x="1858" y="364"/>
                </a:cubicBezTo>
                <a:close/>
                <a:moveTo>
                  <a:pt x="1863" y="354"/>
                </a:moveTo>
                <a:cubicBezTo>
                  <a:pt x="1863" y="356"/>
                  <a:pt x="1863" y="359"/>
                  <a:pt x="1863" y="361"/>
                </a:cubicBezTo>
                <a:cubicBezTo>
                  <a:pt x="1860" y="363"/>
                  <a:pt x="1860" y="363"/>
                  <a:pt x="1860" y="363"/>
                </a:cubicBezTo>
                <a:cubicBezTo>
                  <a:pt x="1860" y="354"/>
                  <a:pt x="1860" y="354"/>
                  <a:pt x="1860" y="354"/>
                </a:cubicBezTo>
                <a:cubicBezTo>
                  <a:pt x="1863" y="354"/>
                  <a:pt x="1863" y="354"/>
                  <a:pt x="1863" y="354"/>
                </a:cubicBezTo>
                <a:close/>
                <a:moveTo>
                  <a:pt x="1863" y="320"/>
                </a:moveTo>
                <a:cubicBezTo>
                  <a:pt x="1863" y="329"/>
                  <a:pt x="1863" y="340"/>
                  <a:pt x="1863" y="350"/>
                </a:cubicBezTo>
                <a:cubicBezTo>
                  <a:pt x="1853" y="352"/>
                  <a:pt x="1853" y="352"/>
                  <a:pt x="1853" y="352"/>
                </a:cubicBezTo>
                <a:cubicBezTo>
                  <a:pt x="1853" y="341"/>
                  <a:pt x="1853" y="332"/>
                  <a:pt x="1853" y="325"/>
                </a:cubicBezTo>
                <a:cubicBezTo>
                  <a:pt x="1853" y="324"/>
                  <a:pt x="1853" y="323"/>
                  <a:pt x="1853" y="322"/>
                </a:cubicBezTo>
                <a:cubicBezTo>
                  <a:pt x="1863" y="320"/>
                  <a:pt x="1863" y="320"/>
                  <a:pt x="1863" y="320"/>
                </a:cubicBezTo>
                <a:close/>
                <a:moveTo>
                  <a:pt x="1852" y="310"/>
                </a:moveTo>
                <a:cubicBezTo>
                  <a:pt x="1853" y="310"/>
                  <a:pt x="1856" y="309"/>
                  <a:pt x="1857" y="309"/>
                </a:cubicBezTo>
                <a:cubicBezTo>
                  <a:pt x="1858" y="309"/>
                  <a:pt x="1859" y="309"/>
                  <a:pt x="1860" y="309"/>
                </a:cubicBezTo>
                <a:cubicBezTo>
                  <a:pt x="1860" y="310"/>
                  <a:pt x="1861" y="311"/>
                  <a:pt x="1862" y="313"/>
                </a:cubicBezTo>
                <a:cubicBezTo>
                  <a:pt x="1863" y="313"/>
                  <a:pt x="1863" y="315"/>
                  <a:pt x="1863" y="316"/>
                </a:cubicBezTo>
                <a:cubicBezTo>
                  <a:pt x="1863" y="316"/>
                  <a:pt x="1863" y="316"/>
                  <a:pt x="1863" y="316"/>
                </a:cubicBezTo>
                <a:cubicBezTo>
                  <a:pt x="1853" y="318"/>
                  <a:pt x="1853" y="318"/>
                  <a:pt x="1853" y="318"/>
                </a:cubicBezTo>
                <a:cubicBezTo>
                  <a:pt x="1853" y="315"/>
                  <a:pt x="1852" y="313"/>
                  <a:pt x="1852" y="310"/>
                </a:cubicBezTo>
                <a:close/>
                <a:moveTo>
                  <a:pt x="1871" y="352"/>
                </a:moveTo>
                <a:cubicBezTo>
                  <a:pt x="1886" y="350"/>
                  <a:pt x="1886" y="350"/>
                  <a:pt x="1886" y="350"/>
                </a:cubicBezTo>
                <a:cubicBezTo>
                  <a:pt x="1877" y="369"/>
                  <a:pt x="1877" y="369"/>
                  <a:pt x="1877" y="369"/>
                </a:cubicBezTo>
                <a:cubicBezTo>
                  <a:pt x="1875" y="369"/>
                  <a:pt x="1874" y="369"/>
                  <a:pt x="1872" y="369"/>
                </a:cubicBezTo>
                <a:cubicBezTo>
                  <a:pt x="1872" y="369"/>
                  <a:pt x="1871" y="369"/>
                  <a:pt x="1871" y="369"/>
                </a:cubicBezTo>
                <a:cubicBezTo>
                  <a:pt x="1871" y="365"/>
                  <a:pt x="1871" y="359"/>
                  <a:pt x="1871" y="352"/>
                </a:cubicBezTo>
                <a:close/>
                <a:moveTo>
                  <a:pt x="1890" y="419"/>
                </a:moveTo>
                <a:cubicBezTo>
                  <a:pt x="1889" y="427"/>
                  <a:pt x="1889" y="427"/>
                  <a:pt x="1889" y="427"/>
                </a:cubicBezTo>
                <a:cubicBezTo>
                  <a:pt x="1884" y="428"/>
                  <a:pt x="1884" y="428"/>
                  <a:pt x="1884" y="428"/>
                </a:cubicBezTo>
                <a:cubicBezTo>
                  <a:pt x="1890" y="419"/>
                  <a:pt x="1890" y="419"/>
                  <a:pt x="1890" y="419"/>
                </a:cubicBezTo>
                <a:close/>
                <a:moveTo>
                  <a:pt x="1883" y="398"/>
                </a:moveTo>
                <a:cubicBezTo>
                  <a:pt x="1884" y="389"/>
                  <a:pt x="1884" y="389"/>
                  <a:pt x="1884" y="389"/>
                </a:cubicBezTo>
                <a:cubicBezTo>
                  <a:pt x="1891" y="388"/>
                  <a:pt x="1891" y="388"/>
                  <a:pt x="1891" y="388"/>
                </a:cubicBezTo>
                <a:cubicBezTo>
                  <a:pt x="1891" y="397"/>
                  <a:pt x="1891" y="397"/>
                  <a:pt x="1891" y="397"/>
                </a:cubicBezTo>
                <a:cubicBezTo>
                  <a:pt x="1883" y="398"/>
                  <a:pt x="1883" y="398"/>
                  <a:pt x="1883" y="398"/>
                </a:cubicBezTo>
                <a:close/>
                <a:moveTo>
                  <a:pt x="1890" y="412"/>
                </a:move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71" y="417"/>
                  <a:pt x="1871" y="417"/>
                  <a:pt x="1871" y="417"/>
                </a:cubicBezTo>
                <a:cubicBezTo>
                  <a:pt x="1871" y="415"/>
                  <a:pt x="1871" y="415"/>
                  <a:pt x="1871" y="415"/>
                </a:cubicBezTo>
                <a:cubicBezTo>
                  <a:pt x="1890" y="412"/>
                  <a:pt x="1890" y="412"/>
                  <a:pt x="1890" y="412"/>
                </a:cubicBezTo>
                <a:close/>
                <a:moveTo>
                  <a:pt x="1881" y="405"/>
                </a:moveTo>
                <a:cubicBezTo>
                  <a:pt x="1881" y="408"/>
                  <a:pt x="1881" y="408"/>
                  <a:pt x="1881" y="408"/>
                </a:cubicBezTo>
                <a:cubicBezTo>
                  <a:pt x="1871" y="409"/>
                  <a:pt x="1871" y="409"/>
                  <a:pt x="1871" y="409"/>
                </a:cubicBezTo>
                <a:cubicBezTo>
                  <a:pt x="1871" y="406"/>
                  <a:pt x="1871" y="406"/>
                  <a:pt x="1871" y="406"/>
                </a:cubicBezTo>
                <a:cubicBezTo>
                  <a:pt x="1881" y="405"/>
                  <a:pt x="1881" y="405"/>
                  <a:pt x="1881" y="405"/>
                </a:cubicBezTo>
                <a:close/>
                <a:moveTo>
                  <a:pt x="1881" y="390"/>
                </a:moveTo>
                <a:cubicBezTo>
                  <a:pt x="1881" y="399"/>
                  <a:pt x="1881" y="399"/>
                  <a:pt x="1881" y="399"/>
                </a:cubicBezTo>
                <a:cubicBezTo>
                  <a:pt x="1871" y="401"/>
                  <a:pt x="1871" y="401"/>
                  <a:pt x="1871" y="401"/>
                </a:cubicBezTo>
                <a:cubicBezTo>
                  <a:pt x="1871" y="391"/>
                  <a:pt x="1871" y="391"/>
                  <a:pt x="1871" y="391"/>
                </a:cubicBezTo>
                <a:cubicBezTo>
                  <a:pt x="1881" y="390"/>
                  <a:pt x="1881" y="390"/>
                  <a:pt x="1881" y="390"/>
                </a:cubicBezTo>
                <a:close/>
                <a:moveTo>
                  <a:pt x="1879" y="369"/>
                </a:moveTo>
                <a:cubicBezTo>
                  <a:pt x="1883" y="362"/>
                  <a:pt x="1883" y="362"/>
                  <a:pt x="1883" y="362"/>
                </a:cubicBezTo>
                <a:cubicBezTo>
                  <a:pt x="1882" y="370"/>
                  <a:pt x="1882" y="370"/>
                  <a:pt x="1882" y="370"/>
                </a:cubicBezTo>
                <a:cubicBezTo>
                  <a:pt x="1881" y="370"/>
                  <a:pt x="1880" y="370"/>
                  <a:pt x="1879" y="369"/>
                </a:cubicBezTo>
                <a:close/>
                <a:moveTo>
                  <a:pt x="1882" y="378"/>
                </a:moveTo>
                <a:cubicBezTo>
                  <a:pt x="1882" y="387"/>
                  <a:pt x="1882" y="387"/>
                  <a:pt x="1882" y="387"/>
                </a:cubicBezTo>
                <a:cubicBezTo>
                  <a:pt x="1871" y="389"/>
                  <a:pt x="1871" y="389"/>
                  <a:pt x="1871" y="389"/>
                </a:cubicBezTo>
                <a:cubicBezTo>
                  <a:pt x="1871" y="388"/>
                  <a:pt x="1871" y="388"/>
                  <a:pt x="1871" y="388"/>
                </a:cubicBezTo>
                <a:cubicBezTo>
                  <a:pt x="1876" y="377"/>
                  <a:pt x="1876" y="377"/>
                  <a:pt x="1876" y="377"/>
                </a:cubicBezTo>
                <a:cubicBezTo>
                  <a:pt x="1878" y="377"/>
                  <a:pt x="1880" y="377"/>
                  <a:pt x="1882" y="378"/>
                </a:cubicBezTo>
                <a:close/>
                <a:moveTo>
                  <a:pt x="1875" y="437"/>
                </a:moveTo>
                <a:cubicBezTo>
                  <a:pt x="1871" y="443"/>
                  <a:pt x="1871" y="443"/>
                  <a:pt x="1871" y="443"/>
                </a:cubicBezTo>
                <a:cubicBezTo>
                  <a:pt x="1871" y="437"/>
                  <a:pt x="1871" y="437"/>
                  <a:pt x="1871" y="437"/>
                </a:cubicBezTo>
                <a:cubicBezTo>
                  <a:pt x="1875" y="437"/>
                  <a:pt x="1875" y="437"/>
                  <a:pt x="1875" y="437"/>
                </a:cubicBezTo>
                <a:close/>
                <a:moveTo>
                  <a:pt x="1871" y="430"/>
                </a:moveTo>
                <a:cubicBezTo>
                  <a:pt x="1871" y="420"/>
                  <a:pt x="1871" y="420"/>
                  <a:pt x="1871" y="420"/>
                </a:cubicBezTo>
                <a:cubicBezTo>
                  <a:pt x="1888" y="417"/>
                  <a:pt x="1888" y="417"/>
                  <a:pt x="1888" y="417"/>
                </a:cubicBezTo>
                <a:cubicBezTo>
                  <a:pt x="1880" y="428"/>
                  <a:pt x="1880" y="428"/>
                  <a:pt x="1880" y="428"/>
                </a:cubicBezTo>
                <a:cubicBezTo>
                  <a:pt x="1871" y="430"/>
                  <a:pt x="1871" y="430"/>
                  <a:pt x="1871" y="430"/>
                </a:cubicBezTo>
                <a:close/>
                <a:moveTo>
                  <a:pt x="1891" y="382"/>
                </a:moveTo>
                <a:cubicBezTo>
                  <a:pt x="1891" y="382"/>
                  <a:pt x="1891" y="383"/>
                  <a:pt x="1891" y="383"/>
                </a:cubicBezTo>
                <a:cubicBezTo>
                  <a:pt x="1891" y="385"/>
                  <a:pt x="1891" y="385"/>
                  <a:pt x="1891" y="385"/>
                </a:cubicBezTo>
                <a:cubicBezTo>
                  <a:pt x="1884" y="386"/>
                  <a:pt x="1884" y="386"/>
                  <a:pt x="1884" y="386"/>
                </a:cubicBezTo>
                <a:cubicBezTo>
                  <a:pt x="1884" y="379"/>
                  <a:pt x="1884" y="379"/>
                  <a:pt x="1884" y="379"/>
                </a:cubicBezTo>
                <a:cubicBezTo>
                  <a:pt x="1886" y="380"/>
                  <a:pt x="1889" y="381"/>
                  <a:pt x="1891" y="382"/>
                </a:cubicBezTo>
                <a:close/>
                <a:moveTo>
                  <a:pt x="1817" y="358"/>
                </a:moveTo>
                <a:cubicBezTo>
                  <a:pt x="1812" y="358"/>
                  <a:pt x="1812" y="358"/>
                  <a:pt x="1812" y="358"/>
                </a:cubicBezTo>
                <a:cubicBezTo>
                  <a:pt x="1812" y="331"/>
                  <a:pt x="1812" y="331"/>
                  <a:pt x="1812" y="331"/>
                </a:cubicBezTo>
                <a:cubicBezTo>
                  <a:pt x="1812" y="331"/>
                  <a:pt x="1813" y="332"/>
                  <a:pt x="1813" y="332"/>
                </a:cubicBezTo>
                <a:cubicBezTo>
                  <a:pt x="1817" y="332"/>
                  <a:pt x="1817" y="332"/>
                  <a:pt x="1817" y="332"/>
                </a:cubicBezTo>
                <a:cubicBezTo>
                  <a:pt x="1817" y="338"/>
                  <a:pt x="1817" y="348"/>
                  <a:pt x="1817" y="358"/>
                </a:cubicBezTo>
                <a:close/>
                <a:moveTo>
                  <a:pt x="1817" y="370"/>
                </a:moveTo>
                <a:cubicBezTo>
                  <a:pt x="1812" y="370"/>
                  <a:pt x="1812" y="370"/>
                  <a:pt x="1812" y="370"/>
                </a:cubicBezTo>
                <a:cubicBezTo>
                  <a:pt x="1812" y="361"/>
                  <a:pt x="1812" y="361"/>
                  <a:pt x="1812" y="361"/>
                </a:cubicBezTo>
                <a:cubicBezTo>
                  <a:pt x="1817" y="360"/>
                  <a:pt x="1817" y="360"/>
                  <a:pt x="1817" y="360"/>
                </a:cubicBezTo>
                <a:cubicBezTo>
                  <a:pt x="1817" y="364"/>
                  <a:pt x="1817" y="367"/>
                  <a:pt x="1817" y="370"/>
                </a:cubicBezTo>
                <a:close/>
                <a:moveTo>
                  <a:pt x="1817" y="385"/>
                </a:moveTo>
                <a:cubicBezTo>
                  <a:pt x="1812" y="385"/>
                  <a:pt x="1812" y="385"/>
                  <a:pt x="1812" y="385"/>
                </a:cubicBezTo>
                <a:cubicBezTo>
                  <a:pt x="1812" y="376"/>
                  <a:pt x="1812" y="376"/>
                  <a:pt x="1812" y="376"/>
                </a:cubicBezTo>
                <a:cubicBezTo>
                  <a:pt x="1817" y="375"/>
                  <a:pt x="1817" y="375"/>
                  <a:pt x="1817" y="375"/>
                </a:cubicBezTo>
                <a:cubicBezTo>
                  <a:pt x="1817" y="379"/>
                  <a:pt x="1817" y="382"/>
                  <a:pt x="1817" y="385"/>
                </a:cubicBezTo>
                <a:close/>
                <a:moveTo>
                  <a:pt x="1812" y="373"/>
                </a:moveTo>
                <a:cubicBezTo>
                  <a:pt x="1815" y="373"/>
                  <a:pt x="1815" y="373"/>
                  <a:pt x="1815" y="373"/>
                </a:cubicBezTo>
                <a:cubicBezTo>
                  <a:pt x="1812" y="373"/>
                  <a:pt x="1812" y="373"/>
                  <a:pt x="1812" y="373"/>
                </a:cubicBezTo>
                <a:cubicBezTo>
                  <a:pt x="1812" y="373"/>
                  <a:pt x="1812" y="373"/>
                  <a:pt x="1812" y="373"/>
                </a:cubicBezTo>
                <a:close/>
                <a:moveTo>
                  <a:pt x="1812" y="319"/>
                </a:moveTo>
                <a:cubicBezTo>
                  <a:pt x="1815" y="324"/>
                  <a:pt x="1815" y="324"/>
                  <a:pt x="1815" y="324"/>
                </a:cubicBezTo>
                <a:cubicBezTo>
                  <a:pt x="1813" y="324"/>
                  <a:pt x="1813" y="324"/>
                  <a:pt x="1813" y="324"/>
                </a:cubicBezTo>
                <a:cubicBezTo>
                  <a:pt x="1813" y="324"/>
                  <a:pt x="1812" y="324"/>
                  <a:pt x="1812" y="324"/>
                </a:cubicBezTo>
                <a:cubicBezTo>
                  <a:pt x="1812" y="319"/>
                  <a:pt x="1812" y="319"/>
                  <a:pt x="1812" y="319"/>
                </a:cubicBezTo>
                <a:close/>
                <a:moveTo>
                  <a:pt x="1803" y="408"/>
                </a:moveTo>
                <a:cubicBezTo>
                  <a:pt x="1802" y="408"/>
                  <a:pt x="1802" y="408"/>
                  <a:pt x="1802" y="408"/>
                </a:cubicBezTo>
                <a:cubicBezTo>
                  <a:pt x="1802" y="402"/>
                  <a:pt x="1802" y="402"/>
                  <a:pt x="1802" y="402"/>
                </a:cubicBezTo>
                <a:cubicBezTo>
                  <a:pt x="1803" y="402"/>
                  <a:pt x="1803" y="402"/>
                  <a:pt x="1803" y="402"/>
                </a:cubicBezTo>
                <a:cubicBezTo>
                  <a:pt x="1803" y="408"/>
                  <a:pt x="1803" y="408"/>
                  <a:pt x="1803" y="408"/>
                </a:cubicBezTo>
                <a:close/>
                <a:moveTo>
                  <a:pt x="1803" y="445"/>
                </a:moveTo>
                <a:cubicBezTo>
                  <a:pt x="1803" y="445"/>
                  <a:pt x="1802" y="445"/>
                  <a:pt x="1802" y="444"/>
                </a:cubicBezTo>
                <a:cubicBezTo>
                  <a:pt x="1802" y="444"/>
                  <a:pt x="1802" y="444"/>
                  <a:pt x="1802" y="444"/>
                </a:cubicBezTo>
                <a:cubicBezTo>
                  <a:pt x="1802" y="410"/>
                  <a:pt x="1802" y="410"/>
                  <a:pt x="1802" y="410"/>
                </a:cubicBezTo>
                <a:cubicBezTo>
                  <a:pt x="1803" y="410"/>
                  <a:pt x="1803" y="410"/>
                  <a:pt x="1803" y="410"/>
                </a:cubicBezTo>
                <a:cubicBezTo>
                  <a:pt x="1803" y="445"/>
                  <a:pt x="1803" y="445"/>
                  <a:pt x="1803" y="445"/>
                </a:cubicBezTo>
                <a:close/>
                <a:moveTo>
                  <a:pt x="1803" y="452"/>
                </a:moveTo>
                <a:cubicBezTo>
                  <a:pt x="1803" y="452"/>
                  <a:pt x="1802" y="451"/>
                  <a:pt x="1802" y="451"/>
                </a:cubicBezTo>
                <a:cubicBezTo>
                  <a:pt x="1802" y="447"/>
                  <a:pt x="1802" y="447"/>
                  <a:pt x="1802" y="447"/>
                </a:cubicBezTo>
                <a:cubicBezTo>
                  <a:pt x="1802" y="447"/>
                  <a:pt x="1803" y="448"/>
                  <a:pt x="1803" y="448"/>
                </a:cubicBezTo>
                <a:cubicBezTo>
                  <a:pt x="1803" y="452"/>
                  <a:pt x="1803" y="452"/>
                  <a:pt x="1803" y="452"/>
                </a:cubicBezTo>
                <a:close/>
                <a:moveTo>
                  <a:pt x="1754" y="320"/>
                </a:moveTo>
                <a:cubicBezTo>
                  <a:pt x="1742" y="323"/>
                  <a:pt x="1742" y="323"/>
                  <a:pt x="1742" y="323"/>
                </a:cubicBezTo>
                <a:cubicBezTo>
                  <a:pt x="1742" y="320"/>
                  <a:pt x="1742" y="320"/>
                  <a:pt x="1742" y="320"/>
                </a:cubicBezTo>
                <a:cubicBezTo>
                  <a:pt x="1754" y="316"/>
                  <a:pt x="1754" y="316"/>
                  <a:pt x="1754" y="316"/>
                </a:cubicBezTo>
                <a:cubicBezTo>
                  <a:pt x="1754" y="320"/>
                  <a:pt x="1754" y="320"/>
                  <a:pt x="1754" y="320"/>
                </a:cubicBezTo>
                <a:close/>
                <a:moveTo>
                  <a:pt x="886" y="81"/>
                </a:moveTo>
                <a:cubicBezTo>
                  <a:pt x="855" y="99"/>
                  <a:pt x="901" y="106"/>
                  <a:pt x="915" y="110"/>
                </a:cubicBezTo>
                <a:cubicBezTo>
                  <a:pt x="937" y="116"/>
                  <a:pt x="956" y="125"/>
                  <a:pt x="933" y="151"/>
                </a:cubicBezTo>
                <a:cubicBezTo>
                  <a:pt x="920" y="165"/>
                  <a:pt x="910" y="169"/>
                  <a:pt x="920" y="186"/>
                </a:cubicBezTo>
                <a:cubicBezTo>
                  <a:pt x="927" y="199"/>
                  <a:pt x="916" y="209"/>
                  <a:pt x="935" y="197"/>
                </a:cubicBezTo>
                <a:cubicBezTo>
                  <a:pt x="942" y="189"/>
                  <a:pt x="938" y="201"/>
                  <a:pt x="938" y="203"/>
                </a:cubicBezTo>
                <a:cubicBezTo>
                  <a:pt x="947" y="220"/>
                  <a:pt x="920" y="224"/>
                  <a:pt x="951" y="259"/>
                </a:cubicBezTo>
                <a:cubicBezTo>
                  <a:pt x="949" y="241"/>
                  <a:pt x="952" y="203"/>
                  <a:pt x="970" y="220"/>
                </a:cubicBezTo>
                <a:cubicBezTo>
                  <a:pt x="985" y="234"/>
                  <a:pt x="975" y="216"/>
                  <a:pt x="985" y="209"/>
                </a:cubicBezTo>
                <a:cubicBezTo>
                  <a:pt x="986" y="168"/>
                  <a:pt x="984" y="192"/>
                  <a:pt x="970" y="182"/>
                </a:cubicBezTo>
                <a:cubicBezTo>
                  <a:pt x="967" y="177"/>
                  <a:pt x="964" y="179"/>
                  <a:pt x="960" y="168"/>
                </a:cubicBezTo>
                <a:cubicBezTo>
                  <a:pt x="956" y="158"/>
                  <a:pt x="940" y="152"/>
                  <a:pt x="952" y="139"/>
                </a:cubicBezTo>
                <a:cubicBezTo>
                  <a:pt x="956" y="134"/>
                  <a:pt x="960" y="129"/>
                  <a:pt x="962" y="126"/>
                </a:cubicBezTo>
                <a:cubicBezTo>
                  <a:pt x="980" y="103"/>
                  <a:pt x="974" y="124"/>
                  <a:pt x="998" y="109"/>
                </a:cubicBezTo>
                <a:cubicBezTo>
                  <a:pt x="1020" y="95"/>
                  <a:pt x="998" y="101"/>
                  <a:pt x="996" y="85"/>
                </a:cubicBezTo>
                <a:cubicBezTo>
                  <a:pt x="995" y="74"/>
                  <a:pt x="1006" y="65"/>
                  <a:pt x="1004" y="57"/>
                </a:cubicBezTo>
                <a:cubicBezTo>
                  <a:pt x="998" y="41"/>
                  <a:pt x="980" y="38"/>
                  <a:pt x="981" y="56"/>
                </a:cubicBezTo>
                <a:cubicBezTo>
                  <a:pt x="981" y="59"/>
                  <a:pt x="975" y="65"/>
                  <a:pt x="970" y="61"/>
                </a:cubicBezTo>
                <a:cubicBezTo>
                  <a:pt x="962" y="54"/>
                  <a:pt x="974" y="33"/>
                  <a:pt x="949" y="42"/>
                </a:cubicBezTo>
                <a:cubicBezTo>
                  <a:pt x="940" y="46"/>
                  <a:pt x="928" y="70"/>
                  <a:pt x="939" y="67"/>
                </a:cubicBezTo>
                <a:cubicBezTo>
                  <a:pt x="951" y="63"/>
                  <a:pt x="944" y="73"/>
                  <a:pt x="949" y="77"/>
                </a:cubicBezTo>
                <a:cubicBezTo>
                  <a:pt x="931" y="75"/>
                  <a:pt x="929" y="74"/>
                  <a:pt x="929" y="71"/>
                </a:cubicBezTo>
                <a:cubicBezTo>
                  <a:pt x="928" y="67"/>
                  <a:pt x="904" y="54"/>
                  <a:pt x="903" y="76"/>
                </a:cubicBezTo>
                <a:cubicBezTo>
                  <a:pt x="903" y="79"/>
                  <a:pt x="902" y="80"/>
                  <a:pt x="886" y="81"/>
                </a:cubicBezTo>
                <a:close/>
                <a:moveTo>
                  <a:pt x="1279" y="50"/>
                </a:moveTo>
                <a:cubicBezTo>
                  <a:pt x="1264" y="59"/>
                  <a:pt x="1286" y="62"/>
                  <a:pt x="1293" y="64"/>
                </a:cubicBezTo>
                <a:cubicBezTo>
                  <a:pt x="1304" y="67"/>
                  <a:pt x="1313" y="71"/>
                  <a:pt x="1302" y="84"/>
                </a:cubicBezTo>
                <a:cubicBezTo>
                  <a:pt x="1296" y="91"/>
                  <a:pt x="1291" y="93"/>
                  <a:pt x="1295" y="101"/>
                </a:cubicBezTo>
                <a:cubicBezTo>
                  <a:pt x="1299" y="107"/>
                  <a:pt x="1294" y="112"/>
                  <a:pt x="1303" y="107"/>
                </a:cubicBezTo>
                <a:cubicBezTo>
                  <a:pt x="1306" y="103"/>
                  <a:pt x="1304" y="108"/>
                  <a:pt x="1304" y="109"/>
                </a:cubicBezTo>
                <a:cubicBezTo>
                  <a:pt x="1309" y="118"/>
                  <a:pt x="1312" y="126"/>
                  <a:pt x="1310" y="139"/>
                </a:cubicBezTo>
                <a:cubicBezTo>
                  <a:pt x="1319" y="131"/>
                  <a:pt x="1311" y="109"/>
                  <a:pt x="1320" y="118"/>
                </a:cubicBezTo>
                <a:cubicBezTo>
                  <a:pt x="1327" y="124"/>
                  <a:pt x="1322" y="116"/>
                  <a:pt x="1327" y="112"/>
                </a:cubicBezTo>
                <a:cubicBezTo>
                  <a:pt x="1328" y="92"/>
                  <a:pt x="1326" y="104"/>
                  <a:pt x="1320" y="99"/>
                </a:cubicBezTo>
                <a:cubicBezTo>
                  <a:pt x="1318" y="97"/>
                  <a:pt x="1317" y="97"/>
                  <a:pt x="1315" y="92"/>
                </a:cubicBezTo>
                <a:cubicBezTo>
                  <a:pt x="1313" y="87"/>
                  <a:pt x="1305" y="85"/>
                  <a:pt x="1311" y="78"/>
                </a:cubicBezTo>
                <a:cubicBezTo>
                  <a:pt x="1313" y="76"/>
                  <a:pt x="1315" y="73"/>
                  <a:pt x="1316" y="72"/>
                </a:cubicBezTo>
                <a:cubicBezTo>
                  <a:pt x="1325" y="61"/>
                  <a:pt x="1322" y="71"/>
                  <a:pt x="1333" y="64"/>
                </a:cubicBezTo>
                <a:cubicBezTo>
                  <a:pt x="1344" y="57"/>
                  <a:pt x="1333" y="60"/>
                  <a:pt x="1333" y="52"/>
                </a:cubicBezTo>
                <a:cubicBezTo>
                  <a:pt x="1332" y="46"/>
                  <a:pt x="1338" y="42"/>
                  <a:pt x="1336" y="38"/>
                </a:cubicBezTo>
                <a:cubicBezTo>
                  <a:pt x="1333" y="30"/>
                  <a:pt x="1325" y="29"/>
                  <a:pt x="1325" y="37"/>
                </a:cubicBezTo>
                <a:cubicBezTo>
                  <a:pt x="1325" y="39"/>
                  <a:pt x="1322" y="42"/>
                  <a:pt x="1320" y="40"/>
                </a:cubicBezTo>
                <a:cubicBezTo>
                  <a:pt x="1316" y="37"/>
                  <a:pt x="1311" y="0"/>
                  <a:pt x="1309" y="13"/>
                </a:cubicBezTo>
                <a:cubicBezTo>
                  <a:pt x="1307" y="22"/>
                  <a:pt x="1288" y="25"/>
                  <a:pt x="1305" y="43"/>
                </a:cubicBezTo>
                <a:cubicBezTo>
                  <a:pt x="1309" y="47"/>
                  <a:pt x="1310" y="38"/>
                  <a:pt x="1310" y="48"/>
                </a:cubicBezTo>
                <a:cubicBezTo>
                  <a:pt x="1301" y="47"/>
                  <a:pt x="1300" y="46"/>
                  <a:pt x="1300" y="45"/>
                </a:cubicBezTo>
                <a:cubicBezTo>
                  <a:pt x="1299" y="43"/>
                  <a:pt x="1288" y="37"/>
                  <a:pt x="1287" y="47"/>
                </a:cubicBezTo>
                <a:cubicBezTo>
                  <a:pt x="1287" y="49"/>
                  <a:pt x="1287" y="50"/>
                  <a:pt x="1279" y="50"/>
                </a:cubicBezTo>
                <a:close/>
                <a:moveTo>
                  <a:pt x="2224" y="601"/>
                </a:moveTo>
                <a:cubicBezTo>
                  <a:pt x="2290" y="601"/>
                  <a:pt x="2290" y="601"/>
                  <a:pt x="2290" y="601"/>
                </a:cubicBezTo>
                <a:cubicBezTo>
                  <a:pt x="2263" y="516"/>
                  <a:pt x="2263" y="516"/>
                  <a:pt x="2263" y="516"/>
                </a:cubicBezTo>
                <a:cubicBezTo>
                  <a:pt x="2258" y="516"/>
                  <a:pt x="2253" y="516"/>
                  <a:pt x="2248" y="516"/>
                </a:cubicBezTo>
                <a:cubicBezTo>
                  <a:pt x="2224" y="601"/>
                  <a:pt x="2224" y="601"/>
                  <a:pt x="2224" y="601"/>
                </a:cubicBezTo>
                <a:close/>
                <a:moveTo>
                  <a:pt x="2301" y="601"/>
                </a:moveTo>
                <a:cubicBezTo>
                  <a:pt x="2306" y="601"/>
                  <a:pt x="2306" y="601"/>
                  <a:pt x="2306" y="601"/>
                </a:cubicBezTo>
                <a:cubicBezTo>
                  <a:pt x="2306" y="582"/>
                  <a:pt x="2306" y="555"/>
                  <a:pt x="2308" y="552"/>
                </a:cubicBezTo>
                <a:cubicBezTo>
                  <a:pt x="2312" y="544"/>
                  <a:pt x="2319" y="546"/>
                  <a:pt x="2327" y="546"/>
                </a:cubicBezTo>
                <a:cubicBezTo>
                  <a:pt x="2327" y="537"/>
                  <a:pt x="2327" y="528"/>
                  <a:pt x="2327" y="519"/>
                </a:cubicBezTo>
                <a:cubicBezTo>
                  <a:pt x="2308" y="514"/>
                  <a:pt x="2288" y="508"/>
                  <a:pt x="2268" y="502"/>
                </a:cubicBezTo>
                <a:cubicBezTo>
                  <a:pt x="2271" y="511"/>
                  <a:pt x="2289" y="566"/>
                  <a:pt x="2301" y="601"/>
                </a:cubicBezTo>
                <a:close/>
                <a:moveTo>
                  <a:pt x="2449" y="601"/>
                </a:moveTo>
                <a:cubicBezTo>
                  <a:pt x="2460" y="601"/>
                  <a:pt x="2460" y="601"/>
                  <a:pt x="2460" y="601"/>
                </a:cubicBezTo>
                <a:cubicBezTo>
                  <a:pt x="2467" y="592"/>
                  <a:pt x="2467" y="592"/>
                  <a:pt x="2467" y="592"/>
                </a:cubicBezTo>
                <a:cubicBezTo>
                  <a:pt x="2462" y="596"/>
                  <a:pt x="2456" y="599"/>
                  <a:pt x="2449" y="601"/>
                </a:cubicBezTo>
                <a:close/>
                <a:moveTo>
                  <a:pt x="2478" y="601"/>
                </a:moveTo>
                <a:cubicBezTo>
                  <a:pt x="2524" y="601"/>
                  <a:pt x="2524" y="601"/>
                  <a:pt x="2524" y="601"/>
                </a:cubicBezTo>
                <a:cubicBezTo>
                  <a:pt x="2524" y="577"/>
                  <a:pt x="2524" y="577"/>
                  <a:pt x="2524" y="577"/>
                </a:cubicBezTo>
                <a:cubicBezTo>
                  <a:pt x="2478" y="601"/>
                  <a:pt x="2478" y="601"/>
                  <a:pt x="2478" y="601"/>
                </a:cubicBezTo>
                <a:close/>
                <a:moveTo>
                  <a:pt x="2531" y="601"/>
                </a:moveTo>
                <a:cubicBezTo>
                  <a:pt x="2547" y="601"/>
                  <a:pt x="2547" y="601"/>
                  <a:pt x="2547" y="601"/>
                </a:cubicBezTo>
                <a:cubicBezTo>
                  <a:pt x="2547" y="601"/>
                  <a:pt x="2547" y="601"/>
                  <a:pt x="2547" y="601"/>
                </a:cubicBezTo>
                <a:cubicBezTo>
                  <a:pt x="2550" y="595"/>
                  <a:pt x="2550" y="595"/>
                  <a:pt x="2550" y="595"/>
                </a:cubicBezTo>
                <a:cubicBezTo>
                  <a:pt x="2552" y="588"/>
                  <a:pt x="2552" y="588"/>
                  <a:pt x="2552" y="588"/>
                </a:cubicBezTo>
                <a:cubicBezTo>
                  <a:pt x="2552" y="588"/>
                  <a:pt x="2552" y="588"/>
                  <a:pt x="2552" y="588"/>
                </a:cubicBezTo>
                <a:cubicBezTo>
                  <a:pt x="2531" y="577"/>
                  <a:pt x="2531" y="577"/>
                  <a:pt x="2531" y="577"/>
                </a:cubicBezTo>
                <a:cubicBezTo>
                  <a:pt x="2531" y="601"/>
                  <a:pt x="2531" y="601"/>
                  <a:pt x="2531" y="601"/>
                </a:cubicBezTo>
                <a:close/>
                <a:moveTo>
                  <a:pt x="2551" y="601"/>
                </a:moveTo>
                <a:cubicBezTo>
                  <a:pt x="2564" y="601"/>
                  <a:pt x="2564" y="601"/>
                  <a:pt x="2564" y="601"/>
                </a:cubicBezTo>
                <a:cubicBezTo>
                  <a:pt x="2564" y="600"/>
                  <a:pt x="2564" y="600"/>
                  <a:pt x="2564" y="600"/>
                </a:cubicBezTo>
                <a:cubicBezTo>
                  <a:pt x="2564" y="594"/>
                  <a:pt x="2564" y="594"/>
                  <a:pt x="2564" y="594"/>
                </a:cubicBezTo>
                <a:cubicBezTo>
                  <a:pt x="2555" y="589"/>
                  <a:pt x="2555" y="589"/>
                  <a:pt x="2555" y="589"/>
                </a:cubicBezTo>
                <a:cubicBezTo>
                  <a:pt x="2553" y="595"/>
                  <a:pt x="2553" y="595"/>
                  <a:pt x="2553" y="595"/>
                </a:cubicBezTo>
                <a:cubicBezTo>
                  <a:pt x="2551" y="601"/>
                  <a:pt x="2551" y="601"/>
                  <a:pt x="2551" y="601"/>
                </a:cubicBezTo>
                <a:close/>
                <a:moveTo>
                  <a:pt x="2567" y="601"/>
                </a:moveTo>
                <a:cubicBezTo>
                  <a:pt x="2576" y="601"/>
                  <a:pt x="2576" y="601"/>
                  <a:pt x="2576" y="601"/>
                </a:cubicBezTo>
                <a:cubicBezTo>
                  <a:pt x="2576" y="600"/>
                  <a:pt x="2576" y="600"/>
                  <a:pt x="2576" y="600"/>
                </a:cubicBezTo>
                <a:cubicBezTo>
                  <a:pt x="2567" y="595"/>
                  <a:pt x="2567" y="595"/>
                  <a:pt x="2567" y="595"/>
                </a:cubicBezTo>
                <a:cubicBezTo>
                  <a:pt x="2567" y="601"/>
                  <a:pt x="2567" y="601"/>
                  <a:pt x="2567" y="601"/>
                </a:cubicBezTo>
                <a:close/>
                <a:moveTo>
                  <a:pt x="4099" y="601"/>
                </a:moveTo>
                <a:cubicBezTo>
                  <a:pt x="4104" y="601"/>
                  <a:pt x="4104" y="601"/>
                  <a:pt x="4104" y="601"/>
                </a:cubicBezTo>
                <a:cubicBezTo>
                  <a:pt x="4103" y="600"/>
                  <a:pt x="4103" y="600"/>
                  <a:pt x="4103" y="599"/>
                </a:cubicBezTo>
                <a:cubicBezTo>
                  <a:pt x="4099" y="599"/>
                  <a:pt x="4099" y="599"/>
                  <a:pt x="4099" y="599"/>
                </a:cubicBezTo>
                <a:cubicBezTo>
                  <a:pt x="4099" y="599"/>
                  <a:pt x="4099" y="600"/>
                  <a:pt x="4099" y="601"/>
                </a:cubicBezTo>
                <a:close/>
                <a:moveTo>
                  <a:pt x="4124" y="601"/>
                </a:move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lose/>
                <a:moveTo>
                  <a:pt x="4186" y="601"/>
                </a:moveTo>
                <a:cubicBezTo>
                  <a:pt x="4197" y="601"/>
                  <a:pt x="4197" y="601"/>
                  <a:pt x="4197" y="601"/>
                </a:cubicBezTo>
                <a:cubicBezTo>
                  <a:pt x="4195" y="600"/>
                  <a:pt x="4194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0" y="600"/>
                  <a:pt x="4188" y="600"/>
                  <a:pt x="4186" y="601"/>
                </a:cubicBezTo>
                <a:close/>
                <a:moveTo>
                  <a:pt x="3000" y="208"/>
                </a:moveTo>
                <a:cubicBezTo>
                  <a:pt x="3092" y="218"/>
                  <a:pt x="3085" y="127"/>
                  <a:pt x="3026" y="127"/>
                </a:cubicBezTo>
                <a:cubicBezTo>
                  <a:pt x="3005" y="127"/>
                  <a:pt x="2987" y="134"/>
                  <a:pt x="2972" y="149"/>
                </a:cubicBezTo>
                <a:cubicBezTo>
                  <a:pt x="2960" y="135"/>
                  <a:pt x="2932" y="135"/>
                  <a:pt x="2922" y="152"/>
                </a:cubicBezTo>
                <a:cubicBezTo>
                  <a:pt x="2916" y="150"/>
                  <a:pt x="2914" y="151"/>
                  <a:pt x="2910" y="154"/>
                </a:cubicBezTo>
                <a:cubicBezTo>
                  <a:pt x="2898" y="144"/>
                  <a:pt x="2875" y="144"/>
                  <a:pt x="2866" y="157"/>
                </a:cubicBezTo>
                <a:cubicBezTo>
                  <a:pt x="2859" y="154"/>
                  <a:pt x="2852" y="154"/>
                  <a:pt x="2845" y="159"/>
                </a:cubicBezTo>
                <a:cubicBezTo>
                  <a:pt x="2837" y="157"/>
                  <a:pt x="2831" y="160"/>
                  <a:pt x="2826" y="167"/>
                </a:cubicBezTo>
                <a:cubicBezTo>
                  <a:pt x="2819" y="159"/>
                  <a:pt x="2805" y="154"/>
                  <a:pt x="2796" y="162"/>
                </a:cubicBezTo>
                <a:cubicBezTo>
                  <a:pt x="2791" y="158"/>
                  <a:pt x="2786" y="158"/>
                  <a:pt x="2780" y="161"/>
                </a:cubicBezTo>
                <a:cubicBezTo>
                  <a:pt x="2769" y="153"/>
                  <a:pt x="2755" y="154"/>
                  <a:pt x="2743" y="163"/>
                </a:cubicBezTo>
                <a:cubicBezTo>
                  <a:pt x="2729" y="156"/>
                  <a:pt x="2716" y="171"/>
                  <a:pt x="2709" y="183"/>
                </a:cubicBezTo>
                <a:cubicBezTo>
                  <a:pt x="2704" y="176"/>
                  <a:pt x="2695" y="176"/>
                  <a:pt x="2687" y="179"/>
                </a:cubicBezTo>
                <a:cubicBezTo>
                  <a:pt x="2676" y="170"/>
                  <a:pt x="2647" y="171"/>
                  <a:pt x="2639" y="182"/>
                </a:cubicBezTo>
                <a:cubicBezTo>
                  <a:pt x="2631" y="179"/>
                  <a:pt x="2622" y="183"/>
                  <a:pt x="2620" y="192"/>
                </a:cubicBezTo>
                <a:cubicBezTo>
                  <a:pt x="2613" y="187"/>
                  <a:pt x="2607" y="189"/>
                  <a:pt x="2600" y="192"/>
                </a:cubicBezTo>
                <a:cubicBezTo>
                  <a:pt x="2596" y="190"/>
                  <a:pt x="2591" y="192"/>
                  <a:pt x="2589" y="195"/>
                </a:cubicBezTo>
                <a:cubicBezTo>
                  <a:pt x="2584" y="194"/>
                  <a:pt x="2579" y="195"/>
                  <a:pt x="2576" y="199"/>
                </a:cubicBezTo>
                <a:cubicBezTo>
                  <a:pt x="2570" y="197"/>
                  <a:pt x="2559" y="198"/>
                  <a:pt x="2557" y="206"/>
                </a:cubicBezTo>
                <a:cubicBezTo>
                  <a:pt x="2703" y="217"/>
                  <a:pt x="2735" y="224"/>
                  <a:pt x="2868" y="208"/>
                </a:cubicBezTo>
                <a:cubicBezTo>
                  <a:pt x="2911" y="203"/>
                  <a:pt x="2932" y="200"/>
                  <a:pt x="3000" y="208"/>
                </a:cubicBezTo>
                <a:close/>
                <a:moveTo>
                  <a:pt x="3047" y="418"/>
                </a:moveTo>
                <a:cubicBezTo>
                  <a:pt x="3062" y="419"/>
                  <a:pt x="3074" y="419"/>
                  <a:pt x="3092" y="418"/>
                </a:cubicBezTo>
                <a:cubicBezTo>
                  <a:pt x="3092" y="492"/>
                  <a:pt x="3092" y="492"/>
                  <a:pt x="3092" y="492"/>
                </a:cubicBezTo>
                <a:cubicBezTo>
                  <a:pt x="3084" y="492"/>
                  <a:pt x="3084" y="492"/>
                  <a:pt x="3084" y="492"/>
                </a:cubicBezTo>
                <a:cubicBezTo>
                  <a:pt x="3084" y="483"/>
                  <a:pt x="3084" y="483"/>
                  <a:pt x="3084" y="483"/>
                </a:cubicBezTo>
                <a:cubicBezTo>
                  <a:pt x="3059" y="483"/>
                  <a:pt x="3059" y="483"/>
                  <a:pt x="3059" y="483"/>
                </a:cubicBezTo>
                <a:cubicBezTo>
                  <a:pt x="3059" y="492"/>
                  <a:pt x="3059" y="492"/>
                  <a:pt x="3059" y="492"/>
                </a:cubicBezTo>
                <a:cubicBezTo>
                  <a:pt x="3055" y="492"/>
                  <a:pt x="3055" y="492"/>
                  <a:pt x="3055" y="492"/>
                </a:cubicBezTo>
                <a:cubicBezTo>
                  <a:pt x="3055" y="440"/>
                  <a:pt x="3055" y="440"/>
                  <a:pt x="3055" y="440"/>
                </a:cubicBezTo>
                <a:cubicBezTo>
                  <a:pt x="3047" y="440"/>
                  <a:pt x="3047" y="440"/>
                  <a:pt x="3047" y="440"/>
                </a:cubicBezTo>
                <a:cubicBezTo>
                  <a:pt x="3047" y="418"/>
                  <a:pt x="3047" y="418"/>
                  <a:pt x="3047" y="418"/>
                </a:cubicBezTo>
                <a:close/>
                <a:moveTo>
                  <a:pt x="2560" y="548"/>
                </a:moveTo>
                <a:cubicBezTo>
                  <a:pt x="2560" y="550"/>
                  <a:pt x="2560" y="550"/>
                  <a:pt x="2560" y="550"/>
                </a:cubicBezTo>
                <a:cubicBezTo>
                  <a:pt x="2560" y="550"/>
                  <a:pt x="2560" y="550"/>
                  <a:pt x="2560" y="550"/>
                </a:cubicBezTo>
                <a:cubicBezTo>
                  <a:pt x="2531" y="566"/>
                  <a:pt x="2531" y="566"/>
                  <a:pt x="2531" y="566"/>
                </a:cubicBezTo>
                <a:cubicBezTo>
                  <a:pt x="2531" y="560"/>
                  <a:pt x="2531" y="554"/>
                  <a:pt x="2531" y="548"/>
                </a:cubicBezTo>
                <a:cubicBezTo>
                  <a:pt x="2560" y="548"/>
                  <a:pt x="2560" y="548"/>
                  <a:pt x="2560" y="548"/>
                </a:cubicBezTo>
                <a:close/>
                <a:moveTo>
                  <a:pt x="2557" y="559"/>
                </a:moveTo>
                <a:cubicBezTo>
                  <a:pt x="2557" y="560"/>
                  <a:pt x="2557" y="560"/>
                  <a:pt x="2557" y="560"/>
                </a:cubicBezTo>
                <a:cubicBezTo>
                  <a:pt x="2557" y="561"/>
                  <a:pt x="2557" y="561"/>
                  <a:pt x="2557" y="561"/>
                </a:cubicBezTo>
                <a:cubicBezTo>
                  <a:pt x="2557" y="563"/>
                  <a:pt x="2557" y="563"/>
                  <a:pt x="2557" y="563"/>
                </a:cubicBezTo>
                <a:cubicBezTo>
                  <a:pt x="2558" y="565"/>
                  <a:pt x="2558" y="565"/>
                  <a:pt x="2558" y="565"/>
                </a:cubicBezTo>
                <a:cubicBezTo>
                  <a:pt x="2558" y="565"/>
                  <a:pt x="2558" y="565"/>
                  <a:pt x="2558" y="565"/>
                </a:cubicBezTo>
                <a:cubicBezTo>
                  <a:pt x="2557" y="565"/>
                  <a:pt x="2557" y="565"/>
                  <a:pt x="2557" y="565"/>
                </a:cubicBezTo>
                <a:cubicBezTo>
                  <a:pt x="2557" y="565"/>
                  <a:pt x="2557" y="565"/>
                  <a:pt x="2557" y="565"/>
                </a:cubicBezTo>
                <a:cubicBezTo>
                  <a:pt x="2557" y="568"/>
                  <a:pt x="2557" y="568"/>
                  <a:pt x="2557" y="568"/>
                </a:cubicBezTo>
                <a:cubicBezTo>
                  <a:pt x="2557" y="568"/>
                  <a:pt x="2557" y="568"/>
                  <a:pt x="2557" y="568"/>
                </a:cubicBezTo>
                <a:cubicBezTo>
                  <a:pt x="2557" y="573"/>
                  <a:pt x="2557" y="573"/>
                  <a:pt x="2557" y="573"/>
                </a:cubicBezTo>
                <a:cubicBezTo>
                  <a:pt x="2556" y="577"/>
                  <a:pt x="2556" y="577"/>
                  <a:pt x="2556" y="577"/>
                </a:cubicBezTo>
                <a:cubicBezTo>
                  <a:pt x="2555" y="581"/>
                  <a:pt x="2555" y="581"/>
                  <a:pt x="2555" y="581"/>
                </a:cubicBezTo>
                <a:cubicBezTo>
                  <a:pt x="2535" y="571"/>
                  <a:pt x="2535" y="571"/>
                  <a:pt x="2535" y="571"/>
                </a:cubicBezTo>
                <a:cubicBezTo>
                  <a:pt x="2557" y="559"/>
                  <a:pt x="2557" y="559"/>
                  <a:pt x="2557" y="559"/>
                </a:cubicBezTo>
                <a:close/>
                <a:moveTo>
                  <a:pt x="2567" y="587"/>
                </a:moveTo>
                <a:cubicBezTo>
                  <a:pt x="2567" y="581"/>
                  <a:pt x="2567" y="581"/>
                  <a:pt x="2567" y="581"/>
                </a:cubicBezTo>
                <a:cubicBezTo>
                  <a:pt x="2566" y="578"/>
                  <a:pt x="2566" y="578"/>
                  <a:pt x="2566" y="578"/>
                </a:cubicBezTo>
                <a:cubicBezTo>
                  <a:pt x="2567" y="578"/>
                  <a:pt x="2567" y="578"/>
                  <a:pt x="2567" y="578"/>
                </a:cubicBezTo>
                <a:cubicBezTo>
                  <a:pt x="2567" y="576"/>
                  <a:pt x="2567" y="576"/>
                  <a:pt x="2567" y="576"/>
                </a:cubicBezTo>
                <a:cubicBezTo>
                  <a:pt x="2567" y="576"/>
                  <a:pt x="2567" y="576"/>
                  <a:pt x="2567" y="576"/>
                </a:cubicBezTo>
                <a:cubicBezTo>
                  <a:pt x="2567" y="575"/>
                  <a:pt x="2567" y="575"/>
                  <a:pt x="2567" y="575"/>
                </a:cubicBezTo>
                <a:cubicBezTo>
                  <a:pt x="2567" y="575"/>
                  <a:pt x="2567" y="575"/>
                  <a:pt x="2567" y="575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8" y="574"/>
                  <a:pt x="2568" y="574"/>
                  <a:pt x="2568" y="574"/>
                </a:cubicBezTo>
                <a:cubicBezTo>
                  <a:pt x="2568" y="576"/>
                  <a:pt x="2568" y="576"/>
                  <a:pt x="2568" y="576"/>
                </a:cubicBezTo>
                <a:cubicBezTo>
                  <a:pt x="2568" y="576"/>
                  <a:pt x="2568" y="576"/>
                  <a:pt x="2568" y="576"/>
                </a:cubicBezTo>
                <a:cubicBezTo>
                  <a:pt x="2574" y="576"/>
                  <a:pt x="2574" y="576"/>
                  <a:pt x="2574" y="576"/>
                </a:cubicBezTo>
                <a:cubicBezTo>
                  <a:pt x="2575" y="592"/>
                  <a:pt x="2575" y="592"/>
                  <a:pt x="2575" y="592"/>
                </a:cubicBezTo>
                <a:cubicBezTo>
                  <a:pt x="2567" y="587"/>
                  <a:pt x="2567" y="587"/>
                  <a:pt x="2567" y="587"/>
                </a:cubicBezTo>
                <a:close/>
                <a:moveTo>
                  <a:pt x="2568" y="531"/>
                </a:moveTo>
                <a:cubicBezTo>
                  <a:pt x="2568" y="536"/>
                  <a:pt x="2568" y="536"/>
                  <a:pt x="2568" y="536"/>
                </a:cubicBezTo>
                <a:cubicBezTo>
                  <a:pt x="2535" y="516"/>
                  <a:pt x="2535" y="516"/>
                  <a:pt x="2535" y="516"/>
                </a:cubicBezTo>
                <a:cubicBezTo>
                  <a:pt x="2545" y="510"/>
                  <a:pt x="2554" y="504"/>
                  <a:pt x="2563" y="499"/>
                </a:cubicBezTo>
                <a:cubicBezTo>
                  <a:pt x="2568" y="531"/>
                  <a:pt x="2568" y="531"/>
                  <a:pt x="2568" y="531"/>
                </a:cubicBezTo>
                <a:close/>
                <a:moveTo>
                  <a:pt x="2575" y="533"/>
                </a:moveTo>
                <a:cubicBezTo>
                  <a:pt x="2612" y="533"/>
                  <a:pt x="2612" y="533"/>
                  <a:pt x="2612" y="533"/>
                </a:cubicBezTo>
                <a:cubicBezTo>
                  <a:pt x="2612" y="559"/>
                  <a:pt x="2612" y="559"/>
                  <a:pt x="2612" y="559"/>
                </a:cubicBezTo>
                <a:cubicBezTo>
                  <a:pt x="2579" y="559"/>
                  <a:pt x="2579" y="559"/>
                  <a:pt x="2579" y="559"/>
                </a:cubicBezTo>
                <a:cubicBezTo>
                  <a:pt x="2578" y="549"/>
                  <a:pt x="2578" y="549"/>
                  <a:pt x="2578" y="549"/>
                </a:cubicBezTo>
                <a:cubicBezTo>
                  <a:pt x="2589" y="549"/>
                  <a:pt x="2589" y="549"/>
                  <a:pt x="2589" y="549"/>
                </a:cubicBezTo>
                <a:cubicBezTo>
                  <a:pt x="2589" y="545"/>
                  <a:pt x="2589" y="545"/>
                  <a:pt x="2589" y="545"/>
                </a:cubicBezTo>
                <a:cubicBezTo>
                  <a:pt x="2577" y="545"/>
                  <a:pt x="2577" y="545"/>
                  <a:pt x="2577" y="545"/>
                </a:cubicBezTo>
                <a:cubicBezTo>
                  <a:pt x="2577" y="542"/>
                  <a:pt x="2577" y="542"/>
                  <a:pt x="2577" y="542"/>
                </a:cubicBezTo>
                <a:cubicBezTo>
                  <a:pt x="2589" y="542"/>
                  <a:pt x="2589" y="542"/>
                  <a:pt x="2589" y="542"/>
                </a:cubicBezTo>
                <a:cubicBezTo>
                  <a:pt x="2589" y="538"/>
                  <a:pt x="2589" y="538"/>
                  <a:pt x="2589" y="538"/>
                </a:cubicBezTo>
                <a:cubicBezTo>
                  <a:pt x="2576" y="538"/>
                  <a:pt x="2576" y="538"/>
                  <a:pt x="2576" y="538"/>
                </a:cubicBezTo>
                <a:cubicBezTo>
                  <a:pt x="2575" y="533"/>
                  <a:pt x="2575" y="533"/>
                  <a:pt x="2575" y="533"/>
                </a:cubicBezTo>
                <a:close/>
                <a:moveTo>
                  <a:pt x="2573" y="559"/>
                </a:moveTo>
                <a:cubicBezTo>
                  <a:pt x="2571" y="559"/>
                  <a:pt x="2571" y="559"/>
                  <a:pt x="2571" y="559"/>
                </a:cubicBezTo>
                <a:cubicBezTo>
                  <a:pt x="2571" y="552"/>
                  <a:pt x="2571" y="552"/>
                  <a:pt x="2571" y="552"/>
                </a:cubicBezTo>
                <a:cubicBezTo>
                  <a:pt x="2571" y="551"/>
                  <a:pt x="2571" y="551"/>
                  <a:pt x="2571" y="551"/>
                </a:cubicBezTo>
                <a:cubicBezTo>
                  <a:pt x="2573" y="559"/>
                  <a:pt x="2573" y="559"/>
                  <a:pt x="2573" y="559"/>
                </a:cubicBezTo>
                <a:close/>
                <a:moveTo>
                  <a:pt x="2572" y="565"/>
                </a:moveTo>
                <a:cubicBezTo>
                  <a:pt x="2573" y="565"/>
                  <a:pt x="2573" y="565"/>
                  <a:pt x="2573" y="565"/>
                </a:cubicBezTo>
                <a:cubicBezTo>
                  <a:pt x="2575" y="572"/>
                  <a:pt x="2575" y="572"/>
                  <a:pt x="2575" y="572"/>
                </a:cubicBezTo>
                <a:cubicBezTo>
                  <a:pt x="2572" y="572"/>
                  <a:pt x="2572" y="572"/>
                  <a:pt x="2572" y="572"/>
                </a:cubicBezTo>
                <a:cubicBezTo>
                  <a:pt x="2572" y="565"/>
                  <a:pt x="2572" y="565"/>
                  <a:pt x="2572" y="565"/>
                </a:cubicBezTo>
                <a:cubicBezTo>
                  <a:pt x="2572" y="565"/>
                  <a:pt x="2572" y="565"/>
                  <a:pt x="2572" y="565"/>
                </a:cubicBezTo>
                <a:close/>
                <a:moveTo>
                  <a:pt x="2580" y="565"/>
                </a:moveTo>
                <a:cubicBezTo>
                  <a:pt x="2610" y="565"/>
                  <a:pt x="2610" y="565"/>
                  <a:pt x="2610" y="565"/>
                </a:cubicBezTo>
                <a:cubicBezTo>
                  <a:pt x="2610" y="572"/>
                  <a:pt x="2610" y="572"/>
                  <a:pt x="2610" y="572"/>
                </a:cubicBezTo>
                <a:cubicBezTo>
                  <a:pt x="2581" y="572"/>
                  <a:pt x="2581" y="572"/>
                  <a:pt x="2581" y="572"/>
                </a:cubicBezTo>
                <a:cubicBezTo>
                  <a:pt x="2580" y="565"/>
                  <a:pt x="2580" y="565"/>
                  <a:pt x="2580" y="565"/>
                </a:cubicBezTo>
                <a:close/>
                <a:moveTo>
                  <a:pt x="2568" y="571"/>
                </a:moveTo>
                <a:cubicBezTo>
                  <a:pt x="2565" y="571"/>
                  <a:pt x="2565" y="571"/>
                  <a:pt x="2565" y="571"/>
                </a:cubicBezTo>
                <a:cubicBezTo>
                  <a:pt x="2565" y="571"/>
                  <a:pt x="2565" y="571"/>
                  <a:pt x="2565" y="571"/>
                </a:cubicBezTo>
                <a:cubicBezTo>
                  <a:pt x="2565" y="572"/>
                  <a:pt x="2565" y="572"/>
                  <a:pt x="2565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3"/>
                  <a:pt x="2564" y="573"/>
                  <a:pt x="2564" y="573"/>
                </a:cubicBezTo>
                <a:cubicBezTo>
                  <a:pt x="2564" y="573"/>
                  <a:pt x="2564" y="573"/>
                  <a:pt x="2564" y="573"/>
                </a:cubicBezTo>
                <a:cubicBezTo>
                  <a:pt x="2564" y="576"/>
                  <a:pt x="2564" y="576"/>
                  <a:pt x="2564" y="576"/>
                </a:cubicBezTo>
                <a:cubicBezTo>
                  <a:pt x="2563" y="576"/>
                  <a:pt x="2563" y="576"/>
                  <a:pt x="2563" y="576"/>
                </a:cubicBezTo>
                <a:cubicBezTo>
                  <a:pt x="2563" y="576"/>
                  <a:pt x="2563" y="576"/>
                  <a:pt x="2563" y="576"/>
                </a:cubicBezTo>
                <a:cubicBezTo>
                  <a:pt x="2563" y="578"/>
                  <a:pt x="2563" y="578"/>
                  <a:pt x="2563" y="578"/>
                </a:cubicBezTo>
                <a:cubicBezTo>
                  <a:pt x="2564" y="578"/>
                  <a:pt x="2564" y="578"/>
                  <a:pt x="2564" y="578"/>
                </a:cubicBezTo>
                <a:cubicBezTo>
                  <a:pt x="2564" y="586"/>
                  <a:pt x="2564" y="586"/>
                  <a:pt x="2564" y="586"/>
                </a:cubicBezTo>
                <a:cubicBezTo>
                  <a:pt x="2558" y="582"/>
                  <a:pt x="2558" y="582"/>
                  <a:pt x="2558" y="582"/>
                </a:cubicBezTo>
                <a:cubicBezTo>
                  <a:pt x="2558" y="580"/>
                  <a:pt x="2558" y="580"/>
                  <a:pt x="2558" y="580"/>
                </a:cubicBezTo>
                <a:cubicBezTo>
                  <a:pt x="2559" y="577"/>
                  <a:pt x="2559" y="577"/>
                  <a:pt x="2559" y="577"/>
                </a:cubicBezTo>
                <a:cubicBezTo>
                  <a:pt x="2560" y="569"/>
                  <a:pt x="2560" y="569"/>
                  <a:pt x="2560" y="569"/>
                </a:cubicBezTo>
                <a:cubicBezTo>
                  <a:pt x="2560" y="568"/>
                  <a:pt x="2560" y="568"/>
                  <a:pt x="2560" y="568"/>
                </a:cubicBezTo>
                <a:cubicBezTo>
                  <a:pt x="2561" y="568"/>
                  <a:pt x="2561" y="568"/>
                  <a:pt x="2561" y="568"/>
                </a:cubicBezTo>
                <a:cubicBezTo>
                  <a:pt x="2561" y="567"/>
                  <a:pt x="2561" y="567"/>
                  <a:pt x="2561" y="567"/>
                </a:cubicBezTo>
                <a:cubicBezTo>
                  <a:pt x="2563" y="566"/>
                  <a:pt x="2563" y="566"/>
                  <a:pt x="2563" y="566"/>
                </a:cubicBezTo>
                <a:cubicBezTo>
                  <a:pt x="2563" y="567"/>
                  <a:pt x="2563" y="567"/>
                  <a:pt x="2563" y="567"/>
                </a:cubicBezTo>
                <a:cubicBezTo>
                  <a:pt x="2568" y="567"/>
                  <a:pt x="2568" y="567"/>
                  <a:pt x="2568" y="567"/>
                </a:cubicBezTo>
                <a:cubicBezTo>
                  <a:pt x="2568" y="571"/>
                  <a:pt x="2568" y="571"/>
                  <a:pt x="2568" y="571"/>
                </a:cubicBezTo>
                <a:close/>
                <a:moveTo>
                  <a:pt x="2568" y="557"/>
                </a:moveTo>
                <a:cubicBezTo>
                  <a:pt x="2566" y="560"/>
                  <a:pt x="2566" y="560"/>
                  <a:pt x="2566" y="560"/>
                </a:cubicBezTo>
                <a:cubicBezTo>
                  <a:pt x="2566" y="558"/>
                  <a:pt x="2566" y="558"/>
                  <a:pt x="2566" y="558"/>
                </a:cubicBezTo>
                <a:cubicBezTo>
                  <a:pt x="2566" y="558"/>
                  <a:pt x="2566" y="558"/>
                  <a:pt x="2566" y="558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4"/>
                  <a:pt x="2566" y="554"/>
                  <a:pt x="2566" y="554"/>
                </a:cubicBezTo>
                <a:cubicBezTo>
                  <a:pt x="2568" y="553"/>
                  <a:pt x="2568" y="553"/>
                  <a:pt x="2568" y="553"/>
                </a:cubicBezTo>
                <a:cubicBezTo>
                  <a:pt x="2568" y="557"/>
                  <a:pt x="2568" y="557"/>
                  <a:pt x="2568" y="557"/>
                </a:cubicBezTo>
                <a:close/>
                <a:moveTo>
                  <a:pt x="2560" y="565"/>
                </a:moveTo>
                <a:cubicBezTo>
                  <a:pt x="2561" y="565"/>
                  <a:pt x="2561" y="565"/>
                  <a:pt x="2561" y="565"/>
                </a:cubicBezTo>
                <a:cubicBezTo>
                  <a:pt x="2561" y="565"/>
                  <a:pt x="2561" y="565"/>
                  <a:pt x="2561" y="565"/>
                </a:cubicBezTo>
                <a:cubicBezTo>
                  <a:pt x="2564" y="564"/>
                  <a:pt x="2564" y="564"/>
                  <a:pt x="2564" y="564"/>
                </a:cubicBezTo>
                <a:cubicBezTo>
                  <a:pt x="2564" y="564"/>
                  <a:pt x="2564" y="564"/>
                  <a:pt x="2564" y="564"/>
                </a:cubicBezTo>
                <a:cubicBezTo>
                  <a:pt x="2564" y="558"/>
                  <a:pt x="2564" y="558"/>
                  <a:pt x="2564" y="558"/>
                </a:cubicBezTo>
                <a:cubicBezTo>
                  <a:pt x="2560" y="558"/>
                  <a:pt x="2560" y="558"/>
                  <a:pt x="2560" y="558"/>
                </a:cubicBezTo>
                <a:cubicBezTo>
                  <a:pt x="2560" y="559"/>
                  <a:pt x="2560" y="559"/>
                  <a:pt x="2560" y="559"/>
                </a:cubicBezTo>
                <a:cubicBezTo>
                  <a:pt x="2561" y="560"/>
                  <a:pt x="2561" y="560"/>
                  <a:pt x="2561" y="560"/>
                </a:cubicBezTo>
                <a:cubicBezTo>
                  <a:pt x="2560" y="562"/>
                  <a:pt x="2560" y="562"/>
                  <a:pt x="2560" y="562"/>
                </a:cubicBezTo>
                <a:cubicBezTo>
                  <a:pt x="2560" y="564"/>
                  <a:pt x="2560" y="564"/>
                  <a:pt x="2560" y="564"/>
                </a:cubicBezTo>
                <a:cubicBezTo>
                  <a:pt x="2560" y="565"/>
                  <a:pt x="2560" y="565"/>
                  <a:pt x="2560" y="565"/>
                </a:cubicBezTo>
                <a:close/>
                <a:moveTo>
                  <a:pt x="2594" y="538"/>
                </a:moveTo>
                <a:cubicBezTo>
                  <a:pt x="2608" y="538"/>
                  <a:pt x="2608" y="538"/>
                  <a:pt x="2608" y="538"/>
                </a:cubicBezTo>
                <a:cubicBezTo>
                  <a:pt x="2608" y="542"/>
                  <a:pt x="2608" y="542"/>
                  <a:pt x="2608" y="542"/>
                </a:cubicBezTo>
                <a:cubicBezTo>
                  <a:pt x="2594" y="542"/>
                  <a:pt x="2594" y="542"/>
                  <a:pt x="2594" y="542"/>
                </a:cubicBezTo>
                <a:cubicBezTo>
                  <a:pt x="2594" y="538"/>
                  <a:pt x="2594" y="538"/>
                  <a:pt x="2594" y="538"/>
                </a:cubicBezTo>
                <a:cubicBezTo>
                  <a:pt x="2594" y="538"/>
                  <a:pt x="2594" y="538"/>
                  <a:pt x="2594" y="538"/>
                </a:cubicBezTo>
                <a:close/>
                <a:moveTo>
                  <a:pt x="2594" y="545"/>
                </a:moveTo>
                <a:cubicBezTo>
                  <a:pt x="2608" y="545"/>
                  <a:pt x="2608" y="545"/>
                  <a:pt x="2608" y="545"/>
                </a:cubicBezTo>
                <a:cubicBezTo>
                  <a:pt x="2608" y="549"/>
                  <a:pt x="2608" y="549"/>
                  <a:pt x="2608" y="549"/>
                </a:cubicBezTo>
                <a:cubicBezTo>
                  <a:pt x="2594" y="549"/>
                  <a:pt x="2594" y="549"/>
                  <a:pt x="2594" y="549"/>
                </a:cubicBezTo>
                <a:cubicBezTo>
                  <a:pt x="2594" y="545"/>
                  <a:pt x="2594" y="545"/>
                  <a:pt x="2594" y="545"/>
                </a:cubicBezTo>
                <a:cubicBezTo>
                  <a:pt x="2594" y="545"/>
                  <a:pt x="2594" y="545"/>
                  <a:pt x="2594" y="545"/>
                </a:cubicBezTo>
                <a:close/>
                <a:moveTo>
                  <a:pt x="2478" y="591"/>
                </a:moveTo>
                <a:cubicBezTo>
                  <a:pt x="2481" y="587"/>
                  <a:pt x="2481" y="587"/>
                  <a:pt x="2481" y="587"/>
                </a:cubicBezTo>
                <a:cubicBezTo>
                  <a:pt x="2481" y="571"/>
                  <a:pt x="2481" y="571"/>
                  <a:pt x="2481" y="571"/>
                </a:cubicBezTo>
                <a:cubicBezTo>
                  <a:pt x="2484" y="552"/>
                  <a:pt x="2484" y="552"/>
                  <a:pt x="2484" y="552"/>
                </a:cubicBezTo>
                <a:cubicBezTo>
                  <a:pt x="2496" y="559"/>
                  <a:pt x="2508" y="565"/>
                  <a:pt x="2521" y="572"/>
                </a:cubicBezTo>
                <a:cubicBezTo>
                  <a:pt x="2506" y="579"/>
                  <a:pt x="2492" y="587"/>
                  <a:pt x="2477" y="595"/>
                </a:cubicBezTo>
                <a:cubicBezTo>
                  <a:pt x="2478" y="591"/>
                  <a:pt x="2478" y="591"/>
                  <a:pt x="2478" y="591"/>
                </a:cubicBezTo>
                <a:close/>
                <a:moveTo>
                  <a:pt x="3575" y="479"/>
                </a:moveTo>
                <a:cubicBezTo>
                  <a:pt x="3591" y="479"/>
                  <a:pt x="3606" y="479"/>
                  <a:pt x="3622" y="479"/>
                </a:cubicBezTo>
                <a:cubicBezTo>
                  <a:pt x="3619" y="433"/>
                  <a:pt x="3617" y="387"/>
                  <a:pt x="3614" y="341"/>
                </a:cubicBezTo>
                <a:cubicBezTo>
                  <a:pt x="3604" y="341"/>
                  <a:pt x="3594" y="341"/>
                  <a:pt x="3583" y="341"/>
                </a:cubicBezTo>
                <a:cubicBezTo>
                  <a:pt x="3581" y="387"/>
                  <a:pt x="3578" y="433"/>
                  <a:pt x="3575" y="479"/>
                </a:cubicBezTo>
                <a:cubicBezTo>
                  <a:pt x="3575" y="479"/>
                  <a:pt x="3575" y="479"/>
                  <a:pt x="3575" y="479"/>
                </a:cubicBezTo>
                <a:close/>
                <a:moveTo>
                  <a:pt x="3701" y="479"/>
                </a:moveTo>
                <a:cubicBezTo>
                  <a:pt x="3717" y="479"/>
                  <a:pt x="3733" y="479"/>
                  <a:pt x="3748" y="479"/>
                </a:cubicBezTo>
                <a:cubicBezTo>
                  <a:pt x="3746" y="433"/>
                  <a:pt x="3743" y="387"/>
                  <a:pt x="3740" y="341"/>
                </a:cubicBezTo>
                <a:cubicBezTo>
                  <a:pt x="3730" y="341"/>
                  <a:pt x="3720" y="341"/>
                  <a:pt x="3710" y="341"/>
                </a:cubicBezTo>
                <a:cubicBezTo>
                  <a:pt x="3707" y="387"/>
                  <a:pt x="3704" y="433"/>
                  <a:pt x="3701" y="479"/>
                </a:cubicBezTo>
                <a:cubicBezTo>
                  <a:pt x="3701" y="479"/>
                  <a:pt x="3701" y="479"/>
                  <a:pt x="3701" y="479"/>
                </a:cubicBezTo>
                <a:close/>
                <a:moveTo>
                  <a:pt x="4129" y="598"/>
                </a:moveTo>
                <a:cubicBezTo>
                  <a:pt x="4129" y="598"/>
                  <a:pt x="4129" y="595"/>
                  <a:pt x="4128" y="593"/>
                </a:cubicBezTo>
                <a:cubicBezTo>
                  <a:pt x="4127" y="590"/>
                  <a:pt x="4125" y="588"/>
                  <a:pt x="4125" y="589"/>
                </a:cubicBezTo>
                <a:cubicBezTo>
                  <a:pt x="4122" y="592"/>
                  <a:pt x="4122" y="592"/>
                  <a:pt x="4122" y="592"/>
                </a:cubicBezTo>
                <a:cubicBezTo>
                  <a:pt x="4123" y="593"/>
                  <a:pt x="4124" y="596"/>
                  <a:pt x="4124" y="598"/>
                </a:cubicBezTo>
                <a:cubicBezTo>
                  <a:pt x="4129" y="598"/>
                  <a:pt x="4129" y="598"/>
                  <a:pt x="4129" y="598"/>
                </a:cubicBezTo>
                <a:close/>
                <a:moveTo>
                  <a:pt x="4120" y="571"/>
                </a:moveTo>
                <a:cubicBezTo>
                  <a:pt x="4120" y="548"/>
                  <a:pt x="4120" y="548"/>
                  <a:pt x="4120" y="548"/>
                </a:cubicBezTo>
                <a:cubicBezTo>
                  <a:pt x="4108" y="548"/>
                  <a:pt x="4108" y="548"/>
                  <a:pt x="4108" y="548"/>
                </a:cubicBezTo>
                <a:cubicBezTo>
                  <a:pt x="4105" y="571"/>
                  <a:pt x="4105" y="571"/>
                  <a:pt x="4105" y="571"/>
                </a:cubicBezTo>
                <a:cubicBezTo>
                  <a:pt x="4110" y="571"/>
                  <a:pt x="4115" y="571"/>
                  <a:pt x="4120" y="571"/>
                </a:cubicBezTo>
                <a:close/>
                <a:moveTo>
                  <a:pt x="4103" y="589"/>
                </a:moveTo>
                <a:cubicBezTo>
                  <a:pt x="4102" y="588"/>
                  <a:pt x="4101" y="590"/>
                  <a:pt x="4100" y="593"/>
                </a:cubicBezTo>
                <a:cubicBezTo>
                  <a:pt x="4099" y="595"/>
                  <a:pt x="4098" y="598"/>
                  <a:pt x="4099" y="598"/>
                </a:cubicBezTo>
                <a:cubicBezTo>
                  <a:pt x="4103" y="598"/>
                  <a:pt x="4103" y="598"/>
                  <a:pt x="4103" y="598"/>
                </a:cubicBezTo>
                <a:cubicBezTo>
                  <a:pt x="4103" y="596"/>
                  <a:pt x="4105" y="593"/>
                  <a:pt x="4106" y="592"/>
                </a:cubicBezTo>
                <a:cubicBezTo>
                  <a:pt x="4103" y="589"/>
                  <a:pt x="4103" y="589"/>
                  <a:pt x="4103" y="589"/>
                </a:cubicBezTo>
                <a:close/>
                <a:moveTo>
                  <a:pt x="4106" y="586"/>
                </a:moveTo>
                <a:cubicBezTo>
                  <a:pt x="4105" y="586"/>
                  <a:pt x="4104" y="587"/>
                  <a:pt x="4104" y="588"/>
                </a:cubicBezTo>
                <a:cubicBezTo>
                  <a:pt x="4106" y="590"/>
                  <a:pt x="4106" y="590"/>
                  <a:pt x="4106" y="590"/>
                </a:cubicBezTo>
                <a:cubicBezTo>
                  <a:pt x="4106" y="590"/>
                  <a:pt x="4106" y="590"/>
                  <a:pt x="4106" y="590"/>
                </a:cubicBezTo>
                <a:cubicBezTo>
                  <a:pt x="4107" y="591"/>
                  <a:pt x="4107" y="591"/>
                  <a:pt x="4107" y="591"/>
                </a:cubicBezTo>
                <a:cubicBezTo>
                  <a:pt x="4108" y="590"/>
                  <a:pt x="4111" y="588"/>
                  <a:pt x="4113" y="588"/>
                </a:cubicBezTo>
                <a:cubicBezTo>
                  <a:pt x="4113" y="584"/>
                  <a:pt x="4113" y="584"/>
                  <a:pt x="4113" y="584"/>
                </a:cubicBezTo>
                <a:cubicBezTo>
                  <a:pt x="4113" y="583"/>
                  <a:pt x="4110" y="584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6" y="585"/>
                  <a:pt x="4106" y="586"/>
                </a:cubicBezTo>
                <a:close/>
                <a:moveTo>
                  <a:pt x="4124" y="588"/>
                </a:moveTo>
                <a:cubicBezTo>
                  <a:pt x="4124" y="587"/>
                  <a:pt x="4122" y="586"/>
                  <a:pt x="4120" y="585"/>
                </a:cubicBezTo>
                <a:cubicBezTo>
                  <a:pt x="4117" y="584"/>
                  <a:pt x="4115" y="583"/>
                  <a:pt x="4115" y="584"/>
                </a:cubicBezTo>
                <a:cubicBezTo>
                  <a:pt x="4115" y="588"/>
                  <a:pt x="4115" y="588"/>
                  <a:pt x="4115" y="588"/>
                </a:cubicBezTo>
                <a:cubicBezTo>
                  <a:pt x="4116" y="588"/>
                  <a:pt x="4120" y="590"/>
                  <a:pt x="4121" y="591"/>
                </a:cubicBezTo>
                <a:cubicBezTo>
                  <a:pt x="4124" y="588"/>
                  <a:pt x="4124" y="588"/>
                  <a:pt x="4124" y="588"/>
                </a:cubicBezTo>
                <a:close/>
                <a:moveTo>
                  <a:pt x="4122" y="570"/>
                </a:moveTo>
                <a:cubicBezTo>
                  <a:pt x="4146" y="570"/>
                  <a:pt x="4146" y="570"/>
                  <a:pt x="4146" y="570"/>
                </a:cubicBezTo>
                <a:cubicBezTo>
                  <a:pt x="4140" y="548"/>
                  <a:pt x="4140" y="548"/>
                  <a:pt x="4140" y="548"/>
                </a:cubicBezTo>
                <a:cubicBezTo>
                  <a:pt x="4122" y="548"/>
                  <a:pt x="4122" y="548"/>
                  <a:pt x="4122" y="548"/>
                </a:cubicBezTo>
                <a:cubicBezTo>
                  <a:pt x="4122" y="570"/>
                  <a:pt x="4122" y="570"/>
                  <a:pt x="4122" y="570"/>
                </a:cubicBezTo>
                <a:close/>
                <a:moveTo>
                  <a:pt x="3441" y="189"/>
                </a:moveTo>
                <a:cubicBezTo>
                  <a:pt x="3320" y="189"/>
                  <a:pt x="3320" y="189"/>
                  <a:pt x="3320" y="189"/>
                </a:cubicBezTo>
                <a:cubicBezTo>
                  <a:pt x="3320" y="154"/>
                  <a:pt x="3320" y="154"/>
                  <a:pt x="3320" y="154"/>
                </a:cubicBezTo>
                <a:cubicBezTo>
                  <a:pt x="3441" y="154"/>
                  <a:pt x="3441" y="154"/>
                  <a:pt x="3441" y="154"/>
                </a:cubicBezTo>
                <a:cubicBezTo>
                  <a:pt x="3441" y="189"/>
                  <a:pt x="3441" y="189"/>
                  <a:pt x="3441" y="189"/>
                </a:cubicBezTo>
                <a:close/>
                <a:moveTo>
                  <a:pt x="3244" y="344"/>
                </a:moveTo>
                <a:cubicBezTo>
                  <a:pt x="3124" y="344"/>
                  <a:pt x="3124" y="344"/>
                  <a:pt x="3124" y="344"/>
                </a:cubicBezTo>
                <a:cubicBezTo>
                  <a:pt x="3124" y="309"/>
                  <a:pt x="3124" y="309"/>
                  <a:pt x="3124" y="309"/>
                </a:cubicBezTo>
                <a:cubicBezTo>
                  <a:pt x="3194" y="309"/>
                  <a:pt x="3194" y="309"/>
                  <a:pt x="3194" y="309"/>
                </a:cubicBezTo>
                <a:cubicBezTo>
                  <a:pt x="3194" y="253"/>
                  <a:pt x="3194" y="253"/>
                  <a:pt x="3194" y="253"/>
                </a:cubicBezTo>
                <a:cubicBezTo>
                  <a:pt x="3216" y="253"/>
                  <a:pt x="3216" y="253"/>
                  <a:pt x="3216" y="253"/>
                </a:cubicBezTo>
                <a:cubicBezTo>
                  <a:pt x="3216" y="309"/>
                  <a:pt x="3216" y="309"/>
                  <a:pt x="3216" y="309"/>
                </a:cubicBezTo>
                <a:cubicBezTo>
                  <a:pt x="3244" y="309"/>
                  <a:pt x="3244" y="309"/>
                  <a:pt x="3244" y="309"/>
                </a:cubicBezTo>
                <a:cubicBezTo>
                  <a:pt x="3244" y="344"/>
                  <a:pt x="3244" y="344"/>
                  <a:pt x="3244" y="344"/>
                </a:cubicBezTo>
                <a:close/>
                <a:moveTo>
                  <a:pt x="2340" y="546"/>
                </a:moveTo>
                <a:cubicBezTo>
                  <a:pt x="2345" y="546"/>
                  <a:pt x="2349" y="546"/>
                  <a:pt x="2354" y="546"/>
                </a:cubicBezTo>
                <a:cubicBezTo>
                  <a:pt x="2356" y="540"/>
                  <a:pt x="2357" y="534"/>
                  <a:pt x="2359" y="528"/>
                </a:cubicBezTo>
                <a:cubicBezTo>
                  <a:pt x="2340" y="523"/>
                  <a:pt x="2340" y="523"/>
                  <a:pt x="2340" y="523"/>
                </a:cubicBezTo>
                <a:cubicBezTo>
                  <a:pt x="2340" y="530"/>
                  <a:pt x="2340" y="538"/>
                  <a:pt x="2340" y="546"/>
                </a:cubicBezTo>
                <a:close/>
                <a:moveTo>
                  <a:pt x="2560" y="481"/>
                </a:moveTo>
                <a:cubicBezTo>
                  <a:pt x="2551" y="474"/>
                  <a:pt x="2542" y="467"/>
                  <a:pt x="2533" y="460"/>
                </a:cubicBezTo>
                <a:cubicBezTo>
                  <a:pt x="2540" y="454"/>
                  <a:pt x="2547" y="449"/>
                  <a:pt x="2554" y="443"/>
                </a:cubicBezTo>
                <a:cubicBezTo>
                  <a:pt x="2556" y="456"/>
                  <a:pt x="2558" y="468"/>
                  <a:pt x="2560" y="481"/>
                </a:cubicBezTo>
                <a:close/>
                <a:moveTo>
                  <a:pt x="2552" y="425"/>
                </a:moveTo>
                <a:cubicBezTo>
                  <a:pt x="2545" y="418"/>
                  <a:pt x="2538" y="410"/>
                  <a:pt x="2532" y="403"/>
                </a:cubicBezTo>
                <a:cubicBezTo>
                  <a:pt x="2536" y="398"/>
                  <a:pt x="2541" y="393"/>
                  <a:pt x="2546" y="388"/>
                </a:cubicBezTo>
                <a:cubicBezTo>
                  <a:pt x="2548" y="401"/>
                  <a:pt x="2550" y="413"/>
                  <a:pt x="2552" y="425"/>
                </a:cubicBezTo>
                <a:close/>
                <a:moveTo>
                  <a:pt x="2541" y="383"/>
                </a:moveTo>
                <a:cubicBezTo>
                  <a:pt x="2538" y="387"/>
                  <a:pt x="2534" y="391"/>
                  <a:pt x="2531" y="394"/>
                </a:cubicBezTo>
                <a:cubicBezTo>
                  <a:pt x="2531" y="391"/>
                  <a:pt x="2531" y="387"/>
                  <a:pt x="2531" y="383"/>
                </a:cubicBezTo>
                <a:cubicBezTo>
                  <a:pt x="2534" y="383"/>
                  <a:pt x="2538" y="383"/>
                  <a:pt x="2541" y="383"/>
                </a:cubicBezTo>
                <a:close/>
                <a:moveTo>
                  <a:pt x="2524" y="383"/>
                </a:moveTo>
                <a:cubicBezTo>
                  <a:pt x="2524" y="387"/>
                  <a:pt x="2524" y="391"/>
                  <a:pt x="2524" y="395"/>
                </a:cubicBezTo>
                <a:cubicBezTo>
                  <a:pt x="2521" y="391"/>
                  <a:pt x="2517" y="387"/>
                  <a:pt x="2513" y="383"/>
                </a:cubicBezTo>
                <a:cubicBezTo>
                  <a:pt x="2517" y="383"/>
                  <a:pt x="2521" y="383"/>
                  <a:pt x="2524" y="383"/>
                </a:cubicBezTo>
                <a:close/>
                <a:moveTo>
                  <a:pt x="2509" y="387"/>
                </a:moveTo>
                <a:cubicBezTo>
                  <a:pt x="2514" y="392"/>
                  <a:pt x="2519" y="397"/>
                  <a:pt x="2523" y="402"/>
                </a:cubicBezTo>
                <a:cubicBezTo>
                  <a:pt x="2517" y="409"/>
                  <a:pt x="2510" y="417"/>
                  <a:pt x="2504" y="424"/>
                </a:cubicBezTo>
                <a:cubicBezTo>
                  <a:pt x="2506" y="411"/>
                  <a:pt x="2507" y="399"/>
                  <a:pt x="2509" y="387"/>
                </a:cubicBezTo>
                <a:close/>
                <a:moveTo>
                  <a:pt x="2501" y="443"/>
                </a:moveTo>
                <a:cubicBezTo>
                  <a:pt x="2508" y="449"/>
                  <a:pt x="2515" y="454"/>
                  <a:pt x="2522" y="460"/>
                </a:cubicBezTo>
                <a:cubicBezTo>
                  <a:pt x="2513" y="467"/>
                  <a:pt x="2504" y="475"/>
                  <a:pt x="2495" y="482"/>
                </a:cubicBezTo>
                <a:cubicBezTo>
                  <a:pt x="2497" y="469"/>
                  <a:pt x="2499" y="456"/>
                  <a:pt x="2501" y="443"/>
                </a:cubicBezTo>
                <a:close/>
                <a:moveTo>
                  <a:pt x="2492" y="496"/>
                </a:moveTo>
                <a:cubicBezTo>
                  <a:pt x="2502" y="503"/>
                  <a:pt x="2512" y="509"/>
                  <a:pt x="2522" y="515"/>
                </a:cubicBezTo>
                <a:cubicBezTo>
                  <a:pt x="2510" y="523"/>
                  <a:pt x="2498" y="530"/>
                  <a:pt x="2486" y="538"/>
                </a:cubicBezTo>
                <a:cubicBezTo>
                  <a:pt x="2488" y="524"/>
                  <a:pt x="2490" y="510"/>
                  <a:pt x="2492" y="496"/>
                </a:cubicBezTo>
                <a:close/>
                <a:moveTo>
                  <a:pt x="2492" y="541"/>
                </a:moveTo>
                <a:cubicBezTo>
                  <a:pt x="2503" y="541"/>
                  <a:pt x="2514" y="541"/>
                  <a:pt x="2524" y="541"/>
                </a:cubicBezTo>
                <a:cubicBezTo>
                  <a:pt x="2524" y="535"/>
                  <a:pt x="2524" y="529"/>
                  <a:pt x="2524" y="522"/>
                </a:cubicBezTo>
                <a:cubicBezTo>
                  <a:pt x="2514" y="529"/>
                  <a:pt x="2503" y="535"/>
                  <a:pt x="2492" y="541"/>
                </a:cubicBezTo>
                <a:close/>
                <a:moveTo>
                  <a:pt x="2531" y="541"/>
                </a:moveTo>
                <a:cubicBezTo>
                  <a:pt x="2541" y="541"/>
                  <a:pt x="2551" y="541"/>
                  <a:pt x="2562" y="541"/>
                </a:cubicBezTo>
                <a:cubicBezTo>
                  <a:pt x="2551" y="535"/>
                  <a:pt x="2541" y="528"/>
                  <a:pt x="2531" y="521"/>
                </a:cubicBezTo>
                <a:cubicBezTo>
                  <a:pt x="2531" y="528"/>
                  <a:pt x="2531" y="535"/>
                  <a:pt x="2531" y="541"/>
                </a:cubicBezTo>
                <a:close/>
                <a:moveTo>
                  <a:pt x="2524" y="548"/>
                </a:moveTo>
                <a:cubicBezTo>
                  <a:pt x="2513" y="548"/>
                  <a:pt x="2502" y="548"/>
                  <a:pt x="2491" y="548"/>
                </a:cubicBezTo>
                <a:cubicBezTo>
                  <a:pt x="2502" y="554"/>
                  <a:pt x="2513" y="559"/>
                  <a:pt x="2524" y="565"/>
                </a:cubicBezTo>
                <a:cubicBezTo>
                  <a:pt x="2524" y="559"/>
                  <a:pt x="2524" y="554"/>
                  <a:pt x="2524" y="548"/>
                </a:cubicBezTo>
                <a:close/>
                <a:moveTo>
                  <a:pt x="2499" y="487"/>
                </a:moveTo>
                <a:cubicBezTo>
                  <a:pt x="2507" y="487"/>
                  <a:pt x="2516" y="487"/>
                  <a:pt x="2524" y="487"/>
                </a:cubicBezTo>
                <a:cubicBezTo>
                  <a:pt x="2524" y="480"/>
                  <a:pt x="2524" y="474"/>
                  <a:pt x="2524" y="467"/>
                </a:cubicBezTo>
                <a:cubicBezTo>
                  <a:pt x="2516" y="474"/>
                  <a:pt x="2507" y="480"/>
                  <a:pt x="2499" y="487"/>
                </a:cubicBezTo>
                <a:close/>
                <a:moveTo>
                  <a:pt x="2531" y="487"/>
                </a:moveTo>
                <a:cubicBezTo>
                  <a:pt x="2540" y="487"/>
                  <a:pt x="2548" y="487"/>
                  <a:pt x="2557" y="487"/>
                </a:cubicBezTo>
                <a:cubicBezTo>
                  <a:pt x="2548" y="480"/>
                  <a:pt x="2540" y="474"/>
                  <a:pt x="2531" y="467"/>
                </a:cubicBezTo>
                <a:cubicBezTo>
                  <a:pt x="2531" y="474"/>
                  <a:pt x="2531" y="480"/>
                  <a:pt x="2531" y="487"/>
                </a:cubicBezTo>
                <a:close/>
                <a:moveTo>
                  <a:pt x="2556" y="494"/>
                </a:moveTo>
                <a:cubicBezTo>
                  <a:pt x="2548" y="494"/>
                  <a:pt x="2539" y="494"/>
                  <a:pt x="2531" y="494"/>
                </a:cubicBezTo>
                <a:cubicBezTo>
                  <a:pt x="2531" y="499"/>
                  <a:pt x="2531" y="504"/>
                  <a:pt x="2531" y="510"/>
                </a:cubicBezTo>
                <a:cubicBezTo>
                  <a:pt x="2539" y="504"/>
                  <a:pt x="2548" y="499"/>
                  <a:pt x="2556" y="494"/>
                </a:cubicBezTo>
                <a:close/>
                <a:moveTo>
                  <a:pt x="2524" y="494"/>
                </a:moveTo>
                <a:cubicBezTo>
                  <a:pt x="2516" y="494"/>
                  <a:pt x="2508" y="494"/>
                  <a:pt x="2500" y="494"/>
                </a:cubicBezTo>
                <a:cubicBezTo>
                  <a:pt x="2508" y="499"/>
                  <a:pt x="2516" y="504"/>
                  <a:pt x="2524" y="509"/>
                </a:cubicBezTo>
                <a:cubicBezTo>
                  <a:pt x="2524" y="504"/>
                  <a:pt x="2524" y="499"/>
                  <a:pt x="2524" y="494"/>
                </a:cubicBezTo>
                <a:close/>
                <a:moveTo>
                  <a:pt x="2505" y="431"/>
                </a:moveTo>
                <a:cubicBezTo>
                  <a:pt x="2511" y="431"/>
                  <a:pt x="2518" y="431"/>
                  <a:pt x="2524" y="431"/>
                </a:cubicBezTo>
                <a:cubicBezTo>
                  <a:pt x="2524" y="424"/>
                  <a:pt x="2524" y="418"/>
                  <a:pt x="2524" y="411"/>
                </a:cubicBezTo>
                <a:cubicBezTo>
                  <a:pt x="2518" y="418"/>
                  <a:pt x="2511" y="424"/>
                  <a:pt x="2505" y="431"/>
                </a:cubicBezTo>
                <a:close/>
                <a:moveTo>
                  <a:pt x="2531" y="431"/>
                </a:moveTo>
                <a:cubicBezTo>
                  <a:pt x="2537" y="431"/>
                  <a:pt x="2543" y="431"/>
                  <a:pt x="2549" y="431"/>
                </a:cubicBezTo>
                <a:cubicBezTo>
                  <a:pt x="2543" y="424"/>
                  <a:pt x="2537" y="418"/>
                  <a:pt x="2531" y="411"/>
                </a:cubicBezTo>
                <a:cubicBezTo>
                  <a:pt x="2531" y="418"/>
                  <a:pt x="2531" y="424"/>
                  <a:pt x="2531" y="431"/>
                </a:cubicBezTo>
                <a:close/>
                <a:moveTo>
                  <a:pt x="2549" y="438"/>
                </a:moveTo>
                <a:cubicBezTo>
                  <a:pt x="2543" y="438"/>
                  <a:pt x="2537" y="438"/>
                  <a:pt x="2531" y="438"/>
                </a:cubicBezTo>
                <a:cubicBezTo>
                  <a:pt x="2531" y="443"/>
                  <a:pt x="2531" y="448"/>
                  <a:pt x="2531" y="453"/>
                </a:cubicBezTo>
                <a:cubicBezTo>
                  <a:pt x="2537" y="448"/>
                  <a:pt x="2543" y="443"/>
                  <a:pt x="2549" y="438"/>
                </a:cubicBezTo>
                <a:close/>
                <a:moveTo>
                  <a:pt x="2524" y="438"/>
                </a:moveTo>
                <a:cubicBezTo>
                  <a:pt x="2518" y="438"/>
                  <a:pt x="2511" y="438"/>
                  <a:pt x="2504" y="438"/>
                </a:cubicBezTo>
                <a:cubicBezTo>
                  <a:pt x="2511" y="443"/>
                  <a:pt x="2518" y="448"/>
                  <a:pt x="2524" y="453"/>
                </a:cubicBezTo>
                <a:cubicBezTo>
                  <a:pt x="2524" y="448"/>
                  <a:pt x="2524" y="443"/>
                  <a:pt x="2524" y="43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PA_文本框 78"/>
          <p:cNvSpPr txBox="1"/>
          <p:nvPr>
            <p:custDataLst>
              <p:tags r:id="rId1"/>
            </p:custDataLst>
          </p:nvPr>
        </p:nvSpPr>
        <p:spPr>
          <a:xfrm>
            <a:off x="2743256" y="1518330"/>
            <a:ext cx="19043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sz="2800" dirty="0"/>
              <a:t>L</a:t>
            </a:r>
            <a:endParaRPr lang="zh-CN" altLang="en-US" sz="2800" dirty="0"/>
          </a:p>
        </p:txBody>
      </p:sp>
      <p:sp>
        <p:nvSpPr>
          <p:cNvPr id="19" name="PA_文本框 79"/>
          <p:cNvSpPr txBox="1"/>
          <p:nvPr>
            <p:custDataLst>
              <p:tags r:id="rId2"/>
            </p:custDataLst>
          </p:nvPr>
        </p:nvSpPr>
        <p:spPr>
          <a:xfrm>
            <a:off x="2964451" y="1518330"/>
            <a:ext cx="19043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sz="2800" dirty="0"/>
              <a:t>O</a:t>
            </a:r>
            <a:endParaRPr lang="zh-CN" altLang="en-US" sz="2800" dirty="0"/>
          </a:p>
        </p:txBody>
      </p:sp>
      <p:sp>
        <p:nvSpPr>
          <p:cNvPr id="20" name="PA_文本框 80"/>
          <p:cNvSpPr txBox="1"/>
          <p:nvPr>
            <p:custDataLst>
              <p:tags r:id="rId3"/>
            </p:custDataLst>
          </p:nvPr>
        </p:nvSpPr>
        <p:spPr>
          <a:xfrm>
            <a:off x="3185646" y="1518330"/>
            <a:ext cx="19043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sz="2800" dirty="0"/>
              <a:t>G</a:t>
            </a:r>
            <a:endParaRPr lang="zh-CN" altLang="en-US" sz="2800" dirty="0"/>
          </a:p>
        </p:txBody>
      </p:sp>
      <p:sp>
        <p:nvSpPr>
          <p:cNvPr id="21" name="PA_文本框 81"/>
          <p:cNvSpPr txBox="1"/>
          <p:nvPr>
            <p:custDataLst>
              <p:tags r:id="rId4"/>
            </p:custDataLst>
          </p:nvPr>
        </p:nvSpPr>
        <p:spPr>
          <a:xfrm>
            <a:off x="3406841" y="1518330"/>
            <a:ext cx="19043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sz="2800" dirty="0"/>
              <a:t>O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723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1821" y="579341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ysClr val="windowText" lastClr="000000"/>
                </a:solidFill>
                <a:latin typeface="汉仪雁翎体简" panose="02010609000101010101" pitchFamily="49" charset="-122"/>
                <a:ea typeface="汉仪雁翎体简" panose="02010609000101010101" pitchFamily="49" charset="-122"/>
              </a:defRPr>
            </a:lvl1pPr>
          </a:lstStyle>
          <a:p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模版使用说明：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1573423" y="1451042"/>
            <a:ext cx="9851814" cy="695190"/>
            <a:chOff x="1573423" y="1451042"/>
            <a:chExt cx="9851814" cy="695190"/>
          </a:xfrm>
        </p:grpSpPr>
        <p:sp>
          <p:nvSpPr>
            <p:cNvPr id="5" name="文本框 4"/>
            <p:cNvSpPr txBox="1"/>
            <p:nvPr/>
          </p:nvSpPr>
          <p:spPr>
            <a:xfrm>
              <a:off x="1573423" y="1451042"/>
              <a:ext cx="1234979" cy="3077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just">
                <a:defRPr>
                  <a:solidFill>
                    <a:srgbClr val="CA041B"/>
                  </a:solidFill>
                  <a:latin typeface="方正古隶简体" panose="03000509000000000000" pitchFamily="65" charset="-122"/>
                  <a:ea typeface="方正古隶简体" panose="03000509000000000000" pitchFamily="65" charset="-122"/>
                </a:defRPr>
              </a:lvl1pPr>
            </a:lstStyle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制作：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391950" y="1451042"/>
              <a:ext cx="9033287" cy="695190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just">
                <a:defRPr>
                  <a:solidFill>
                    <a:srgbClr val="CA041B"/>
                  </a:solidFill>
                  <a:latin typeface="方正古隶简体" panose="03000509000000000000" pitchFamily="65" charset="-122"/>
                  <a:ea typeface="方正古隶简体" panose="03000509000000000000" pitchFamily="65" charset="-122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本模版使用</a:t>
              </a:r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PowerPoint2016</a:t>
              </a:r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制作，推荐使用</a:t>
              </a:r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PowerPoint2013</a:t>
              </a:r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以上版本播放和修改，如用其他版本查看效果会有细微变化。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573424" y="2589663"/>
            <a:ext cx="9923251" cy="329064"/>
            <a:chOff x="1573424" y="2536260"/>
            <a:chExt cx="9923251" cy="329064"/>
          </a:xfrm>
        </p:grpSpPr>
        <p:sp>
          <p:nvSpPr>
            <p:cNvPr id="7" name="文本框 6"/>
            <p:cNvSpPr txBox="1"/>
            <p:nvPr/>
          </p:nvSpPr>
          <p:spPr>
            <a:xfrm>
              <a:off x="1573424" y="2552101"/>
              <a:ext cx="1192636" cy="3077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just">
                <a:defRPr>
                  <a:solidFill>
                    <a:srgbClr val="CA041B"/>
                  </a:solidFill>
                  <a:latin typeface="方正古隶简体" panose="03000509000000000000" pitchFamily="65" charset="-122"/>
                  <a:ea typeface="方正古隶简体" panose="03000509000000000000" pitchFamily="65" charset="-122"/>
                </a:defRPr>
              </a:lvl1pPr>
            </a:lstStyle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字体：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425530" y="2536260"/>
              <a:ext cx="9071145" cy="3290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just">
                <a:defRPr>
                  <a:solidFill>
                    <a:srgbClr val="CA041B"/>
                  </a:solidFill>
                  <a:latin typeface="方正古隶简体" panose="03000509000000000000" pitchFamily="65" charset="-122"/>
                  <a:ea typeface="方正古隶简体" panose="03000509000000000000" pitchFamily="65" charset="-122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Impact" panose="020B0806030902050204" pitchFamily="34" charset="0"/>
                  <a:ea typeface="方正小标宋简体" panose="03000509000000000000" pitchFamily="65" charset="-122"/>
                  <a:cs typeface="David" panose="020E0502060401010101" pitchFamily="34" charset="-79"/>
                </a:rPr>
                <a:t>Impact  </a:t>
              </a:r>
              <a:r>
                <a:rPr lang="zh-CN" altLang="en-US" sz="1600" b="1" dirty="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rPr>
                <a:t>微软雅黑  </a:t>
              </a:r>
              <a:r>
                <a:rPr lang="zh-CN" altLang="en-US" sz="1600" dirty="0">
                  <a:solidFill>
                    <a:schemeClr val="tx1"/>
                  </a:solidFill>
                  <a:latin typeface="方正兰亭刊黑_GBK" panose="02000000000000000000" pitchFamily="2" charset="-122"/>
                  <a:ea typeface="方正兰亭刊黑_GBK" panose="02000000000000000000" pitchFamily="2" charset="-122"/>
                </a:rPr>
                <a:t>方正兰亭刊黑</a:t>
              </a:r>
              <a:r>
                <a:rPr lang="en-US" altLang="zh-CN" sz="1600" dirty="0">
                  <a:solidFill>
                    <a:schemeClr val="tx1"/>
                  </a:solidFill>
                  <a:latin typeface="方正兰亭刊黑_GBK" panose="02000000000000000000" pitchFamily="2" charset="-122"/>
                  <a:ea typeface="方正兰亭刊黑_GBK" panose="02000000000000000000" pitchFamily="2" charset="-122"/>
                </a:rPr>
                <a:t> </a:t>
              </a:r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字体请在网上搜索下载使用，提倡大家使用正版字体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573424" y="4113366"/>
            <a:ext cx="9851814" cy="320088"/>
            <a:chOff x="1573424" y="3956951"/>
            <a:chExt cx="9851814" cy="320088"/>
          </a:xfrm>
        </p:grpSpPr>
        <p:sp>
          <p:nvSpPr>
            <p:cNvPr id="13" name="文本框 12"/>
            <p:cNvSpPr txBox="1"/>
            <p:nvPr/>
          </p:nvSpPr>
          <p:spPr>
            <a:xfrm>
              <a:off x="1573424" y="3956951"/>
              <a:ext cx="1192636" cy="3077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just">
                <a:defRPr>
                  <a:solidFill>
                    <a:srgbClr val="CA041B"/>
                  </a:solidFill>
                  <a:latin typeface="方正古隶简体" panose="03000509000000000000" pitchFamily="65" charset="-122"/>
                  <a:ea typeface="方正古隶简体" panose="03000509000000000000" pitchFamily="65" charset="-122"/>
                </a:defRPr>
              </a:lvl1pPr>
            </a:lstStyle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修改：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391950" y="3956951"/>
              <a:ext cx="9033288" cy="32008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just">
                <a:defRPr>
                  <a:solidFill>
                    <a:srgbClr val="CA041B"/>
                  </a:solidFill>
                  <a:latin typeface="方正古隶简体" panose="03000509000000000000" pitchFamily="65" charset="-122"/>
                  <a:ea typeface="方正古隶简体" panose="03000509000000000000" pitchFamily="65" charset="-122"/>
                </a:defRPr>
              </a:lvl1pPr>
            </a:lstStyle>
            <a:p>
              <a:pPr algn="dist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本作品均为矢量素材制作，所有图形均能快速修改颜色，配色为主题色，能快速更换你需要的颜色。</a:t>
              </a:r>
              <a:endPara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573424" y="4876885"/>
            <a:ext cx="9073911" cy="307777"/>
            <a:chOff x="1573424" y="4941056"/>
            <a:chExt cx="9073911" cy="307777"/>
          </a:xfrm>
        </p:grpSpPr>
        <p:sp>
          <p:nvSpPr>
            <p:cNvPr id="15" name="文本框 14"/>
            <p:cNvSpPr txBox="1"/>
            <p:nvPr/>
          </p:nvSpPr>
          <p:spPr>
            <a:xfrm>
              <a:off x="1573424" y="4941056"/>
              <a:ext cx="1192636" cy="3077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just">
                <a:defRPr>
                  <a:solidFill>
                    <a:srgbClr val="CA041B"/>
                  </a:solidFill>
                  <a:latin typeface="方正古隶简体" panose="03000509000000000000" pitchFamily="65" charset="-122"/>
                  <a:ea typeface="方正古隶简体" panose="03000509000000000000" pitchFamily="65" charset="-122"/>
                </a:defRPr>
              </a:lvl1pPr>
            </a:lstStyle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售后：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391950" y="4971833"/>
              <a:ext cx="8255385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just">
                <a:defRPr>
                  <a:solidFill>
                    <a:srgbClr val="CA041B"/>
                  </a:solidFill>
                  <a:latin typeface="方正古隶简体" panose="03000509000000000000" pitchFamily="65" charset="-122"/>
                  <a:ea typeface="方正古隶简体" panose="03000509000000000000" pitchFamily="65" charset="-122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如您在使用中有技术问题，可以联系我们客服进行处理</a:t>
              </a:r>
              <a:r>
                <a:rPr lang="en-US" altLang="zh-CN" sz="1600" b="1" dirty="0">
                  <a:solidFill>
                    <a:srgbClr val="E92E2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 sz="1600" b="1" dirty="0">
                  <a:solidFill>
                    <a:srgbClr val="E92E2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（微信号）：</a:t>
              </a:r>
              <a:r>
                <a:rPr lang="en-US" altLang="zh-CN" sz="1600" b="1" dirty="0">
                  <a:solidFill>
                    <a:srgbClr val="E92E2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893812410</a:t>
              </a:r>
              <a:endParaRPr lang="zh-CN" altLang="en-US" sz="1600" b="1" dirty="0">
                <a:solidFill>
                  <a:srgbClr val="E92E2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573424" y="5628092"/>
            <a:ext cx="9605634" cy="307777"/>
            <a:chOff x="1573424" y="5628092"/>
            <a:chExt cx="9605634" cy="307777"/>
          </a:xfrm>
        </p:grpSpPr>
        <p:sp>
          <p:nvSpPr>
            <p:cNvPr id="17" name="文本框 16"/>
            <p:cNvSpPr txBox="1"/>
            <p:nvPr/>
          </p:nvSpPr>
          <p:spPr>
            <a:xfrm>
              <a:off x="1573424" y="5628092"/>
              <a:ext cx="1234979" cy="3077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just">
                <a:defRPr>
                  <a:solidFill>
                    <a:srgbClr val="CA041B"/>
                  </a:solidFill>
                  <a:latin typeface="方正古隶简体" panose="03000509000000000000" pitchFamily="65" charset="-122"/>
                  <a:ea typeface="方正古隶简体" panose="03000509000000000000" pitchFamily="65" charset="-122"/>
                </a:defRPr>
              </a:lvl1pPr>
            </a:lstStyle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下载：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425531" y="5658869"/>
              <a:ext cx="8753527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just">
                <a:defRPr>
                  <a:solidFill>
                    <a:srgbClr val="CA041B"/>
                  </a:solidFill>
                  <a:latin typeface="方正古隶简体" panose="03000509000000000000" pitchFamily="65" charset="-122"/>
                  <a:ea typeface="方正古隶简体" panose="03000509000000000000" pitchFamily="65" charset="-122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建议您使用浏览器自带下载工具下载，切不可使用迅雷等下载工具，下载后文件可能会损坏。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573424" y="3362158"/>
            <a:ext cx="7726314" cy="307777"/>
            <a:chOff x="1573424" y="3269915"/>
            <a:chExt cx="7726314" cy="307777"/>
          </a:xfrm>
        </p:grpSpPr>
        <p:sp>
          <p:nvSpPr>
            <p:cNvPr id="9" name="文本框 8"/>
            <p:cNvSpPr txBox="1"/>
            <p:nvPr/>
          </p:nvSpPr>
          <p:spPr>
            <a:xfrm>
              <a:off x="1573424" y="3269915"/>
              <a:ext cx="1192636" cy="3077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just">
                <a:defRPr>
                  <a:solidFill>
                    <a:srgbClr val="CA041B"/>
                  </a:solidFill>
                  <a:latin typeface="方正古隶简体" panose="03000509000000000000" pitchFamily="65" charset="-122"/>
                  <a:ea typeface="方正古隶简体" panose="03000509000000000000" pitchFamily="65" charset="-122"/>
                </a:defRPr>
              </a:lvl1pPr>
            </a:lstStyle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配色：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391950" y="3300693"/>
              <a:ext cx="633190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just">
                <a:defRPr>
                  <a:solidFill>
                    <a:srgbClr val="CA041B"/>
                  </a:solidFill>
                  <a:latin typeface="方正古隶简体" panose="03000509000000000000" pitchFamily="65" charset="-122"/>
                  <a:ea typeface="方正古隶简体" panose="03000509000000000000" pitchFamily="65" charset="-122"/>
                </a:defRPr>
              </a:lvl1pPr>
            </a:lstStyle>
            <a:p>
              <a:pPr algn="l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RGB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329425" y="3363131"/>
              <a:ext cx="1154741" cy="2136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11,183,202</a:t>
              </a:r>
              <a:endParaRPr lang="zh-CN" altLang="en-US" sz="12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4788451" y="3363131"/>
              <a:ext cx="1310670" cy="21367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93,106,104</a:t>
              </a:r>
              <a:endParaRPr lang="zh-CN" altLang="en-US" sz="12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6253258" y="3363131"/>
              <a:ext cx="1310670" cy="2136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240,152,1</a:t>
              </a:r>
              <a:endParaRPr lang="zh-CN" altLang="en-US" sz="12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7989068" y="3363131"/>
              <a:ext cx="1310670" cy="21367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190,190,190</a:t>
              </a:r>
              <a:endParaRPr lang="zh-CN" altLang="en-US" sz="1200" dirty="0"/>
            </a:p>
          </p:txBody>
        </p:sp>
      </p:grpSp>
      <p:sp>
        <p:nvSpPr>
          <p:cNvPr id="25" name="PA_矩形 1">
            <a:hlinkClick r:id="rId3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50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59" y="2225688"/>
            <a:ext cx="2710560" cy="37144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124" y="2225690"/>
            <a:ext cx="5210848" cy="3714470"/>
          </a:xfrm>
          <a:prstGeom prst="rect">
            <a:avLst/>
          </a:prstGeom>
        </p:spPr>
      </p:pic>
      <p:sp>
        <p:nvSpPr>
          <p:cNvPr id="10" name="PA_文本框 9"/>
          <p:cNvSpPr txBox="1"/>
          <p:nvPr>
            <p:custDataLst>
              <p:tags r:id="rId1"/>
            </p:custDataLst>
          </p:nvPr>
        </p:nvSpPr>
        <p:spPr>
          <a:xfrm>
            <a:off x="4006611" y="954907"/>
            <a:ext cx="4251804" cy="700036"/>
          </a:xfrm>
          <a:custGeom>
            <a:avLst/>
            <a:gdLst/>
            <a:ahLst/>
            <a:cxnLst/>
            <a:rect l="l" t="t" r="r" b="b"/>
            <a:pathLst>
              <a:path w="2831106" h="466125">
                <a:moveTo>
                  <a:pt x="2151762" y="362597"/>
                </a:moveTo>
                <a:lnTo>
                  <a:pt x="2151762" y="407459"/>
                </a:lnTo>
                <a:lnTo>
                  <a:pt x="2176658" y="407459"/>
                </a:lnTo>
                <a:lnTo>
                  <a:pt x="2176658" y="362597"/>
                </a:lnTo>
                <a:close/>
                <a:moveTo>
                  <a:pt x="2262439" y="325376"/>
                </a:moveTo>
                <a:lnTo>
                  <a:pt x="2247402" y="362843"/>
                </a:lnTo>
                <a:lnTo>
                  <a:pt x="2237789" y="362597"/>
                </a:lnTo>
                <a:lnTo>
                  <a:pt x="2237789" y="407459"/>
                </a:lnTo>
                <a:lnTo>
                  <a:pt x="2262439" y="407459"/>
                </a:lnTo>
                <a:close/>
                <a:moveTo>
                  <a:pt x="2237789" y="281253"/>
                </a:moveTo>
                <a:lnTo>
                  <a:pt x="2237789" y="316502"/>
                </a:lnTo>
                <a:lnTo>
                  <a:pt x="2262439" y="316502"/>
                </a:lnTo>
                <a:lnTo>
                  <a:pt x="2262439" y="281253"/>
                </a:lnTo>
                <a:close/>
                <a:moveTo>
                  <a:pt x="2151762" y="281253"/>
                </a:moveTo>
                <a:lnTo>
                  <a:pt x="2151762" y="316502"/>
                </a:lnTo>
                <a:lnTo>
                  <a:pt x="2176658" y="316502"/>
                </a:lnTo>
                <a:lnTo>
                  <a:pt x="2176658" y="281253"/>
                </a:lnTo>
                <a:close/>
                <a:moveTo>
                  <a:pt x="1832056" y="235651"/>
                </a:moveTo>
                <a:lnTo>
                  <a:pt x="1808392" y="276323"/>
                </a:lnTo>
                <a:lnTo>
                  <a:pt x="1764269" y="277309"/>
                </a:lnTo>
                <a:lnTo>
                  <a:pt x="1764269" y="303191"/>
                </a:lnTo>
                <a:lnTo>
                  <a:pt x="1839450" y="303191"/>
                </a:lnTo>
                <a:lnTo>
                  <a:pt x="1816280" y="343863"/>
                </a:lnTo>
                <a:lnTo>
                  <a:pt x="1764269" y="343863"/>
                </a:lnTo>
                <a:lnTo>
                  <a:pt x="1764269" y="360625"/>
                </a:lnTo>
                <a:lnTo>
                  <a:pt x="1839450" y="360625"/>
                </a:lnTo>
                <a:lnTo>
                  <a:pt x="1816280" y="400557"/>
                </a:lnTo>
                <a:lnTo>
                  <a:pt x="1764269" y="400557"/>
                </a:lnTo>
                <a:lnTo>
                  <a:pt x="1764269" y="421756"/>
                </a:lnTo>
                <a:lnTo>
                  <a:pt x="1690320" y="455526"/>
                </a:lnTo>
                <a:lnTo>
                  <a:pt x="1419420" y="455280"/>
                </a:lnTo>
                <a:lnTo>
                  <a:pt x="1420160" y="417073"/>
                </a:lnTo>
                <a:lnTo>
                  <a:pt x="1686376" y="417073"/>
                </a:lnTo>
                <a:lnTo>
                  <a:pt x="1686376" y="400557"/>
                </a:lnTo>
                <a:lnTo>
                  <a:pt x="1391813" y="400557"/>
                </a:lnTo>
                <a:lnTo>
                  <a:pt x="1391813" y="358899"/>
                </a:lnTo>
                <a:lnTo>
                  <a:pt x="1686376" y="358899"/>
                </a:lnTo>
                <a:lnTo>
                  <a:pt x="1686376" y="343863"/>
                </a:lnTo>
                <a:lnTo>
                  <a:pt x="1388608" y="343863"/>
                </a:lnTo>
                <a:lnTo>
                  <a:pt x="1389101" y="303191"/>
                </a:lnTo>
                <a:lnTo>
                  <a:pt x="1686376" y="303191"/>
                </a:lnTo>
                <a:lnTo>
                  <a:pt x="1686376" y="279528"/>
                </a:lnTo>
                <a:lnTo>
                  <a:pt x="1394031" y="287908"/>
                </a:lnTo>
                <a:lnTo>
                  <a:pt x="1394031" y="247236"/>
                </a:lnTo>
                <a:close/>
                <a:moveTo>
                  <a:pt x="2085700" y="233186"/>
                </a:moveTo>
                <a:lnTo>
                  <a:pt x="2328253" y="233186"/>
                </a:lnTo>
                <a:lnTo>
                  <a:pt x="2328253" y="403269"/>
                </a:lnTo>
                <a:lnTo>
                  <a:pt x="2268108" y="455526"/>
                </a:lnTo>
                <a:lnTo>
                  <a:pt x="2085700" y="455526"/>
                </a:lnTo>
                <a:close/>
                <a:moveTo>
                  <a:pt x="514350" y="210508"/>
                </a:moveTo>
                <a:lnTo>
                  <a:pt x="817787" y="210508"/>
                </a:lnTo>
                <a:lnTo>
                  <a:pt x="817787" y="253152"/>
                </a:lnTo>
                <a:lnTo>
                  <a:pt x="514350" y="253152"/>
                </a:lnTo>
                <a:close/>
                <a:moveTo>
                  <a:pt x="2011259" y="198677"/>
                </a:moveTo>
                <a:lnTo>
                  <a:pt x="2068446" y="198677"/>
                </a:lnTo>
                <a:lnTo>
                  <a:pt x="2082003" y="336468"/>
                </a:lnTo>
                <a:lnTo>
                  <a:pt x="2023337" y="336468"/>
                </a:lnTo>
                <a:close/>
                <a:moveTo>
                  <a:pt x="2575982" y="197198"/>
                </a:moveTo>
                <a:lnTo>
                  <a:pt x="2639825" y="197198"/>
                </a:lnTo>
                <a:lnTo>
                  <a:pt x="2655601" y="443201"/>
                </a:lnTo>
                <a:lnTo>
                  <a:pt x="2591018" y="443201"/>
                </a:lnTo>
                <a:close/>
                <a:moveTo>
                  <a:pt x="2407872" y="197198"/>
                </a:moveTo>
                <a:lnTo>
                  <a:pt x="2474426" y="197198"/>
                </a:lnTo>
                <a:lnTo>
                  <a:pt x="2457664" y="443201"/>
                </a:lnTo>
                <a:lnTo>
                  <a:pt x="2388645" y="443201"/>
                </a:lnTo>
                <a:close/>
                <a:moveTo>
                  <a:pt x="1466008" y="164907"/>
                </a:moveTo>
                <a:lnTo>
                  <a:pt x="1466008" y="192514"/>
                </a:lnTo>
                <a:lnTo>
                  <a:pt x="1743563" y="192268"/>
                </a:lnTo>
                <a:lnTo>
                  <a:pt x="1743317" y="164907"/>
                </a:lnTo>
                <a:close/>
                <a:moveTo>
                  <a:pt x="2156692" y="129904"/>
                </a:moveTo>
                <a:lnTo>
                  <a:pt x="2156692" y="162195"/>
                </a:lnTo>
                <a:lnTo>
                  <a:pt x="2256769" y="162195"/>
                </a:lnTo>
                <a:lnTo>
                  <a:pt x="2256769" y="129904"/>
                </a:lnTo>
                <a:close/>
                <a:moveTo>
                  <a:pt x="1388362" y="127439"/>
                </a:moveTo>
                <a:lnTo>
                  <a:pt x="1821949" y="127439"/>
                </a:lnTo>
                <a:lnTo>
                  <a:pt x="1821703" y="192268"/>
                </a:lnTo>
                <a:lnTo>
                  <a:pt x="1754409" y="230475"/>
                </a:lnTo>
                <a:lnTo>
                  <a:pt x="1388362" y="230228"/>
                </a:lnTo>
                <a:close/>
                <a:moveTo>
                  <a:pt x="2090630" y="82577"/>
                </a:moveTo>
                <a:lnTo>
                  <a:pt x="2322337" y="82577"/>
                </a:lnTo>
                <a:lnTo>
                  <a:pt x="2322337" y="161209"/>
                </a:lnTo>
                <a:lnTo>
                  <a:pt x="2262932" y="209769"/>
                </a:lnTo>
                <a:lnTo>
                  <a:pt x="2090630" y="209769"/>
                </a:lnTo>
                <a:close/>
                <a:moveTo>
                  <a:pt x="1393538" y="81098"/>
                </a:moveTo>
                <a:lnTo>
                  <a:pt x="1827126" y="81098"/>
                </a:lnTo>
                <a:lnTo>
                  <a:pt x="1803955" y="113882"/>
                </a:lnTo>
                <a:lnTo>
                  <a:pt x="1393538" y="113882"/>
                </a:lnTo>
                <a:close/>
                <a:moveTo>
                  <a:pt x="2675320" y="53983"/>
                </a:moveTo>
                <a:lnTo>
                  <a:pt x="2743846" y="53983"/>
                </a:lnTo>
                <a:lnTo>
                  <a:pt x="2743846" y="346821"/>
                </a:lnTo>
                <a:lnTo>
                  <a:pt x="2675320" y="374429"/>
                </a:lnTo>
                <a:close/>
                <a:moveTo>
                  <a:pt x="2086933" y="8135"/>
                </a:moveTo>
                <a:lnTo>
                  <a:pt x="2334416" y="8135"/>
                </a:lnTo>
                <a:lnTo>
                  <a:pt x="2314203" y="56448"/>
                </a:lnTo>
                <a:lnTo>
                  <a:pt x="2086933" y="56448"/>
                </a:lnTo>
                <a:close/>
                <a:moveTo>
                  <a:pt x="2652150" y="6409"/>
                </a:moveTo>
                <a:lnTo>
                  <a:pt x="2637113" y="67294"/>
                </a:lnTo>
                <a:lnTo>
                  <a:pt x="2558234" y="74196"/>
                </a:lnTo>
                <a:lnTo>
                  <a:pt x="2558234" y="116840"/>
                </a:lnTo>
                <a:lnTo>
                  <a:pt x="2655601" y="116840"/>
                </a:lnTo>
                <a:lnTo>
                  <a:pt x="2630704" y="171809"/>
                </a:lnTo>
                <a:lnTo>
                  <a:pt x="2558234" y="171809"/>
                </a:lnTo>
                <a:lnTo>
                  <a:pt x="2558234" y="434820"/>
                </a:lnTo>
                <a:lnTo>
                  <a:pt x="2488476" y="464893"/>
                </a:lnTo>
                <a:lnTo>
                  <a:pt x="2488476" y="171809"/>
                </a:lnTo>
                <a:lnTo>
                  <a:pt x="2388645" y="171809"/>
                </a:lnTo>
                <a:lnTo>
                  <a:pt x="2388645" y="116840"/>
                </a:lnTo>
                <a:lnTo>
                  <a:pt x="2488476" y="116840"/>
                </a:lnTo>
                <a:lnTo>
                  <a:pt x="2488476" y="80112"/>
                </a:lnTo>
                <a:lnTo>
                  <a:pt x="2397765" y="87753"/>
                </a:lnTo>
                <a:lnTo>
                  <a:pt x="2397765" y="26868"/>
                </a:lnTo>
                <a:close/>
                <a:moveTo>
                  <a:pt x="1561649" y="5670"/>
                </a:moveTo>
                <a:lnTo>
                  <a:pt x="1650881" y="5670"/>
                </a:lnTo>
                <a:lnTo>
                  <a:pt x="1837478" y="73949"/>
                </a:lnTo>
                <a:lnTo>
                  <a:pt x="1674544" y="73949"/>
                </a:lnTo>
                <a:lnTo>
                  <a:pt x="1604539" y="44123"/>
                </a:lnTo>
                <a:lnTo>
                  <a:pt x="1525414" y="73949"/>
                </a:lnTo>
                <a:lnTo>
                  <a:pt x="1370860" y="73949"/>
                </a:lnTo>
                <a:close/>
                <a:moveTo>
                  <a:pt x="1058638" y="5177"/>
                </a:moveTo>
                <a:lnTo>
                  <a:pt x="1309325" y="5177"/>
                </a:lnTo>
                <a:lnTo>
                  <a:pt x="1309325" y="381824"/>
                </a:lnTo>
                <a:lnTo>
                  <a:pt x="1227241" y="458977"/>
                </a:lnTo>
                <a:lnTo>
                  <a:pt x="1058638" y="458977"/>
                </a:lnTo>
                <a:lnTo>
                  <a:pt x="1058638" y="401543"/>
                </a:lnTo>
                <a:lnTo>
                  <a:pt x="1230446" y="401543"/>
                </a:lnTo>
                <a:lnTo>
                  <a:pt x="1230446" y="202374"/>
                </a:lnTo>
                <a:lnTo>
                  <a:pt x="1210726" y="245757"/>
                </a:lnTo>
                <a:lnTo>
                  <a:pt x="1058638" y="245757"/>
                </a:lnTo>
                <a:lnTo>
                  <a:pt x="1058638" y="185612"/>
                </a:lnTo>
                <a:lnTo>
                  <a:pt x="1230446" y="185612"/>
                </a:lnTo>
                <a:lnTo>
                  <a:pt x="1230446" y="64336"/>
                </a:lnTo>
                <a:lnTo>
                  <a:pt x="1058638" y="64336"/>
                </a:lnTo>
                <a:close/>
                <a:moveTo>
                  <a:pt x="201388" y="5177"/>
                </a:moveTo>
                <a:lnTo>
                  <a:pt x="452075" y="5177"/>
                </a:lnTo>
                <a:lnTo>
                  <a:pt x="452075" y="381824"/>
                </a:lnTo>
                <a:lnTo>
                  <a:pt x="369991" y="458977"/>
                </a:lnTo>
                <a:lnTo>
                  <a:pt x="201388" y="458977"/>
                </a:lnTo>
                <a:lnTo>
                  <a:pt x="201388" y="401543"/>
                </a:lnTo>
                <a:lnTo>
                  <a:pt x="373196" y="401543"/>
                </a:lnTo>
                <a:lnTo>
                  <a:pt x="373196" y="202374"/>
                </a:lnTo>
                <a:lnTo>
                  <a:pt x="353476" y="245757"/>
                </a:lnTo>
                <a:lnTo>
                  <a:pt x="201388" y="245757"/>
                </a:lnTo>
                <a:lnTo>
                  <a:pt x="201388" y="185612"/>
                </a:lnTo>
                <a:lnTo>
                  <a:pt x="373196" y="185612"/>
                </a:lnTo>
                <a:lnTo>
                  <a:pt x="373196" y="64336"/>
                </a:lnTo>
                <a:lnTo>
                  <a:pt x="201388" y="64336"/>
                </a:lnTo>
                <a:close/>
                <a:moveTo>
                  <a:pt x="1982665" y="3328"/>
                </a:moveTo>
                <a:cubicBezTo>
                  <a:pt x="1990881" y="3410"/>
                  <a:pt x="1998276" y="5752"/>
                  <a:pt x="2004850" y="10353"/>
                </a:cubicBezTo>
                <a:cubicBezTo>
                  <a:pt x="2011423" y="14954"/>
                  <a:pt x="2015531" y="19309"/>
                  <a:pt x="2017174" y="23418"/>
                </a:cubicBezTo>
                <a:lnTo>
                  <a:pt x="2022844" y="36482"/>
                </a:lnTo>
                <a:lnTo>
                  <a:pt x="2072636" y="36482"/>
                </a:lnTo>
                <a:lnTo>
                  <a:pt x="2072636" y="88246"/>
                </a:lnTo>
                <a:lnTo>
                  <a:pt x="1987102" y="229489"/>
                </a:lnTo>
                <a:lnTo>
                  <a:pt x="2006082" y="229489"/>
                </a:lnTo>
                <a:lnTo>
                  <a:pt x="2006082" y="437039"/>
                </a:lnTo>
                <a:lnTo>
                  <a:pt x="1941007" y="466125"/>
                </a:lnTo>
                <a:lnTo>
                  <a:pt x="1941007" y="283718"/>
                </a:lnTo>
                <a:lnTo>
                  <a:pt x="1878150" y="283718"/>
                </a:lnTo>
                <a:lnTo>
                  <a:pt x="1997948" y="91451"/>
                </a:lnTo>
                <a:lnTo>
                  <a:pt x="1881355" y="91451"/>
                </a:lnTo>
                <a:lnTo>
                  <a:pt x="1881355" y="36482"/>
                </a:lnTo>
                <a:lnTo>
                  <a:pt x="1939282" y="36482"/>
                </a:lnTo>
                <a:cubicBezTo>
                  <a:pt x="1941254" y="31716"/>
                  <a:pt x="1943595" y="26992"/>
                  <a:pt x="1946307" y="22308"/>
                </a:cubicBezTo>
                <a:cubicBezTo>
                  <a:pt x="1949018" y="17625"/>
                  <a:pt x="1953702" y="13270"/>
                  <a:pt x="1960357" y="9244"/>
                </a:cubicBezTo>
                <a:cubicBezTo>
                  <a:pt x="1967012" y="5218"/>
                  <a:pt x="1974448" y="3246"/>
                  <a:pt x="1982665" y="3328"/>
                </a:cubicBezTo>
                <a:close/>
                <a:moveTo>
                  <a:pt x="2762580" y="0"/>
                </a:moveTo>
                <a:lnTo>
                  <a:pt x="2831106" y="0"/>
                </a:lnTo>
                <a:lnTo>
                  <a:pt x="2831106" y="398339"/>
                </a:lnTo>
                <a:lnTo>
                  <a:pt x="2762580" y="461196"/>
                </a:lnTo>
                <a:lnTo>
                  <a:pt x="2688878" y="461196"/>
                </a:lnTo>
                <a:lnTo>
                  <a:pt x="2688878" y="403515"/>
                </a:lnTo>
                <a:lnTo>
                  <a:pt x="2762580" y="403515"/>
                </a:lnTo>
                <a:close/>
                <a:moveTo>
                  <a:pt x="933417" y="0"/>
                </a:moveTo>
                <a:lnTo>
                  <a:pt x="1012050" y="0"/>
                </a:lnTo>
                <a:lnTo>
                  <a:pt x="1012050" y="50039"/>
                </a:lnTo>
                <a:lnTo>
                  <a:pt x="1051736" y="50039"/>
                </a:lnTo>
                <a:lnTo>
                  <a:pt x="1024868" y="106240"/>
                </a:lnTo>
                <a:lnTo>
                  <a:pt x="1012050" y="107226"/>
                </a:lnTo>
                <a:lnTo>
                  <a:pt x="1012050" y="142968"/>
                </a:lnTo>
                <a:lnTo>
                  <a:pt x="1044587" y="142968"/>
                </a:lnTo>
                <a:lnTo>
                  <a:pt x="1012050" y="213466"/>
                </a:lnTo>
                <a:lnTo>
                  <a:pt x="1012050" y="399818"/>
                </a:lnTo>
                <a:lnTo>
                  <a:pt x="943770" y="458977"/>
                </a:lnTo>
                <a:lnTo>
                  <a:pt x="876230" y="458977"/>
                </a:lnTo>
                <a:lnTo>
                  <a:pt x="876230" y="407459"/>
                </a:lnTo>
                <a:lnTo>
                  <a:pt x="933417" y="407459"/>
                </a:lnTo>
                <a:lnTo>
                  <a:pt x="933417" y="360378"/>
                </a:lnTo>
                <a:lnTo>
                  <a:pt x="857250" y="360378"/>
                </a:lnTo>
                <a:lnTo>
                  <a:pt x="933417" y="195719"/>
                </a:lnTo>
                <a:lnTo>
                  <a:pt x="933417" y="107226"/>
                </a:lnTo>
                <a:lnTo>
                  <a:pt x="863412" y="107226"/>
                </a:lnTo>
                <a:lnTo>
                  <a:pt x="863412" y="50039"/>
                </a:lnTo>
                <a:lnTo>
                  <a:pt x="933417" y="50039"/>
                </a:lnTo>
                <a:close/>
                <a:moveTo>
                  <a:pt x="76167" y="0"/>
                </a:moveTo>
                <a:lnTo>
                  <a:pt x="154800" y="0"/>
                </a:lnTo>
                <a:lnTo>
                  <a:pt x="154800" y="50039"/>
                </a:lnTo>
                <a:lnTo>
                  <a:pt x="194486" y="50039"/>
                </a:lnTo>
                <a:lnTo>
                  <a:pt x="167618" y="106240"/>
                </a:lnTo>
                <a:lnTo>
                  <a:pt x="154800" y="107226"/>
                </a:lnTo>
                <a:lnTo>
                  <a:pt x="154800" y="142968"/>
                </a:lnTo>
                <a:lnTo>
                  <a:pt x="187337" y="142968"/>
                </a:lnTo>
                <a:lnTo>
                  <a:pt x="154800" y="213466"/>
                </a:lnTo>
                <a:lnTo>
                  <a:pt x="154800" y="399818"/>
                </a:lnTo>
                <a:lnTo>
                  <a:pt x="86520" y="458977"/>
                </a:lnTo>
                <a:lnTo>
                  <a:pt x="18980" y="458977"/>
                </a:lnTo>
                <a:lnTo>
                  <a:pt x="18980" y="407459"/>
                </a:lnTo>
                <a:lnTo>
                  <a:pt x="76167" y="407459"/>
                </a:lnTo>
                <a:lnTo>
                  <a:pt x="76167" y="360378"/>
                </a:lnTo>
                <a:lnTo>
                  <a:pt x="0" y="360378"/>
                </a:lnTo>
                <a:lnTo>
                  <a:pt x="76167" y="195719"/>
                </a:lnTo>
                <a:lnTo>
                  <a:pt x="76167" y="107226"/>
                </a:lnTo>
                <a:lnTo>
                  <a:pt x="6162" y="107226"/>
                </a:lnTo>
                <a:lnTo>
                  <a:pt x="6162" y="50039"/>
                </a:lnTo>
                <a:lnTo>
                  <a:pt x="76167" y="50039"/>
                </a:lnTo>
                <a:close/>
              </a:path>
            </a:pathLst>
          </a:custGeom>
          <a:solidFill>
            <a:srgbClr val="38403F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4000" dirty="0"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6980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4" y="4437115"/>
            <a:ext cx="860743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03" y="315180"/>
            <a:ext cx="10282184" cy="268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419" y="3097348"/>
            <a:ext cx="5471583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5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33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492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86491" y="2196554"/>
            <a:ext cx="3619018" cy="3561858"/>
            <a:chOff x="3936000" y="1592263"/>
            <a:chExt cx="4320000" cy="4251769"/>
          </a:xfrm>
        </p:grpSpPr>
        <p:sp>
          <p:nvSpPr>
            <p:cNvPr id="132" name="椭圆 131"/>
            <p:cNvSpPr/>
            <p:nvPr/>
          </p:nvSpPr>
          <p:spPr>
            <a:xfrm>
              <a:off x="3936000" y="5680676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6" name="组合 125"/>
            <p:cNvGrpSpPr/>
            <p:nvPr/>
          </p:nvGrpSpPr>
          <p:grpSpPr>
            <a:xfrm>
              <a:off x="4376894" y="1592263"/>
              <a:ext cx="3438211" cy="4171233"/>
              <a:chOff x="-4228307" y="-3574726"/>
              <a:chExt cx="8650514" cy="10494792"/>
            </a:xfrm>
          </p:grpSpPr>
          <p:sp>
            <p:nvSpPr>
              <p:cNvPr id="41" name="Freeform 34"/>
              <p:cNvSpPr>
                <a:spLocks/>
              </p:cNvSpPr>
              <p:nvPr/>
            </p:nvSpPr>
            <p:spPr bwMode="auto">
              <a:xfrm>
                <a:off x="-969963" y="2761780"/>
                <a:ext cx="849313" cy="446088"/>
              </a:xfrm>
              <a:custGeom>
                <a:avLst/>
                <a:gdLst>
                  <a:gd name="T0" fmla="*/ 0 w 535"/>
                  <a:gd name="T1" fmla="*/ 281 h 281"/>
                  <a:gd name="T2" fmla="*/ 203 w 535"/>
                  <a:gd name="T3" fmla="*/ 0 h 281"/>
                  <a:gd name="T4" fmla="*/ 535 w 535"/>
                  <a:gd name="T5" fmla="*/ 0 h 281"/>
                  <a:gd name="T6" fmla="*/ 463 w 535"/>
                  <a:gd name="T7" fmla="*/ 281 h 281"/>
                  <a:gd name="T8" fmla="*/ 0 w 535"/>
                  <a:gd name="T9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5" h="281">
                    <a:moveTo>
                      <a:pt x="0" y="281"/>
                    </a:moveTo>
                    <a:lnTo>
                      <a:pt x="203" y="0"/>
                    </a:lnTo>
                    <a:lnTo>
                      <a:pt x="535" y="0"/>
                    </a:lnTo>
                    <a:lnTo>
                      <a:pt x="463" y="281"/>
                    </a:lnTo>
                    <a:lnTo>
                      <a:pt x="0" y="28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dirty="0">
                    <a:solidFill>
                      <a:srgbClr val="404040"/>
                    </a:solidFill>
                  </a:rPr>
                  <a:t>     </a:t>
                </a:r>
                <a:endParaRPr lang="zh-CN" altLang="en-US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120" name="Freeform 75"/>
              <p:cNvSpPr>
                <a:spLocks/>
              </p:cNvSpPr>
              <p:nvPr/>
            </p:nvSpPr>
            <p:spPr bwMode="auto">
              <a:xfrm>
                <a:off x="-171450" y="-3534451"/>
                <a:ext cx="203200" cy="1962150"/>
              </a:xfrm>
              <a:custGeom>
                <a:avLst/>
                <a:gdLst>
                  <a:gd name="T0" fmla="*/ 96 w 128"/>
                  <a:gd name="T1" fmla="*/ 434 h 1236"/>
                  <a:gd name="T2" fmla="*/ 128 w 128"/>
                  <a:gd name="T3" fmla="*/ 1236 h 1236"/>
                  <a:gd name="T4" fmla="*/ 62 w 128"/>
                  <a:gd name="T5" fmla="*/ 926 h 1236"/>
                  <a:gd name="T6" fmla="*/ 0 w 128"/>
                  <a:gd name="T7" fmla="*/ 0 h 1236"/>
                  <a:gd name="T8" fmla="*/ 96 w 128"/>
                  <a:gd name="T9" fmla="*/ 434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1236">
                    <a:moveTo>
                      <a:pt x="96" y="434"/>
                    </a:moveTo>
                    <a:lnTo>
                      <a:pt x="128" y="1236"/>
                    </a:lnTo>
                    <a:lnTo>
                      <a:pt x="62" y="926"/>
                    </a:lnTo>
                    <a:lnTo>
                      <a:pt x="0" y="0"/>
                    </a:lnTo>
                    <a:lnTo>
                      <a:pt x="96" y="434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76"/>
              <p:cNvSpPr>
                <a:spLocks/>
              </p:cNvSpPr>
              <p:nvPr/>
            </p:nvSpPr>
            <p:spPr bwMode="auto">
              <a:xfrm>
                <a:off x="-22225" y="-3174088"/>
                <a:ext cx="1295400" cy="2090738"/>
              </a:xfrm>
              <a:custGeom>
                <a:avLst/>
                <a:gdLst>
                  <a:gd name="T0" fmla="*/ 280 w 305"/>
                  <a:gd name="T1" fmla="*/ 127 h 492"/>
                  <a:gd name="T2" fmla="*/ 55 w 305"/>
                  <a:gd name="T3" fmla="*/ 38 h 492"/>
                  <a:gd name="T4" fmla="*/ 1 w 305"/>
                  <a:gd name="T5" fmla="*/ 77 h 492"/>
                  <a:gd name="T6" fmla="*/ 1 w 305"/>
                  <a:gd name="T7" fmla="*/ 84 h 492"/>
                  <a:gd name="T8" fmla="*/ 3 w 305"/>
                  <a:gd name="T9" fmla="*/ 131 h 492"/>
                  <a:gd name="T10" fmla="*/ 13 w 305"/>
                  <a:gd name="T11" fmla="*/ 377 h 492"/>
                  <a:gd name="T12" fmla="*/ 171 w 305"/>
                  <a:gd name="T13" fmla="*/ 361 h 492"/>
                  <a:gd name="T14" fmla="*/ 219 w 305"/>
                  <a:gd name="T15" fmla="*/ 492 h 492"/>
                  <a:gd name="T16" fmla="*/ 270 w 305"/>
                  <a:gd name="T17" fmla="*/ 303 h 492"/>
                  <a:gd name="T18" fmla="*/ 280 w 305"/>
                  <a:gd name="T19" fmla="*/ 127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5" h="492">
                    <a:moveTo>
                      <a:pt x="280" y="127"/>
                    </a:moveTo>
                    <a:cubicBezTo>
                      <a:pt x="244" y="41"/>
                      <a:pt x="141" y="0"/>
                      <a:pt x="55" y="38"/>
                    </a:cubicBezTo>
                    <a:cubicBezTo>
                      <a:pt x="35" y="47"/>
                      <a:pt x="16" y="60"/>
                      <a:pt x="1" y="77"/>
                    </a:cubicBezTo>
                    <a:cubicBezTo>
                      <a:pt x="0" y="78"/>
                      <a:pt x="1" y="82"/>
                      <a:pt x="1" y="84"/>
                    </a:cubicBezTo>
                    <a:cubicBezTo>
                      <a:pt x="2" y="99"/>
                      <a:pt x="2" y="115"/>
                      <a:pt x="3" y="131"/>
                    </a:cubicBezTo>
                    <a:cubicBezTo>
                      <a:pt x="6" y="213"/>
                      <a:pt x="10" y="295"/>
                      <a:pt x="13" y="377"/>
                    </a:cubicBezTo>
                    <a:cubicBezTo>
                      <a:pt x="54" y="334"/>
                      <a:pt x="123" y="327"/>
                      <a:pt x="171" y="361"/>
                    </a:cubicBezTo>
                    <a:cubicBezTo>
                      <a:pt x="213" y="390"/>
                      <a:pt x="232" y="443"/>
                      <a:pt x="219" y="492"/>
                    </a:cubicBezTo>
                    <a:cubicBezTo>
                      <a:pt x="236" y="429"/>
                      <a:pt x="253" y="366"/>
                      <a:pt x="270" y="303"/>
                    </a:cubicBezTo>
                    <a:cubicBezTo>
                      <a:pt x="296" y="243"/>
                      <a:pt x="305" y="187"/>
                      <a:pt x="280" y="127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77"/>
              <p:cNvSpPr>
                <a:spLocks/>
              </p:cNvSpPr>
              <p:nvPr/>
            </p:nvSpPr>
            <p:spPr bwMode="auto">
              <a:xfrm>
                <a:off x="122238" y="-2196188"/>
                <a:ext cx="1009650" cy="1452563"/>
              </a:xfrm>
              <a:custGeom>
                <a:avLst/>
                <a:gdLst>
                  <a:gd name="T0" fmla="*/ 234 w 238"/>
                  <a:gd name="T1" fmla="*/ 11 h 342"/>
                  <a:gd name="T2" fmla="*/ 0 w 238"/>
                  <a:gd name="T3" fmla="*/ 86 h 342"/>
                  <a:gd name="T4" fmla="*/ 3 w 238"/>
                  <a:gd name="T5" fmla="*/ 318 h 342"/>
                  <a:gd name="T6" fmla="*/ 49 w 238"/>
                  <a:gd name="T7" fmla="*/ 338 h 342"/>
                  <a:gd name="T8" fmla="*/ 112 w 238"/>
                  <a:gd name="T9" fmla="*/ 330 h 342"/>
                  <a:gd name="T10" fmla="*/ 172 w 238"/>
                  <a:gd name="T11" fmla="*/ 262 h 342"/>
                  <a:gd name="T12" fmla="*/ 195 w 238"/>
                  <a:gd name="T13" fmla="*/ 170 h 342"/>
                  <a:gd name="T14" fmla="*/ 238 w 238"/>
                  <a:gd name="T15" fmla="*/ 0 h 342"/>
                  <a:gd name="T16" fmla="*/ 234 w 238"/>
                  <a:gd name="T17" fmla="*/ 11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8" h="342">
                    <a:moveTo>
                      <a:pt x="234" y="11"/>
                    </a:moveTo>
                    <a:cubicBezTo>
                      <a:pt x="201" y="105"/>
                      <a:pt x="83" y="148"/>
                      <a:pt x="0" y="86"/>
                    </a:cubicBezTo>
                    <a:cubicBezTo>
                      <a:pt x="1" y="163"/>
                      <a:pt x="2" y="241"/>
                      <a:pt x="3" y="318"/>
                    </a:cubicBezTo>
                    <a:cubicBezTo>
                      <a:pt x="3" y="327"/>
                      <a:pt x="42" y="337"/>
                      <a:pt x="49" y="338"/>
                    </a:cubicBezTo>
                    <a:cubicBezTo>
                      <a:pt x="70" y="342"/>
                      <a:pt x="93" y="339"/>
                      <a:pt x="112" y="330"/>
                    </a:cubicBezTo>
                    <a:cubicBezTo>
                      <a:pt x="141" y="317"/>
                      <a:pt x="163" y="292"/>
                      <a:pt x="172" y="262"/>
                    </a:cubicBezTo>
                    <a:cubicBezTo>
                      <a:pt x="182" y="232"/>
                      <a:pt x="188" y="201"/>
                      <a:pt x="195" y="170"/>
                    </a:cubicBezTo>
                    <a:cubicBezTo>
                      <a:pt x="209" y="113"/>
                      <a:pt x="224" y="57"/>
                      <a:pt x="238" y="0"/>
                    </a:cubicBezTo>
                    <a:cubicBezTo>
                      <a:pt x="237" y="4"/>
                      <a:pt x="236" y="7"/>
                      <a:pt x="234" y="1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78"/>
              <p:cNvSpPr>
                <a:spLocks/>
              </p:cNvSpPr>
              <p:nvPr/>
            </p:nvSpPr>
            <p:spPr bwMode="auto">
              <a:xfrm>
                <a:off x="219075" y="-1681838"/>
                <a:ext cx="144463" cy="1358900"/>
              </a:xfrm>
              <a:custGeom>
                <a:avLst/>
                <a:gdLst>
                  <a:gd name="T0" fmla="*/ 91 w 91"/>
                  <a:gd name="T1" fmla="*/ 364 h 856"/>
                  <a:gd name="T2" fmla="*/ 56 w 91"/>
                  <a:gd name="T3" fmla="*/ 856 h 856"/>
                  <a:gd name="T4" fmla="*/ 0 w 91"/>
                  <a:gd name="T5" fmla="*/ 594 h 856"/>
                  <a:gd name="T6" fmla="*/ 11 w 91"/>
                  <a:gd name="T7" fmla="*/ 0 h 856"/>
                  <a:gd name="T8" fmla="*/ 91 w 91"/>
                  <a:gd name="T9" fmla="*/ 364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856">
                    <a:moveTo>
                      <a:pt x="91" y="364"/>
                    </a:moveTo>
                    <a:lnTo>
                      <a:pt x="56" y="856"/>
                    </a:lnTo>
                    <a:lnTo>
                      <a:pt x="0" y="594"/>
                    </a:lnTo>
                    <a:lnTo>
                      <a:pt x="11" y="0"/>
                    </a:lnTo>
                    <a:lnTo>
                      <a:pt x="91" y="364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79"/>
              <p:cNvSpPr>
                <a:spLocks/>
              </p:cNvSpPr>
              <p:nvPr/>
            </p:nvSpPr>
            <p:spPr bwMode="auto">
              <a:xfrm>
                <a:off x="307975" y="-1113513"/>
                <a:ext cx="1074738" cy="1249363"/>
              </a:xfrm>
              <a:custGeom>
                <a:avLst/>
                <a:gdLst>
                  <a:gd name="T0" fmla="*/ 251 w 253"/>
                  <a:gd name="T1" fmla="*/ 149 h 294"/>
                  <a:gd name="T2" fmla="*/ 136 w 253"/>
                  <a:gd name="T3" fmla="*/ 13 h 294"/>
                  <a:gd name="T4" fmla="*/ 41 w 253"/>
                  <a:gd name="T5" fmla="*/ 3 h 294"/>
                  <a:gd name="T6" fmla="*/ 13 w 253"/>
                  <a:gd name="T7" fmla="*/ 3 h 294"/>
                  <a:gd name="T8" fmla="*/ 12 w 253"/>
                  <a:gd name="T9" fmla="*/ 14 h 294"/>
                  <a:gd name="T10" fmla="*/ 0 w 253"/>
                  <a:gd name="T11" fmla="*/ 186 h 294"/>
                  <a:gd name="T12" fmla="*/ 106 w 253"/>
                  <a:gd name="T13" fmla="*/ 207 h 294"/>
                  <a:gd name="T14" fmla="*/ 171 w 253"/>
                  <a:gd name="T15" fmla="*/ 294 h 294"/>
                  <a:gd name="T16" fmla="*/ 211 w 253"/>
                  <a:gd name="T17" fmla="*/ 224 h 294"/>
                  <a:gd name="T18" fmla="*/ 239 w 253"/>
                  <a:gd name="T19" fmla="*/ 175 h 294"/>
                  <a:gd name="T20" fmla="*/ 251 w 253"/>
                  <a:gd name="T21" fmla="*/ 149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3" h="294">
                    <a:moveTo>
                      <a:pt x="251" y="149"/>
                    </a:moveTo>
                    <a:cubicBezTo>
                      <a:pt x="237" y="86"/>
                      <a:pt x="197" y="33"/>
                      <a:pt x="136" y="13"/>
                    </a:cubicBezTo>
                    <a:cubicBezTo>
                      <a:pt x="108" y="4"/>
                      <a:pt x="71" y="6"/>
                      <a:pt x="41" y="3"/>
                    </a:cubicBezTo>
                    <a:cubicBezTo>
                      <a:pt x="37" y="3"/>
                      <a:pt x="13" y="0"/>
                      <a:pt x="13" y="3"/>
                    </a:cubicBezTo>
                    <a:cubicBezTo>
                      <a:pt x="13" y="7"/>
                      <a:pt x="13" y="11"/>
                      <a:pt x="12" y="14"/>
                    </a:cubicBezTo>
                    <a:cubicBezTo>
                      <a:pt x="8" y="72"/>
                      <a:pt x="4" y="129"/>
                      <a:pt x="0" y="186"/>
                    </a:cubicBezTo>
                    <a:cubicBezTo>
                      <a:pt x="36" y="187"/>
                      <a:pt x="73" y="191"/>
                      <a:pt x="106" y="207"/>
                    </a:cubicBezTo>
                    <a:cubicBezTo>
                      <a:pt x="140" y="224"/>
                      <a:pt x="163" y="257"/>
                      <a:pt x="171" y="294"/>
                    </a:cubicBezTo>
                    <a:cubicBezTo>
                      <a:pt x="184" y="271"/>
                      <a:pt x="198" y="247"/>
                      <a:pt x="211" y="224"/>
                    </a:cubicBezTo>
                    <a:cubicBezTo>
                      <a:pt x="221" y="208"/>
                      <a:pt x="230" y="192"/>
                      <a:pt x="239" y="175"/>
                    </a:cubicBezTo>
                    <a:cubicBezTo>
                      <a:pt x="243" y="168"/>
                      <a:pt x="253" y="158"/>
                      <a:pt x="251" y="149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80"/>
              <p:cNvSpPr>
                <a:spLocks/>
              </p:cNvSpPr>
              <p:nvPr/>
            </p:nvSpPr>
            <p:spPr bwMode="auto">
              <a:xfrm>
                <a:off x="1030288" y="-730926"/>
                <a:ext cx="2917825" cy="866775"/>
              </a:xfrm>
              <a:custGeom>
                <a:avLst/>
                <a:gdLst>
                  <a:gd name="T0" fmla="*/ 1838 w 1838"/>
                  <a:gd name="T1" fmla="*/ 0 h 546"/>
                  <a:gd name="T2" fmla="*/ 217 w 1838"/>
                  <a:gd name="T3" fmla="*/ 150 h 546"/>
                  <a:gd name="T4" fmla="*/ 0 w 1838"/>
                  <a:gd name="T5" fmla="*/ 533 h 546"/>
                  <a:gd name="T6" fmla="*/ 11 w 1838"/>
                  <a:gd name="T7" fmla="*/ 533 h 546"/>
                  <a:gd name="T8" fmla="*/ 3 w 1838"/>
                  <a:gd name="T9" fmla="*/ 546 h 546"/>
                  <a:gd name="T10" fmla="*/ 67 w 1838"/>
                  <a:gd name="T11" fmla="*/ 538 h 546"/>
                  <a:gd name="T12" fmla="*/ 383 w 1838"/>
                  <a:gd name="T13" fmla="*/ 498 h 546"/>
                  <a:gd name="T14" fmla="*/ 383 w 1838"/>
                  <a:gd name="T15" fmla="*/ 498 h 546"/>
                  <a:gd name="T16" fmla="*/ 1161 w 1838"/>
                  <a:gd name="T17" fmla="*/ 426 h 546"/>
                  <a:gd name="T18" fmla="*/ 1838 w 1838"/>
                  <a:gd name="T19" fmla="*/ 0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38" h="546">
                    <a:moveTo>
                      <a:pt x="1838" y="0"/>
                    </a:moveTo>
                    <a:lnTo>
                      <a:pt x="217" y="150"/>
                    </a:lnTo>
                    <a:lnTo>
                      <a:pt x="0" y="533"/>
                    </a:lnTo>
                    <a:lnTo>
                      <a:pt x="11" y="533"/>
                    </a:lnTo>
                    <a:lnTo>
                      <a:pt x="3" y="546"/>
                    </a:lnTo>
                    <a:lnTo>
                      <a:pt x="67" y="538"/>
                    </a:lnTo>
                    <a:lnTo>
                      <a:pt x="383" y="498"/>
                    </a:lnTo>
                    <a:lnTo>
                      <a:pt x="383" y="498"/>
                    </a:lnTo>
                    <a:lnTo>
                      <a:pt x="1161" y="426"/>
                    </a:lnTo>
                    <a:lnTo>
                      <a:pt x="1838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49"/>
              <p:cNvSpPr>
                <a:spLocks/>
              </p:cNvSpPr>
              <p:nvPr/>
            </p:nvSpPr>
            <p:spPr bwMode="auto">
              <a:xfrm>
                <a:off x="-2511653" y="360531"/>
                <a:ext cx="1266825" cy="1152525"/>
              </a:xfrm>
              <a:custGeom>
                <a:avLst/>
                <a:gdLst>
                  <a:gd name="T0" fmla="*/ 286 w 298"/>
                  <a:gd name="T1" fmla="*/ 267 h 271"/>
                  <a:gd name="T2" fmla="*/ 200 w 298"/>
                  <a:gd name="T3" fmla="*/ 202 h 271"/>
                  <a:gd name="T4" fmla="*/ 205 w 298"/>
                  <a:gd name="T5" fmla="*/ 86 h 271"/>
                  <a:gd name="T6" fmla="*/ 97 w 298"/>
                  <a:gd name="T7" fmla="*/ 32 h 271"/>
                  <a:gd name="T8" fmla="*/ 40 w 298"/>
                  <a:gd name="T9" fmla="*/ 5 h 271"/>
                  <a:gd name="T10" fmla="*/ 31 w 298"/>
                  <a:gd name="T11" fmla="*/ 6 h 271"/>
                  <a:gd name="T12" fmla="*/ 15 w 298"/>
                  <a:gd name="T13" fmla="*/ 43 h 271"/>
                  <a:gd name="T14" fmla="*/ 50 w 298"/>
                  <a:gd name="T15" fmla="*/ 212 h 271"/>
                  <a:gd name="T16" fmla="*/ 258 w 298"/>
                  <a:gd name="T17" fmla="*/ 265 h 271"/>
                  <a:gd name="T18" fmla="*/ 298 w 298"/>
                  <a:gd name="T19" fmla="*/ 269 h 271"/>
                  <a:gd name="T20" fmla="*/ 286 w 298"/>
                  <a:gd name="T21" fmla="*/ 267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8" h="271">
                    <a:moveTo>
                      <a:pt x="286" y="267"/>
                    </a:moveTo>
                    <a:cubicBezTo>
                      <a:pt x="251" y="267"/>
                      <a:pt x="214" y="231"/>
                      <a:pt x="200" y="202"/>
                    </a:cubicBezTo>
                    <a:cubicBezTo>
                      <a:pt x="182" y="165"/>
                      <a:pt x="183" y="121"/>
                      <a:pt x="205" y="86"/>
                    </a:cubicBezTo>
                    <a:cubicBezTo>
                      <a:pt x="169" y="68"/>
                      <a:pt x="133" y="50"/>
                      <a:pt x="97" y="32"/>
                    </a:cubicBezTo>
                    <a:cubicBezTo>
                      <a:pt x="78" y="23"/>
                      <a:pt x="59" y="14"/>
                      <a:pt x="40" y="5"/>
                    </a:cubicBezTo>
                    <a:cubicBezTo>
                      <a:pt x="34" y="2"/>
                      <a:pt x="35" y="0"/>
                      <a:pt x="31" y="6"/>
                    </a:cubicBezTo>
                    <a:cubicBezTo>
                      <a:pt x="25" y="18"/>
                      <a:pt x="18" y="31"/>
                      <a:pt x="15" y="43"/>
                    </a:cubicBezTo>
                    <a:cubicBezTo>
                      <a:pt x="0" y="101"/>
                      <a:pt x="9" y="168"/>
                      <a:pt x="50" y="212"/>
                    </a:cubicBezTo>
                    <a:cubicBezTo>
                      <a:pt x="104" y="271"/>
                      <a:pt x="184" y="259"/>
                      <a:pt x="258" y="265"/>
                    </a:cubicBezTo>
                    <a:cubicBezTo>
                      <a:pt x="271" y="267"/>
                      <a:pt x="284" y="268"/>
                      <a:pt x="298" y="269"/>
                    </a:cubicBezTo>
                    <a:cubicBezTo>
                      <a:pt x="294" y="269"/>
                      <a:pt x="290" y="268"/>
                      <a:pt x="286" y="267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63"/>
              <p:cNvSpPr>
                <a:spLocks/>
              </p:cNvSpPr>
              <p:nvPr/>
            </p:nvSpPr>
            <p:spPr bwMode="auto">
              <a:xfrm>
                <a:off x="-3093588" y="285280"/>
                <a:ext cx="1547813" cy="382588"/>
              </a:xfrm>
              <a:custGeom>
                <a:avLst/>
                <a:gdLst>
                  <a:gd name="T0" fmla="*/ 546 w 975"/>
                  <a:gd name="T1" fmla="*/ 0 h 241"/>
                  <a:gd name="T2" fmla="*/ 975 w 975"/>
                  <a:gd name="T3" fmla="*/ 241 h 241"/>
                  <a:gd name="T4" fmla="*/ 587 w 975"/>
                  <a:gd name="T5" fmla="*/ 241 h 241"/>
                  <a:gd name="T6" fmla="*/ 0 w 975"/>
                  <a:gd name="T7" fmla="*/ 0 h 241"/>
                  <a:gd name="T8" fmla="*/ 546 w 975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5" h="241">
                    <a:moveTo>
                      <a:pt x="546" y="0"/>
                    </a:moveTo>
                    <a:lnTo>
                      <a:pt x="975" y="241"/>
                    </a:lnTo>
                    <a:lnTo>
                      <a:pt x="587" y="241"/>
                    </a:lnTo>
                    <a:lnTo>
                      <a:pt x="0" y="0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4">
                  <a:lumMod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58"/>
              <p:cNvSpPr>
                <a:spLocks/>
              </p:cNvSpPr>
              <p:nvPr/>
            </p:nvSpPr>
            <p:spPr bwMode="auto">
              <a:xfrm>
                <a:off x="-3128964" y="-3517576"/>
                <a:ext cx="4318000" cy="4914900"/>
              </a:xfrm>
              <a:custGeom>
                <a:avLst/>
                <a:gdLst>
                  <a:gd name="T0" fmla="*/ 677 w 1017"/>
                  <a:gd name="T1" fmla="*/ 0 h 1158"/>
                  <a:gd name="T2" fmla="*/ 722 w 1017"/>
                  <a:gd name="T3" fmla="*/ 201 h 1158"/>
                  <a:gd name="T4" fmla="*/ 880 w 1017"/>
                  <a:gd name="T5" fmla="*/ 124 h 1158"/>
                  <a:gd name="T6" fmla="*/ 1005 w 1017"/>
                  <a:gd name="T7" fmla="*/ 244 h 1158"/>
                  <a:gd name="T8" fmla="*/ 938 w 1017"/>
                  <a:gd name="T9" fmla="*/ 403 h 1158"/>
                  <a:gd name="T10" fmla="*/ 765 w 1017"/>
                  <a:gd name="T11" fmla="*/ 398 h 1158"/>
                  <a:gd name="T12" fmla="*/ 803 w 1017"/>
                  <a:gd name="T13" fmla="*/ 569 h 1158"/>
                  <a:gd name="T14" fmla="*/ 690 w 1017"/>
                  <a:gd name="T15" fmla="*/ 599 h 1158"/>
                  <a:gd name="T16" fmla="*/ 632 w 1017"/>
                  <a:gd name="T17" fmla="*/ 681 h 1158"/>
                  <a:gd name="T18" fmla="*/ 619 w 1017"/>
                  <a:gd name="T19" fmla="*/ 899 h 1158"/>
                  <a:gd name="T20" fmla="*/ 431 w 1017"/>
                  <a:gd name="T21" fmla="*/ 899 h 1158"/>
                  <a:gd name="T22" fmla="*/ 460 w 1017"/>
                  <a:gd name="T23" fmla="*/ 1069 h 1158"/>
                  <a:gd name="T24" fmla="*/ 322 w 1017"/>
                  <a:gd name="T25" fmla="*/ 1158 h 1158"/>
                  <a:gd name="T26" fmla="*/ 183 w 1017"/>
                  <a:gd name="T27" fmla="*/ 1070 h 1158"/>
                  <a:gd name="T28" fmla="*/ 212 w 1017"/>
                  <a:gd name="T29" fmla="*/ 899 h 1158"/>
                  <a:gd name="T30" fmla="*/ 93 w 1017"/>
                  <a:gd name="T31" fmla="*/ 899 h 1158"/>
                  <a:gd name="T32" fmla="*/ 24 w 1017"/>
                  <a:gd name="T33" fmla="*/ 899 h 1158"/>
                  <a:gd name="T34" fmla="*/ 9 w 1017"/>
                  <a:gd name="T35" fmla="*/ 899 h 1158"/>
                  <a:gd name="T36" fmla="*/ 6 w 1017"/>
                  <a:gd name="T37" fmla="*/ 847 h 1158"/>
                  <a:gd name="T38" fmla="*/ 185 w 1017"/>
                  <a:gd name="T39" fmla="*/ 265 h 1158"/>
                  <a:gd name="T40" fmla="*/ 677 w 1017"/>
                  <a:gd name="T41" fmla="*/ 0 h 1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17" h="1158">
                    <a:moveTo>
                      <a:pt x="677" y="0"/>
                    </a:moveTo>
                    <a:cubicBezTo>
                      <a:pt x="692" y="67"/>
                      <a:pt x="707" y="134"/>
                      <a:pt x="722" y="201"/>
                    </a:cubicBezTo>
                    <a:cubicBezTo>
                      <a:pt x="754" y="146"/>
                      <a:pt x="816" y="114"/>
                      <a:pt x="880" y="124"/>
                    </a:cubicBezTo>
                    <a:cubicBezTo>
                      <a:pt x="941" y="134"/>
                      <a:pt x="992" y="183"/>
                      <a:pt x="1005" y="244"/>
                    </a:cubicBezTo>
                    <a:cubicBezTo>
                      <a:pt x="1017" y="305"/>
                      <a:pt x="990" y="369"/>
                      <a:pt x="938" y="403"/>
                    </a:cubicBezTo>
                    <a:cubicBezTo>
                      <a:pt x="886" y="437"/>
                      <a:pt x="815" y="436"/>
                      <a:pt x="765" y="398"/>
                    </a:cubicBezTo>
                    <a:cubicBezTo>
                      <a:pt x="778" y="455"/>
                      <a:pt x="790" y="512"/>
                      <a:pt x="803" y="569"/>
                    </a:cubicBezTo>
                    <a:cubicBezTo>
                      <a:pt x="764" y="570"/>
                      <a:pt x="723" y="578"/>
                      <a:pt x="690" y="599"/>
                    </a:cubicBezTo>
                    <a:cubicBezTo>
                      <a:pt x="661" y="618"/>
                      <a:pt x="643" y="649"/>
                      <a:pt x="632" y="681"/>
                    </a:cubicBezTo>
                    <a:cubicBezTo>
                      <a:pt x="609" y="750"/>
                      <a:pt x="611" y="827"/>
                      <a:pt x="619" y="899"/>
                    </a:cubicBezTo>
                    <a:cubicBezTo>
                      <a:pt x="556" y="899"/>
                      <a:pt x="493" y="899"/>
                      <a:pt x="431" y="899"/>
                    </a:cubicBezTo>
                    <a:cubicBezTo>
                      <a:pt x="474" y="944"/>
                      <a:pt x="486" y="1012"/>
                      <a:pt x="460" y="1069"/>
                    </a:cubicBezTo>
                    <a:cubicBezTo>
                      <a:pt x="435" y="1123"/>
                      <a:pt x="381" y="1158"/>
                      <a:pt x="322" y="1158"/>
                    </a:cubicBezTo>
                    <a:cubicBezTo>
                      <a:pt x="263" y="1158"/>
                      <a:pt x="208" y="1123"/>
                      <a:pt x="183" y="1070"/>
                    </a:cubicBezTo>
                    <a:cubicBezTo>
                      <a:pt x="156" y="1013"/>
                      <a:pt x="169" y="945"/>
                      <a:pt x="212" y="899"/>
                    </a:cubicBezTo>
                    <a:cubicBezTo>
                      <a:pt x="172" y="899"/>
                      <a:pt x="133" y="899"/>
                      <a:pt x="93" y="899"/>
                    </a:cubicBezTo>
                    <a:cubicBezTo>
                      <a:pt x="70" y="899"/>
                      <a:pt x="47" y="899"/>
                      <a:pt x="24" y="899"/>
                    </a:cubicBezTo>
                    <a:cubicBezTo>
                      <a:pt x="19" y="899"/>
                      <a:pt x="14" y="899"/>
                      <a:pt x="9" y="899"/>
                    </a:cubicBezTo>
                    <a:cubicBezTo>
                      <a:pt x="7" y="899"/>
                      <a:pt x="6" y="852"/>
                      <a:pt x="6" y="847"/>
                    </a:cubicBezTo>
                    <a:cubicBezTo>
                      <a:pt x="0" y="640"/>
                      <a:pt x="50" y="427"/>
                      <a:pt x="185" y="265"/>
                    </a:cubicBezTo>
                    <a:cubicBezTo>
                      <a:pt x="308" y="117"/>
                      <a:pt x="488" y="27"/>
                      <a:pt x="67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59"/>
              <p:cNvSpPr>
                <a:spLocks/>
              </p:cNvSpPr>
              <p:nvPr/>
            </p:nvSpPr>
            <p:spPr bwMode="auto">
              <a:xfrm>
                <a:off x="-3022601" y="-3406451"/>
                <a:ext cx="4105275" cy="4702175"/>
              </a:xfrm>
              <a:custGeom>
                <a:avLst/>
                <a:gdLst>
                  <a:gd name="T0" fmla="*/ 297 w 967"/>
                  <a:gd name="T1" fmla="*/ 1108 h 1108"/>
                  <a:gd name="T2" fmla="*/ 180 w 967"/>
                  <a:gd name="T3" fmla="*/ 1034 h 1108"/>
                  <a:gd name="T4" fmla="*/ 204 w 967"/>
                  <a:gd name="T5" fmla="*/ 889 h 1108"/>
                  <a:gd name="T6" fmla="*/ 242 w 967"/>
                  <a:gd name="T7" fmla="*/ 849 h 1108"/>
                  <a:gd name="T8" fmla="*/ 187 w 967"/>
                  <a:gd name="T9" fmla="*/ 849 h 1108"/>
                  <a:gd name="T10" fmla="*/ 68 w 967"/>
                  <a:gd name="T11" fmla="*/ 850 h 1108"/>
                  <a:gd name="T12" fmla="*/ 6 w 967"/>
                  <a:gd name="T13" fmla="*/ 850 h 1108"/>
                  <a:gd name="T14" fmla="*/ 5 w 967"/>
                  <a:gd name="T15" fmla="*/ 823 h 1108"/>
                  <a:gd name="T16" fmla="*/ 178 w 967"/>
                  <a:gd name="T17" fmla="*/ 254 h 1108"/>
                  <a:gd name="T18" fmla="*/ 634 w 967"/>
                  <a:gd name="T19" fmla="*/ 0 h 1108"/>
                  <a:gd name="T20" fmla="*/ 644 w 967"/>
                  <a:gd name="T21" fmla="*/ 44 h 1108"/>
                  <a:gd name="T22" fmla="*/ 674 w 967"/>
                  <a:gd name="T23" fmla="*/ 180 h 1108"/>
                  <a:gd name="T24" fmla="*/ 686 w 967"/>
                  <a:gd name="T25" fmla="*/ 240 h 1108"/>
                  <a:gd name="T26" fmla="*/ 717 w 967"/>
                  <a:gd name="T27" fmla="*/ 187 h 1108"/>
                  <a:gd name="T28" fmla="*/ 831 w 967"/>
                  <a:gd name="T29" fmla="*/ 120 h 1108"/>
                  <a:gd name="T30" fmla="*/ 851 w 967"/>
                  <a:gd name="T31" fmla="*/ 122 h 1108"/>
                  <a:gd name="T32" fmla="*/ 956 w 967"/>
                  <a:gd name="T33" fmla="*/ 223 h 1108"/>
                  <a:gd name="T34" fmla="*/ 900 w 967"/>
                  <a:gd name="T35" fmla="*/ 357 h 1108"/>
                  <a:gd name="T36" fmla="*/ 830 w 967"/>
                  <a:gd name="T37" fmla="*/ 378 h 1108"/>
                  <a:gd name="T38" fmla="*/ 754 w 967"/>
                  <a:gd name="T39" fmla="*/ 353 h 1108"/>
                  <a:gd name="T40" fmla="*/ 703 w 967"/>
                  <a:gd name="T41" fmla="*/ 315 h 1108"/>
                  <a:gd name="T42" fmla="*/ 717 w 967"/>
                  <a:gd name="T43" fmla="*/ 377 h 1108"/>
                  <a:gd name="T44" fmla="*/ 742 w 967"/>
                  <a:gd name="T45" fmla="*/ 491 h 1108"/>
                  <a:gd name="T46" fmla="*/ 749 w 967"/>
                  <a:gd name="T47" fmla="*/ 521 h 1108"/>
                  <a:gd name="T48" fmla="*/ 652 w 967"/>
                  <a:gd name="T49" fmla="*/ 554 h 1108"/>
                  <a:gd name="T50" fmla="*/ 585 w 967"/>
                  <a:gd name="T51" fmla="*/ 648 h 1108"/>
                  <a:gd name="T52" fmla="*/ 568 w 967"/>
                  <a:gd name="T53" fmla="*/ 849 h 1108"/>
                  <a:gd name="T54" fmla="*/ 499 w 967"/>
                  <a:gd name="T55" fmla="*/ 849 h 1108"/>
                  <a:gd name="T56" fmla="*/ 406 w 967"/>
                  <a:gd name="T57" fmla="*/ 849 h 1108"/>
                  <a:gd name="T58" fmla="*/ 350 w 967"/>
                  <a:gd name="T59" fmla="*/ 849 h 1108"/>
                  <a:gd name="T60" fmla="*/ 389 w 967"/>
                  <a:gd name="T61" fmla="*/ 889 h 1108"/>
                  <a:gd name="T62" fmla="*/ 413 w 967"/>
                  <a:gd name="T63" fmla="*/ 1034 h 1108"/>
                  <a:gd name="T64" fmla="*/ 297 w 967"/>
                  <a:gd name="T65" fmla="*/ 1108 h 1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67" h="1108">
                    <a:moveTo>
                      <a:pt x="297" y="1108"/>
                    </a:moveTo>
                    <a:cubicBezTo>
                      <a:pt x="247" y="1108"/>
                      <a:pt x="201" y="1079"/>
                      <a:pt x="180" y="1034"/>
                    </a:cubicBezTo>
                    <a:cubicBezTo>
                      <a:pt x="157" y="986"/>
                      <a:pt x="167" y="928"/>
                      <a:pt x="204" y="889"/>
                    </a:cubicBezTo>
                    <a:cubicBezTo>
                      <a:pt x="242" y="849"/>
                      <a:pt x="242" y="849"/>
                      <a:pt x="242" y="849"/>
                    </a:cubicBezTo>
                    <a:cubicBezTo>
                      <a:pt x="187" y="849"/>
                      <a:pt x="187" y="849"/>
                      <a:pt x="187" y="849"/>
                    </a:cubicBezTo>
                    <a:cubicBezTo>
                      <a:pt x="147" y="849"/>
                      <a:pt x="108" y="849"/>
                      <a:pt x="68" y="850"/>
                    </a:cubicBezTo>
                    <a:cubicBezTo>
                      <a:pt x="6" y="850"/>
                      <a:pt x="6" y="850"/>
                      <a:pt x="6" y="850"/>
                    </a:cubicBezTo>
                    <a:cubicBezTo>
                      <a:pt x="5" y="843"/>
                      <a:pt x="5" y="835"/>
                      <a:pt x="5" y="823"/>
                    </a:cubicBezTo>
                    <a:cubicBezTo>
                      <a:pt x="0" y="663"/>
                      <a:pt x="27" y="437"/>
                      <a:pt x="178" y="254"/>
                    </a:cubicBezTo>
                    <a:cubicBezTo>
                      <a:pt x="289" y="121"/>
                      <a:pt x="450" y="32"/>
                      <a:pt x="634" y="0"/>
                    </a:cubicBezTo>
                    <a:cubicBezTo>
                      <a:pt x="644" y="44"/>
                      <a:pt x="644" y="44"/>
                      <a:pt x="644" y="44"/>
                    </a:cubicBezTo>
                    <a:cubicBezTo>
                      <a:pt x="654" y="89"/>
                      <a:pt x="664" y="135"/>
                      <a:pt x="674" y="180"/>
                    </a:cubicBezTo>
                    <a:cubicBezTo>
                      <a:pt x="686" y="240"/>
                      <a:pt x="686" y="240"/>
                      <a:pt x="686" y="240"/>
                    </a:cubicBezTo>
                    <a:cubicBezTo>
                      <a:pt x="717" y="187"/>
                      <a:pt x="717" y="187"/>
                      <a:pt x="717" y="187"/>
                    </a:cubicBezTo>
                    <a:cubicBezTo>
                      <a:pt x="741" y="146"/>
                      <a:pt x="785" y="120"/>
                      <a:pt x="831" y="120"/>
                    </a:cubicBezTo>
                    <a:cubicBezTo>
                      <a:pt x="837" y="120"/>
                      <a:pt x="844" y="120"/>
                      <a:pt x="851" y="122"/>
                    </a:cubicBezTo>
                    <a:cubicBezTo>
                      <a:pt x="903" y="130"/>
                      <a:pt x="946" y="171"/>
                      <a:pt x="956" y="223"/>
                    </a:cubicBezTo>
                    <a:cubicBezTo>
                      <a:pt x="967" y="274"/>
                      <a:pt x="945" y="328"/>
                      <a:pt x="900" y="357"/>
                    </a:cubicBezTo>
                    <a:cubicBezTo>
                      <a:pt x="880" y="371"/>
                      <a:pt x="855" y="378"/>
                      <a:pt x="830" y="378"/>
                    </a:cubicBezTo>
                    <a:cubicBezTo>
                      <a:pt x="802" y="378"/>
                      <a:pt x="775" y="369"/>
                      <a:pt x="754" y="353"/>
                    </a:cubicBezTo>
                    <a:cubicBezTo>
                      <a:pt x="703" y="315"/>
                      <a:pt x="703" y="315"/>
                      <a:pt x="703" y="315"/>
                    </a:cubicBezTo>
                    <a:cubicBezTo>
                      <a:pt x="717" y="377"/>
                      <a:pt x="717" y="377"/>
                      <a:pt x="717" y="377"/>
                    </a:cubicBezTo>
                    <a:cubicBezTo>
                      <a:pt x="726" y="415"/>
                      <a:pt x="734" y="453"/>
                      <a:pt x="742" y="491"/>
                    </a:cubicBezTo>
                    <a:cubicBezTo>
                      <a:pt x="749" y="521"/>
                      <a:pt x="749" y="521"/>
                      <a:pt x="749" y="521"/>
                    </a:cubicBezTo>
                    <a:cubicBezTo>
                      <a:pt x="712" y="526"/>
                      <a:pt x="678" y="537"/>
                      <a:pt x="652" y="554"/>
                    </a:cubicBezTo>
                    <a:cubicBezTo>
                      <a:pt x="622" y="574"/>
                      <a:pt x="599" y="605"/>
                      <a:pt x="585" y="648"/>
                    </a:cubicBezTo>
                    <a:cubicBezTo>
                      <a:pt x="562" y="715"/>
                      <a:pt x="562" y="788"/>
                      <a:pt x="568" y="849"/>
                    </a:cubicBezTo>
                    <a:cubicBezTo>
                      <a:pt x="499" y="849"/>
                      <a:pt x="499" y="849"/>
                      <a:pt x="499" y="849"/>
                    </a:cubicBezTo>
                    <a:cubicBezTo>
                      <a:pt x="406" y="849"/>
                      <a:pt x="406" y="849"/>
                      <a:pt x="406" y="849"/>
                    </a:cubicBezTo>
                    <a:cubicBezTo>
                      <a:pt x="350" y="849"/>
                      <a:pt x="350" y="849"/>
                      <a:pt x="350" y="849"/>
                    </a:cubicBezTo>
                    <a:cubicBezTo>
                      <a:pt x="389" y="889"/>
                      <a:pt x="389" y="889"/>
                      <a:pt x="389" y="889"/>
                    </a:cubicBezTo>
                    <a:cubicBezTo>
                      <a:pt x="426" y="927"/>
                      <a:pt x="436" y="986"/>
                      <a:pt x="413" y="1034"/>
                    </a:cubicBezTo>
                    <a:cubicBezTo>
                      <a:pt x="393" y="1079"/>
                      <a:pt x="347" y="1108"/>
                      <a:pt x="297" y="110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64"/>
              <p:cNvSpPr>
                <a:spLocks/>
              </p:cNvSpPr>
              <p:nvPr/>
            </p:nvSpPr>
            <p:spPr bwMode="auto">
              <a:xfrm>
                <a:off x="-1844226" y="285280"/>
                <a:ext cx="1096963" cy="1203325"/>
              </a:xfrm>
              <a:custGeom>
                <a:avLst/>
                <a:gdLst>
                  <a:gd name="T0" fmla="*/ 258 w 258"/>
                  <a:gd name="T1" fmla="*/ 165 h 283"/>
                  <a:gd name="T2" fmla="*/ 207 w 258"/>
                  <a:gd name="T3" fmla="*/ 72 h 283"/>
                  <a:gd name="T4" fmla="*/ 128 w 258"/>
                  <a:gd name="T5" fmla="*/ 0 h 283"/>
                  <a:gd name="T6" fmla="*/ 160 w 258"/>
                  <a:gd name="T7" fmla="*/ 165 h 283"/>
                  <a:gd name="T8" fmla="*/ 0 w 258"/>
                  <a:gd name="T9" fmla="*/ 258 h 283"/>
                  <a:gd name="T10" fmla="*/ 134 w 258"/>
                  <a:gd name="T11" fmla="*/ 274 h 283"/>
                  <a:gd name="T12" fmla="*/ 258 w 258"/>
                  <a:gd name="T13" fmla="*/ 165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8" h="283">
                    <a:moveTo>
                      <a:pt x="258" y="165"/>
                    </a:moveTo>
                    <a:cubicBezTo>
                      <a:pt x="258" y="126"/>
                      <a:pt x="235" y="98"/>
                      <a:pt x="207" y="72"/>
                    </a:cubicBezTo>
                    <a:cubicBezTo>
                      <a:pt x="181" y="48"/>
                      <a:pt x="155" y="24"/>
                      <a:pt x="128" y="0"/>
                    </a:cubicBezTo>
                    <a:cubicBezTo>
                      <a:pt x="170" y="43"/>
                      <a:pt x="183" y="109"/>
                      <a:pt x="160" y="165"/>
                    </a:cubicBezTo>
                    <a:cubicBezTo>
                      <a:pt x="133" y="227"/>
                      <a:pt x="68" y="266"/>
                      <a:pt x="0" y="258"/>
                    </a:cubicBezTo>
                    <a:cubicBezTo>
                      <a:pt x="45" y="263"/>
                      <a:pt x="90" y="269"/>
                      <a:pt x="134" y="274"/>
                    </a:cubicBezTo>
                    <a:cubicBezTo>
                      <a:pt x="199" y="283"/>
                      <a:pt x="258" y="231"/>
                      <a:pt x="258" y="165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65"/>
              <p:cNvSpPr>
                <a:spLocks/>
              </p:cNvSpPr>
              <p:nvPr/>
            </p:nvSpPr>
            <p:spPr bwMode="auto">
              <a:xfrm>
                <a:off x="-1299713" y="280518"/>
                <a:ext cx="990600" cy="387350"/>
              </a:xfrm>
              <a:custGeom>
                <a:avLst/>
                <a:gdLst>
                  <a:gd name="T0" fmla="*/ 503 w 624"/>
                  <a:gd name="T1" fmla="*/ 0 h 244"/>
                  <a:gd name="T2" fmla="*/ 624 w 624"/>
                  <a:gd name="T3" fmla="*/ 244 h 244"/>
                  <a:gd name="T4" fmla="*/ 265 w 624"/>
                  <a:gd name="T5" fmla="*/ 244 h 244"/>
                  <a:gd name="T6" fmla="*/ 0 w 624"/>
                  <a:gd name="T7" fmla="*/ 3 h 244"/>
                  <a:gd name="T8" fmla="*/ 503 w 624"/>
                  <a:gd name="T9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244">
                    <a:moveTo>
                      <a:pt x="503" y="0"/>
                    </a:moveTo>
                    <a:lnTo>
                      <a:pt x="624" y="244"/>
                    </a:lnTo>
                    <a:lnTo>
                      <a:pt x="265" y="244"/>
                    </a:lnTo>
                    <a:lnTo>
                      <a:pt x="0" y="3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chemeClr val="accent4">
                  <a:lumMod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66"/>
              <p:cNvSpPr>
                <a:spLocks/>
              </p:cNvSpPr>
              <p:nvPr/>
            </p:nvSpPr>
            <p:spPr bwMode="auto">
              <a:xfrm>
                <a:off x="-552001" y="-1119657"/>
                <a:ext cx="836613" cy="1787525"/>
              </a:xfrm>
              <a:custGeom>
                <a:avLst/>
                <a:gdLst>
                  <a:gd name="T0" fmla="*/ 178 w 197"/>
                  <a:gd name="T1" fmla="*/ 1 h 420"/>
                  <a:gd name="T2" fmla="*/ 28 w 197"/>
                  <a:gd name="T3" fmla="*/ 79 h 420"/>
                  <a:gd name="T4" fmla="*/ 1 w 197"/>
                  <a:gd name="T5" fmla="*/ 211 h 420"/>
                  <a:gd name="T6" fmla="*/ 2 w 197"/>
                  <a:gd name="T7" fmla="*/ 281 h 420"/>
                  <a:gd name="T8" fmla="*/ 15 w 197"/>
                  <a:gd name="T9" fmla="*/ 335 h 420"/>
                  <a:gd name="T10" fmla="*/ 57 w 197"/>
                  <a:gd name="T11" fmla="*/ 420 h 420"/>
                  <a:gd name="T12" fmla="*/ 72 w 197"/>
                  <a:gd name="T13" fmla="*/ 250 h 420"/>
                  <a:gd name="T14" fmla="*/ 135 w 197"/>
                  <a:gd name="T15" fmla="*/ 193 h 420"/>
                  <a:gd name="T16" fmla="*/ 174 w 197"/>
                  <a:gd name="T17" fmla="*/ 183 h 420"/>
                  <a:gd name="T18" fmla="*/ 189 w 197"/>
                  <a:gd name="T19" fmla="*/ 180 h 420"/>
                  <a:gd name="T20" fmla="*/ 197 w 197"/>
                  <a:gd name="T21" fmla="*/ 0 h 420"/>
                  <a:gd name="T22" fmla="*/ 178 w 197"/>
                  <a:gd name="T23" fmla="*/ 1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7" h="420">
                    <a:moveTo>
                      <a:pt x="178" y="1"/>
                    </a:moveTo>
                    <a:cubicBezTo>
                      <a:pt x="118" y="6"/>
                      <a:pt x="55" y="23"/>
                      <a:pt x="28" y="79"/>
                    </a:cubicBezTo>
                    <a:cubicBezTo>
                      <a:pt x="10" y="118"/>
                      <a:pt x="3" y="169"/>
                      <a:pt x="1" y="211"/>
                    </a:cubicBezTo>
                    <a:cubicBezTo>
                      <a:pt x="0" y="234"/>
                      <a:pt x="1" y="257"/>
                      <a:pt x="2" y="281"/>
                    </a:cubicBezTo>
                    <a:cubicBezTo>
                      <a:pt x="3" y="298"/>
                      <a:pt x="7" y="320"/>
                      <a:pt x="15" y="335"/>
                    </a:cubicBezTo>
                    <a:cubicBezTo>
                      <a:pt x="29" y="363"/>
                      <a:pt x="43" y="392"/>
                      <a:pt x="57" y="420"/>
                    </a:cubicBezTo>
                    <a:cubicBezTo>
                      <a:pt x="51" y="364"/>
                      <a:pt x="49" y="302"/>
                      <a:pt x="72" y="250"/>
                    </a:cubicBezTo>
                    <a:cubicBezTo>
                      <a:pt x="85" y="222"/>
                      <a:pt x="106" y="203"/>
                      <a:pt x="135" y="193"/>
                    </a:cubicBezTo>
                    <a:cubicBezTo>
                      <a:pt x="149" y="188"/>
                      <a:pt x="161" y="185"/>
                      <a:pt x="174" y="183"/>
                    </a:cubicBezTo>
                    <a:cubicBezTo>
                      <a:pt x="181" y="182"/>
                      <a:pt x="189" y="180"/>
                      <a:pt x="189" y="180"/>
                    </a:cubicBezTo>
                    <a:cubicBezTo>
                      <a:pt x="192" y="120"/>
                      <a:pt x="194" y="60"/>
                      <a:pt x="197" y="0"/>
                    </a:cubicBezTo>
                    <a:cubicBezTo>
                      <a:pt x="190" y="0"/>
                      <a:pt x="184" y="1"/>
                      <a:pt x="178" y="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53"/>
              <p:cNvSpPr>
                <a:spLocks/>
              </p:cNvSpPr>
              <p:nvPr/>
            </p:nvSpPr>
            <p:spPr bwMode="auto">
              <a:xfrm>
                <a:off x="-203428" y="2337763"/>
                <a:ext cx="128588" cy="760413"/>
              </a:xfrm>
              <a:custGeom>
                <a:avLst/>
                <a:gdLst>
                  <a:gd name="T0" fmla="*/ 5 w 30"/>
                  <a:gd name="T1" fmla="*/ 68 h 179"/>
                  <a:gd name="T2" fmla="*/ 30 w 30"/>
                  <a:gd name="T3" fmla="*/ 0 h 179"/>
                  <a:gd name="T4" fmla="*/ 29 w 30"/>
                  <a:gd name="T5" fmla="*/ 21 h 179"/>
                  <a:gd name="T6" fmla="*/ 29 w 30"/>
                  <a:gd name="T7" fmla="*/ 41 h 179"/>
                  <a:gd name="T8" fmla="*/ 27 w 30"/>
                  <a:gd name="T9" fmla="*/ 61 h 179"/>
                  <a:gd name="T10" fmla="*/ 26 w 30"/>
                  <a:gd name="T11" fmla="*/ 80 h 179"/>
                  <a:gd name="T12" fmla="*/ 0 w 30"/>
                  <a:gd name="T13" fmla="*/ 179 h 179"/>
                  <a:gd name="T14" fmla="*/ 2 w 30"/>
                  <a:gd name="T15" fmla="*/ 152 h 179"/>
                  <a:gd name="T16" fmla="*/ 4 w 30"/>
                  <a:gd name="T17" fmla="*/ 124 h 179"/>
                  <a:gd name="T18" fmla="*/ 4 w 30"/>
                  <a:gd name="T19" fmla="*/ 96 h 179"/>
                  <a:gd name="T20" fmla="*/ 5 w 30"/>
                  <a:gd name="T21" fmla="*/ 6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79">
                    <a:moveTo>
                      <a:pt x="5" y="68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7"/>
                      <a:pt x="29" y="14"/>
                      <a:pt x="29" y="21"/>
                    </a:cubicBezTo>
                    <a:cubicBezTo>
                      <a:pt x="29" y="28"/>
                      <a:pt x="29" y="34"/>
                      <a:pt x="29" y="41"/>
                    </a:cubicBezTo>
                    <a:cubicBezTo>
                      <a:pt x="28" y="48"/>
                      <a:pt x="28" y="54"/>
                      <a:pt x="27" y="61"/>
                    </a:cubicBezTo>
                    <a:cubicBezTo>
                      <a:pt x="27" y="67"/>
                      <a:pt x="27" y="74"/>
                      <a:pt x="26" y="80"/>
                    </a:cubicBezTo>
                    <a:cubicBezTo>
                      <a:pt x="0" y="179"/>
                      <a:pt x="0" y="179"/>
                      <a:pt x="0" y="179"/>
                    </a:cubicBezTo>
                    <a:cubicBezTo>
                      <a:pt x="1" y="170"/>
                      <a:pt x="1" y="161"/>
                      <a:pt x="2" y="152"/>
                    </a:cubicBezTo>
                    <a:cubicBezTo>
                      <a:pt x="3" y="143"/>
                      <a:pt x="3" y="134"/>
                      <a:pt x="4" y="124"/>
                    </a:cubicBezTo>
                    <a:cubicBezTo>
                      <a:pt x="4" y="115"/>
                      <a:pt x="4" y="106"/>
                      <a:pt x="4" y="96"/>
                    </a:cubicBezTo>
                    <a:cubicBezTo>
                      <a:pt x="5" y="87"/>
                      <a:pt x="5" y="77"/>
                      <a:pt x="5" y="6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48"/>
              <p:cNvSpPr>
                <a:spLocks/>
              </p:cNvSpPr>
              <p:nvPr/>
            </p:nvSpPr>
            <p:spPr bwMode="auto">
              <a:xfrm>
                <a:off x="-2817191" y="2759869"/>
                <a:ext cx="1317625" cy="446088"/>
              </a:xfrm>
              <a:custGeom>
                <a:avLst/>
                <a:gdLst>
                  <a:gd name="T0" fmla="*/ 830 w 830"/>
                  <a:gd name="T1" fmla="*/ 0 h 281"/>
                  <a:gd name="T2" fmla="*/ 538 w 830"/>
                  <a:gd name="T3" fmla="*/ 0 h 281"/>
                  <a:gd name="T4" fmla="*/ 0 w 830"/>
                  <a:gd name="T5" fmla="*/ 281 h 281"/>
                  <a:gd name="T6" fmla="*/ 407 w 830"/>
                  <a:gd name="T7" fmla="*/ 281 h 281"/>
                  <a:gd name="T8" fmla="*/ 830 w 830"/>
                  <a:gd name="T9" fmla="*/ 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0" h="281">
                    <a:moveTo>
                      <a:pt x="830" y="0"/>
                    </a:moveTo>
                    <a:lnTo>
                      <a:pt x="538" y="0"/>
                    </a:lnTo>
                    <a:lnTo>
                      <a:pt x="0" y="281"/>
                    </a:lnTo>
                    <a:lnTo>
                      <a:pt x="407" y="281"/>
                    </a:lnTo>
                    <a:lnTo>
                      <a:pt x="830" y="0"/>
                    </a:ln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50"/>
              <p:cNvSpPr>
                <a:spLocks/>
              </p:cNvSpPr>
              <p:nvPr/>
            </p:nvSpPr>
            <p:spPr bwMode="auto">
              <a:xfrm>
                <a:off x="-1130528" y="2677488"/>
                <a:ext cx="536575" cy="1185863"/>
              </a:xfrm>
              <a:custGeom>
                <a:avLst/>
                <a:gdLst>
                  <a:gd name="T0" fmla="*/ 125 w 126"/>
                  <a:gd name="T1" fmla="*/ 73 h 279"/>
                  <a:gd name="T2" fmla="*/ 93 w 126"/>
                  <a:gd name="T3" fmla="*/ 0 h 279"/>
                  <a:gd name="T4" fmla="*/ 13 w 126"/>
                  <a:gd name="T5" fmla="*/ 92 h 279"/>
                  <a:gd name="T6" fmla="*/ 9 w 126"/>
                  <a:gd name="T7" fmla="*/ 109 h 279"/>
                  <a:gd name="T8" fmla="*/ 39 w 126"/>
                  <a:gd name="T9" fmla="*/ 162 h 279"/>
                  <a:gd name="T10" fmla="*/ 35 w 126"/>
                  <a:gd name="T11" fmla="*/ 279 h 279"/>
                  <a:gd name="T12" fmla="*/ 35 w 126"/>
                  <a:gd name="T13" fmla="*/ 278 h 279"/>
                  <a:gd name="T14" fmla="*/ 110 w 126"/>
                  <a:gd name="T15" fmla="*/ 134 h 279"/>
                  <a:gd name="T16" fmla="*/ 125 w 126"/>
                  <a:gd name="T17" fmla="*/ 73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6" h="279">
                    <a:moveTo>
                      <a:pt x="125" y="73"/>
                    </a:moveTo>
                    <a:cubicBezTo>
                      <a:pt x="124" y="46"/>
                      <a:pt x="112" y="19"/>
                      <a:pt x="93" y="0"/>
                    </a:cubicBezTo>
                    <a:cubicBezTo>
                      <a:pt x="66" y="31"/>
                      <a:pt x="39" y="61"/>
                      <a:pt x="13" y="92"/>
                    </a:cubicBezTo>
                    <a:cubicBezTo>
                      <a:pt x="5" y="101"/>
                      <a:pt x="0" y="98"/>
                      <a:pt x="9" y="109"/>
                    </a:cubicBezTo>
                    <a:cubicBezTo>
                      <a:pt x="22" y="125"/>
                      <a:pt x="31" y="144"/>
                      <a:pt x="39" y="162"/>
                    </a:cubicBezTo>
                    <a:cubicBezTo>
                      <a:pt x="52" y="201"/>
                      <a:pt x="54" y="242"/>
                      <a:pt x="35" y="279"/>
                    </a:cubicBezTo>
                    <a:cubicBezTo>
                      <a:pt x="35" y="278"/>
                      <a:pt x="35" y="278"/>
                      <a:pt x="35" y="278"/>
                    </a:cubicBezTo>
                    <a:cubicBezTo>
                      <a:pt x="59" y="231"/>
                      <a:pt x="85" y="182"/>
                      <a:pt x="110" y="134"/>
                    </a:cubicBezTo>
                    <a:cubicBezTo>
                      <a:pt x="120" y="115"/>
                      <a:pt x="126" y="95"/>
                      <a:pt x="125" y="7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54"/>
              <p:cNvSpPr>
                <a:spLocks/>
              </p:cNvSpPr>
              <p:nvPr/>
            </p:nvSpPr>
            <p:spPr bwMode="auto">
              <a:xfrm>
                <a:off x="-209419" y="2337764"/>
                <a:ext cx="128587" cy="760414"/>
              </a:xfrm>
              <a:custGeom>
                <a:avLst/>
                <a:gdLst>
                  <a:gd name="T0" fmla="*/ 5 w 30"/>
                  <a:gd name="T1" fmla="*/ 68 h 179"/>
                  <a:gd name="T2" fmla="*/ 30 w 30"/>
                  <a:gd name="T3" fmla="*/ 0 h 179"/>
                  <a:gd name="T4" fmla="*/ 29 w 30"/>
                  <a:gd name="T5" fmla="*/ 21 h 179"/>
                  <a:gd name="T6" fmla="*/ 29 w 30"/>
                  <a:gd name="T7" fmla="*/ 41 h 179"/>
                  <a:gd name="T8" fmla="*/ 27 w 30"/>
                  <a:gd name="T9" fmla="*/ 61 h 179"/>
                  <a:gd name="T10" fmla="*/ 26 w 30"/>
                  <a:gd name="T11" fmla="*/ 80 h 179"/>
                  <a:gd name="T12" fmla="*/ 0 w 30"/>
                  <a:gd name="T13" fmla="*/ 179 h 179"/>
                  <a:gd name="T14" fmla="*/ 2 w 30"/>
                  <a:gd name="T15" fmla="*/ 152 h 179"/>
                  <a:gd name="T16" fmla="*/ 4 w 30"/>
                  <a:gd name="T17" fmla="*/ 124 h 179"/>
                  <a:gd name="T18" fmla="*/ 4 w 30"/>
                  <a:gd name="T19" fmla="*/ 96 h 179"/>
                  <a:gd name="T20" fmla="*/ 5 w 30"/>
                  <a:gd name="T21" fmla="*/ 6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79">
                    <a:moveTo>
                      <a:pt x="5" y="68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7"/>
                      <a:pt x="29" y="14"/>
                      <a:pt x="29" y="21"/>
                    </a:cubicBezTo>
                    <a:cubicBezTo>
                      <a:pt x="29" y="28"/>
                      <a:pt x="29" y="34"/>
                      <a:pt x="29" y="41"/>
                    </a:cubicBezTo>
                    <a:cubicBezTo>
                      <a:pt x="28" y="48"/>
                      <a:pt x="28" y="54"/>
                      <a:pt x="27" y="61"/>
                    </a:cubicBezTo>
                    <a:cubicBezTo>
                      <a:pt x="27" y="67"/>
                      <a:pt x="27" y="74"/>
                      <a:pt x="26" y="80"/>
                    </a:cubicBezTo>
                    <a:cubicBezTo>
                      <a:pt x="0" y="179"/>
                      <a:pt x="0" y="179"/>
                      <a:pt x="0" y="179"/>
                    </a:cubicBezTo>
                    <a:cubicBezTo>
                      <a:pt x="1" y="170"/>
                      <a:pt x="1" y="161"/>
                      <a:pt x="2" y="152"/>
                    </a:cubicBezTo>
                    <a:cubicBezTo>
                      <a:pt x="3" y="143"/>
                      <a:pt x="3" y="134"/>
                      <a:pt x="4" y="124"/>
                    </a:cubicBezTo>
                    <a:cubicBezTo>
                      <a:pt x="4" y="115"/>
                      <a:pt x="4" y="106"/>
                      <a:pt x="4" y="96"/>
                    </a:cubicBezTo>
                    <a:cubicBezTo>
                      <a:pt x="5" y="87"/>
                      <a:pt x="5" y="77"/>
                      <a:pt x="5" y="6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51"/>
              <p:cNvSpPr>
                <a:spLocks/>
              </p:cNvSpPr>
              <p:nvPr/>
            </p:nvSpPr>
            <p:spPr bwMode="auto">
              <a:xfrm>
                <a:off x="-514123" y="365862"/>
                <a:ext cx="242888" cy="527050"/>
              </a:xfrm>
              <a:custGeom>
                <a:avLst/>
                <a:gdLst>
                  <a:gd name="T0" fmla="*/ 6 w 57"/>
                  <a:gd name="T1" fmla="*/ 0 h 124"/>
                  <a:gd name="T2" fmla="*/ 51 w 57"/>
                  <a:gd name="T3" fmla="*/ 84 h 124"/>
                  <a:gd name="T4" fmla="*/ 52 w 57"/>
                  <a:gd name="T5" fmla="*/ 94 h 124"/>
                  <a:gd name="T6" fmla="*/ 53 w 57"/>
                  <a:gd name="T7" fmla="*/ 104 h 124"/>
                  <a:gd name="T8" fmla="*/ 55 w 57"/>
                  <a:gd name="T9" fmla="*/ 113 h 124"/>
                  <a:gd name="T10" fmla="*/ 57 w 57"/>
                  <a:gd name="T11" fmla="*/ 124 h 124"/>
                  <a:gd name="T12" fmla="*/ 15 w 57"/>
                  <a:gd name="T13" fmla="*/ 55 h 124"/>
                  <a:gd name="T14" fmla="*/ 1 w 57"/>
                  <a:gd name="T15" fmla="*/ 44 h 124"/>
                  <a:gd name="T16" fmla="*/ 1 w 57"/>
                  <a:gd name="T17" fmla="*/ 26 h 124"/>
                  <a:gd name="T18" fmla="*/ 8 w 57"/>
                  <a:gd name="T19" fmla="*/ 13 h 124"/>
                  <a:gd name="T20" fmla="*/ 6 w 57"/>
                  <a:gd name="T21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24">
                    <a:moveTo>
                      <a:pt x="6" y="0"/>
                    </a:moveTo>
                    <a:cubicBezTo>
                      <a:pt x="51" y="84"/>
                      <a:pt x="51" y="84"/>
                      <a:pt x="51" y="84"/>
                    </a:cubicBezTo>
                    <a:cubicBezTo>
                      <a:pt x="51" y="88"/>
                      <a:pt x="52" y="91"/>
                      <a:pt x="52" y="94"/>
                    </a:cubicBezTo>
                    <a:cubicBezTo>
                      <a:pt x="53" y="97"/>
                      <a:pt x="53" y="100"/>
                      <a:pt x="53" y="104"/>
                    </a:cubicBezTo>
                    <a:cubicBezTo>
                      <a:pt x="54" y="107"/>
                      <a:pt x="54" y="110"/>
                      <a:pt x="55" y="113"/>
                    </a:cubicBezTo>
                    <a:cubicBezTo>
                      <a:pt x="55" y="117"/>
                      <a:pt x="56" y="120"/>
                      <a:pt x="57" y="124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4" y="50"/>
                      <a:pt x="2" y="48"/>
                      <a:pt x="1" y="44"/>
                    </a:cubicBezTo>
                    <a:cubicBezTo>
                      <a:pt x="0" y="39"/>
                      <a:pt x="2" y="31"/>
                      <a:pt x="1" y="26"/>
                    </a:cubicBezTo>
                    <a:cubicBezTo>
                      <a:pt x="0" y="22"/>
                      <a:pt x="9" y="17"/>
                      <a:pt x="8" y="13"/>
                    </a:cubicBezTo>
                    <a:cubicBezTo>
                      <a:pt x="7" y="8"/>
                      <a:pt x="7" y="4"/>
                      <a:pt x="6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5"/>
              <p:cNvSpPr>
                <a:spLocks/>
              </p:cNvSpPr>
              <p:nvPr/>
            </p:nvSpPr>
            <p:spPr bwMode="auto">
              <a:xfrm>
                <a:off x="147069" y="4185370"/>
                <a:ext cx="1427163" cy="2011363"/>
              </a:xfrm>
              <a:custGeom>
                <a:avLst/>
                <a:gdLst>
                  <a:gd name="T0" fmla="*/ 315 w 336"/>
                  <a:gd name="T1" fmla="*/ 347 h 473"/>
                  <a:gd name="T2" fmla="*/ 276 w 336"/>
                  <a:gd name="T3" fmla="*/ 154 h 473"/>
                  <a:gd name="T4" fmla="*/ 221 w 336"/>
                  <a:gd name="T5" fmla="*/ 0 h 473"/>
                  <a:gd name="T6" fmla="*/ 149 w 336"/>
                  <a:gd name="T7" fmla="*/ 155 h 473"/>
                  <a:gd name="T8" fmla="*/ 2 w 336"/>
                  <a:gd name="T9" fmla="*/ 102 h 473"/>
                  <a:gd name="T10" fmla="*/ 0 w 336"/>
                  <a:gd name="T11" fmla="*/ 353 h 473"/>
                  <a:gd name="T12" fmla="*/ 0 w 336"/>
                  <a:gd name="T13" fmla="*/ 381 h 473"/>
                  <a:gd name="T14" fmla="*/ 73 w 336"/>
                  <a:gd name="T15" fmla="*/ 448 h 473"/>
                  <a:gd name="T16" fmla="*/ 238 w 336"/>
                  <a:gd name="T17" fmla="*/ 437 h 473"/>
                  <a:gd name="T18" fmla="*/ 315 w 336"/>
                  <a:gd name="T19" fmla="*/ 347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6" h="473">
                    <a:moveTo>
                      <a:pt x="315" y="347"/>
                    </a:moveTo>
                    <a:cubicBezTo>
                      <a:pt x="336" y="279"/>
                      <a:pt x="298" y="216"/>
                      <a:pt x="276" y="154"/>
                    </a:cubicBezTo>
                    <a:cubicBezTo>
                      <a:pt x="258" y="102"/>
                      <a:pt x="240" y="51"/>
                      <a:pt x="221" y="0"/>
                    </a:cubicBezTo>
                    <a:cubicBezTo>
                      <a:pt x="244" y="62"/>
                      <a:pt x="210" y="131"/>
                      <a:pt x="149" y="155"/>
                    </a:cubicBezTo>
                    <a:cubicBezTo>
                      <a:pt x="95" y="175"/>
                      <a:pt x="32" y="152"/>
                      <a:pt x="2" y="102"/>
                    </a:cubicBezTo>
                    <a:cubicBezTo>
                      <a:pt x="2" y="186"/>
                      <a:pt x="1" y="269"/>
                      <a:pt x="0" y="353"/>
                    </a:cubicBezTo>
                    <a:cubicBezTo>
                      <a:pt x="0" y="363"/>
                      <a:pt x="0" y="380"/>
                      <a:pt x="0" y="381"/>
                    </a:cubicBezTo>
                    <a:cubicBezTo>
                      <a:pt x="14" y="413"/>
                      <a:pt x="44" y="434"/>
                      <a:pt x="73" y="448"/>
                    </a:cubicBezTo>
                    <a:cubicBezTo>
                      <a:pt x="126" y="473"/>
                      <a:pt x="189" y="469"/>
                      <a:pt x="238" y="437"/>
                    </a:cubicBezTo>
                    <a:cubicBezTo>
                      <a:pt x="271" y="415"/>
                      <a:pt x="303" y="384"/>
                      <a:pt x="315" y="347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32"/>
              <p:cNvSpPr>
                <a:spLocks/>
              </p:cNvSpPr>
              <p:nvPr/>
            </p:nvSpPr>
            <p:spPr bwMode="auto">
              <a:xfrm>
                <a:off x="426243" y="3875411"/>
                <a:ext cx="947738" cy="1377950"/>
              </a:xfrm>
              <a:custGeom>
                <a:avLst/>
                <a:gdLst>
                  <a:gd name="T0" fmla="*/ 62 w 223"/>
                  <a:gd name="T1" fmla="*/ 223 h 324"/>
                  <a:gd name="T2" fmla="*/ 223 w 223"/>
                  <a:gd name="T3" fmla="*/ 324 h 324"/>
                  <a:gd name="T4" fmla="*/ 170 w 223"/>
                  <a:gd name="T5" fmla="*/ 163 h 324"/>
                  <a:gd name="T6" fmla="*/ 124 w 223"/>
                  <a:gd name="T7" fmla="*/ 48 h 324"/>
                  <a:gd name="T8" fmla="*/ 15 w 223"/>
                  <a:gd name="T9" fmla="*/ 9 h 324"/>
                  <a:gd name="T10" fmla="*/ 1 w 223"/>
                  <a:gd name="T11" fmla="*/ 22 h 324"/>
                  <a:gd name="T12" fmla="*/ 8 w 223"/>
                  <a:gd name="T13" fmla="*/ 82 h 324"/>
                  <a:gd name="T14" fmla="*/ 23 w 223"/>
                  <a:gd name="T15" fmla="*/ 222 h 324"/>
                  <a:gd name="T16" fmla="*/ 23 w 223"/>
                  <a:gd name="T17" fmla="*/ 227 h 324"/>
                  <a:gd name="T18" fmla="*/ 62 w 223"/>
                  <a:gd name="T19" fmla="*/ 223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24">
                    <a:moveTo>
                      <a:pt x="62" y="223"/>
                    </a:moveTo>
                    <a:cubicBezTo>
                      <a:pt x="132" y="214"/>
                      <a:pt x="201" y="258"/>
                      <a:pt x="223" y="324"/>
                    </a:cubicBezTo>
                    <a:cubicBezTo>
                      <a:pt x="205" y="272"/>
                      <a:pt x="188" y="216"/>
                      <a:pt x="170" y="163"/>
                    </a:cubicBezTo>
                    <a:cubicBezTo>
                      <a:pt x="158" y="126"/>
                      <a:pt x="150" y="80"/>
                      <a:pt x="124" y="48"/>
                    </a:cubicBezTo>
                    <a:cubicBezTo>
                      <a:pt x="99" y="15"/>
                      <a:pt x="56" y="0"/>
                      <a:pt x="15" y="9"/>
                    </a:cubicBezTo>
                    <a:cubicBezTo>
                      <a:pt x="5" y="11"/>
                      <a:pt x="0" y="11"/>
                      <a:pt x="1" y="22"/>
                    </a:cubicBezTo>
                    <a:cubicBezTo>
                      <a:pt x="3" y="42"/>
                      <a:pt x="5" y="62"/>
                      <a:pt x="8" y="82"/>
                    </a:cubicBezTo>
                    <a:cubicBezTo>
                      <a:pt x="13" y="129"/>
                      <a:pt x="18" y="175"/>
                      <a:pt x="23" y="222"/>
                    </a:cubicBezTo>
                    <a:cubicBezTo>
                      <a:pt x="23" y="224"/>
                      <a:pt x="23" y="225"/>
                      <a:pt x="23" y="227"/>
                    </a:cubicBezTo>
                    <a:cubicBezTo>
                      <a:pt x="36" y="222"/>
                      <a:pt x="49" y="224"/>
                      <a:pt x="62" y="223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6"/>
              <p:cNvSpPr>
                <a:spLocks/>
              </p:cNvSpPr>
              <p:nvPr/>
            </p:nvSpPr>
            <p:spPr bwMode="auto">
              <a:xfrm>
                <a:off x="-132331" y="4618758"/>
                <a:ext cx="288925" cy="1752600"/>
              </a:xfrm>
              <a:custGeom>
                <a:avLst/>
                <a:gdLst>
                  <a:gd name="T0" fmla="*/ 0 w 182"/>
                  <a:gd name="T1" fmla="*/ 1104 h 1104"/>
                  <a:gd name="T2" fmla="*/ 56 w 182"/>
                  <a:gd name="T3" fmla="*/ 255 h 1104"/>
                  <a:gd name="T4" fmla="*/ 182 w 182"/>
                  <a:gd name="T5" fmla="*/ 0 h 1104"/>
                  <a:gd name="T6" fmla="*/ 176 w 182"/>
                  <a:gd name="T7" fmla="*/ 748 h 1104"/>
                  <a:gd name="T8" fmla="*/ 0 w 182"/>
                  <a:gd name="T9" fmla="*/ 1104 h 1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2" h="1104">
                    <a:moveTo>
                      <a:pt x="0" y="1104"/>
                    </a:moveTo>
                    <a:lnTo>
                      <a:pt x="56" y="255"/>
                    </a:lnTo>
                    <a:lnTo>
                      <a:pt x="182" y="0"/>
                    </a:lnTo>
                    <a:lnTo>
                      <a:pt x="176" y="748"/>
                    </a:lnTo>
                    <a:lnTo>
                      <a:pt x="0" y="1104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17"/>
              <p:cNvSpPr>
                <a:spLocks/>
              </p:cNvSpPr>
              <p:nvPr/>
            </p:nvSpPr>
            <p:spPr bwMode="auto">
              <a:xfrm>
                <a:off x="747144" y="3399558"/>
                <a:ext cx="1663700" cy="1016000"/>
              </a:xfrm>
              <a:custGeom>
                <a:avLst/>
                <a:gdLst>
                  <a:gd name="T0" fmla="*/ 243 w 392"/>
                  <a:gd name="T1" fmla="*/ 0 h 239"/>
                  <a:gd name="T2" fmla="*/ 145 w 392"/>
                  <a:gd name="T3" fmla="*/ 49 h 239"/>
                  <a:gd name="T4" fmla="*/ 0 w 392"/>
                  <a:gd name="T5" fmla="*/ 7 h 239"/>
                  <a:gd name="T6" fmla="*/ 37 w 392"/>
                  <a:gd name="T7" fmla="*/ 125 h 239"/>
                  <a:gd name="T8" fmla="*/ 53 w 392"/>
                  <a:gd name="T9" fmla="*/ 173 h 239"/>
                  <a:gd name="T10" fmla="*/ 94 w 392"/>
                  <a:gd name="T11" fmla="*/ 189 h 239"/>
                  <a:gd name="T12" fmla="*/ 146 w 392"/>
                  <a:gd name="T13" fmla="*/ 207 h 239"/>
                  <a:gd name="T14" fmla="*/ 243 w 392"/>
                  <a:gd name="T15" fmla="*/ 237 h 239"/>
                  <a:gd name="T16" fmla="*/ 301 w 392"/>
                  <a:gd name="T17" fmla="*/ 236 h 239"/>
                  <a:gd name="T18" fmla="*/ 376 w 392"/>
                  <a:gd name="T19" fmla="*/ 182 h 239"/>
                  <a:gd name="T20" fmla="*/ 392 w 392"/>
                  <a:gd name="T21" fmla="*/ 164 h 239"/>
                  <a:gd name="T22" fmla="*/ 375 w 392"/>
                  <a:gd name="T23" fmla="*/ 145 h 239"/>
                  <a:gd name="T24" fmla="*/ 243 w 392"/>
                  <a:gd name="T25" fmla="*/ 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2" h="239">
                    <a:moveTo>
                      <a:pt x="243" y="0"/>
                    </a:moveTo>
                    <a:cubicBezTo>
                      <a:pt x="216" y="31"/>
                      <a:pt x="187" y="54"/>
                      <a:pt x="145" y="49"/>
                    </a:cubicBezTo>
                    <a:cubicBezTo>
                      <a:pt x="95" y="43"/>
                      <a:pt x="47" y="24"/>
                      <a:pt x="0" y="7"/>
                    </a:cubicBezTo>
                    <a:cubicBezTo>
                      <a:pt x="13" y="46"/>
                      <a:pt x="25" y="85"/>
                      <a:pt x="37" y="125"/>
                    </a:cubicBezTo>
                    <a:cubicBezTo>
                      <a:pt x="43" y="141"/>
                      <a:pt x="48" y="157"/>
                      <a:pt x="53" y="173"/>
                    </a:cubicBezTo>
                    <a:cubicBezTo>
                      <a:pt x="55" y="179"/>
                      <a:pt x="86" y="186"/>
                      <a:pt x="94" y="189"/>
                    </a:cubicBezTo>
                    <a:cubicBezTo>
                      <a:pt x="111" y="195"/>
                      <a:pt x="128" y="201"/>
                      <a:pt x="146" y="207"/>
                    </a:cubicBezTo>
                    <a:cubicBezTo>
                      <a:pt x="178" y="217"/>
                      <a:pt x="209" y="232"/>
                      <a:pt x="243" y="237"/>
                    </a:cubicBezTo>
                    <a:cubicBezTo>
                      <a:pt x="263" y="239"/>
                      <a:pt x="282" y="236"/>
                      <a:pt x="301" y="236"/>
                    </a:cubicBezTo>
                    <a:cubicBezTo>
                      <a:pt x="329" y="236"/>
                      <a:pt x="359" y="200"/>
                      <a:pt x="376" y="182"/>
                    </a:cubicBezTo>
                    <a:cubicBezTo>
                      <a:pt x="381" y="177"/>
                      <a:pt x="392" y="164"/>
                      <a:pt x="392" y="164"/>
                    </a:cubicBezTo>
                    <a:cubicBezTo>
                      <a:pt x="387" y="159"/>
                      <a:pt x="380" y="151"/>
                      <a:pt x="375" y="145"/>
                    </a:cubicBezTo>
                    <a:cubicBezTo>
                      <a:pt x="331" y="97"/>
                      <a:pt x="287" y="48"/>
                      <a:pt x="243" y="0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8"/>
              <p:cNvSpPr>
                <a:spLocks/>
              </p:cNvSpPr>
              <p:nvPr/>
            </p:nvSpPr>
            <p:spPr bwMode="auto">
              <a:xfrm>
                <a:off x="1777432" y="3399558"/>
                <a:ext cx="2644775" cy="2244725"/>
              </a:xfrm>
              <a:custGeom>
                <a:avLst/>
                <a:gdLst>
                  <a:gd name="T0" fmla="*/ 399 w 1666"/>
                  <a:gd name="T1" fmla="*/ 439 h 1414"/>
                  <a:gd name="T2" fmla="*/ 0 w 1666"/>
                  <a:gd name="T3" fmla="*/ 0 h 1414"/>
                  <a:gd name="T4" fmla="*/ 907 w 1666"/>
                  <a:gd name="T5" fmla="*/ 696 h 1414"/>
                  <a:gd name="T6" fmla="*/ 1666 w 1666"/>
                  <a:gd name="T7" fmla="*/ 1414 h 1414"/>
                  <a:gd name="T8" fmla="*/ 399 w 1666"/>
                  <a:gd name="T9" fmla="*/ 439 h 1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6" h="1414">
                    <a:moveTo>
                      <a:pt x="399" y="439"/>
                    </a:moveTo>
                    <a:lnTo>
                      <a:pt x="0" y="0"/>
                    </a:lnTo>
                    <a:lnTo>
                      <a:pt x="907" y="696"/>
                    </a:lnTo>
                    <a:lnTo>
                      <a:pt x="1666" y="1414"/>
                    </a:lnTo>
                    <a:lnTo>
                      <a:pt x="399" y="439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>
                <a:spLocks/>
              </p:cNvSpPr>
              <p:nvPr/>
            </p:nvSpPr>
            <p:spPr bwMode="auto">
              <a:xfrm>
                <a:off x="-139700" y="4089553"/>
                <a:ext cx="4549775" cy="2830513"/>
              </a:xfrm>
              <a:custGeom>
                <a:avLst/>
                <a:gdLst>
                  <a:gd name="T0" fmla="*/ 599 w 1073"/>
                  <a:gd name="T1" fmla="*/ 0 h 666"/>
                  <a:gd name="T2" fmla="*/ 1002 w 1073"/>
                  <a:gd name="T3" fmla="*/ 309 h 666"/>
                  <a:gd name="T4" fmla="*/ 1073 w 1073"/>
                  <a:gd name="T5" fmla="*/ 364 h 666"/>
                  <a:gd name="T6" fmla="*/ 563 w 1073"/>
                  <a:gd name="T7" fmla="*/ 645 h 666"/>
                  <a:gd name="T8" fmla="*/ 0 w 1073"/>
                  <a:gd name="T9" fmla="*/ 535 h 666"/>
                  <a:gd name="T10" fmla="*/ 66 w 1073"/>
                  <a:gd name="T11" fmla="*/ 402 h 666"/>
                  <a:gd name="T12" fmla="*/ 364 w 1073"/>
                  <a:gd name="T13" fmla="*/ 392 h 666"/>
                  <a:gd name="T14" fmla="*/ 192 w 1073"/>
                  <a:gd name="T15" fmla="*/ 147 h 666"/>
                  <a:gd name="T16" fmla="*/ 260 w 1073"/>
                  <a:gd name="T17" fmla="*/ 10 h 666"/>
                  <a:gd name="T18" fmla="*/ 352 w 1073"/>
                  <a:gd name="T19" fmla="*/ 42 h 666"/>
                  <a:gd name="T20" fmla="*/ 448 w 1073"/>
                  <a:gd name="T21" fmla="*/ 67 h 666"/>
                  <a:gd name="T22" fmla="*/ 531 w 1073"/>
                  <a:gd name="T23" fmla="*/ 59 h 666"/>
                  <a:gd name="T24" fmla="*/ 599 w 1073"/>
                  <a:gd name="T25" fmla="*/ 0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73" h="666">
                    <a:moveTo>
                      <a:pt x="599" y="0"/>
                    </a:moveTo>
                    <a:cubicBezTo>
                      <a:pt x="733" y="103"/>
                      <a:pt x="867" y="206"/>
                      <a:pt x="1002" y="309"/>
                    </a:cubicBezTo>
                    <a:cubicBezTo>
                      <a:pt x="1025" y="328"/>
                      <a:pt x="1049" y="346"/>
                      <a:pt x="1073" y="364"/>
                    </a:cubicBezTo>
                    <a:cubicBezTo>
                      <a:pt x="943" y="518"/>
                      <a:pt x="765" y="625"/>
                      <a:pt x="563" y="645"/>
                    </a:cubicBezTo>
                    <a:cubicBezTo>
                      <a:pt x="367" y="666"/>
                      <a:pt x="181" y="602"/>
                      <a:pt x="0" y="535"/>
                    </a:cubicBezTo>
                    <a:cubicBezTo>
                      <a:pt x="22" y="490"/>
                      <a:pt x="44" y="446"/>
                      <a:pt x="66" y="402"/>
                    </a:cubicBezTo>
                    <a:cubicBezTo>
                      <a:pt x="133" y="515"/>
                      <a:pt x="305" y="510"/>
                      <a:pt x="364" y="392"/>
                    </a:cubicBezTo>
                    <a:cubicBezTo>
                      <a:pt x="423" y="274"/>
                      <a:pt x="323" y="130"/>
                      <a:pt x="192" y="147"/>
                    </a:cubicBezTo>
                    <a:cubicBezTo>
                      <a:pt x="214" y="102"/>
                      <a:pt x="237" y="56"/>
                      <a:pt x="260" y="10"/>
                    </a:cubicBezTo>
                    <a:cubicBezTo>
                      <a:pt x="260" y="9"/>
                      <a:pt x="343" y="40"/>
                      <a:pt x="352" y="42"/>
                    </a:cubicBezTo>
                    <a:cubicBezTo>
                      <a:pt x="383" y="53"/>
                      <a:pt x="415" y="62"/>
                      <a:pt x="448" y="67"/>
                    </a:cubicBezTo>
                    <a:cubicBezTo>
                      <a:pt x="476" y="71"/>
                      <a:pt x="505" y="73"/>
                      <a:pt x="531" y="59"/>
                    </a:cubicBezTo>
                    <a:cubicBezTo>
                      <a:pt x="558" y="46"/>
                      <a:pt x="580" y="23"/>
                      <a:pt x="59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1"/>
              <p:cNvSpPr>
                <a:spLocks/>
              </p:cNvSpPr>
              <p:nvPr/>
            </p:nvSpPr>
            <p:spPr bwMode="auto">
              <a:xfrm>
                <a:off x="0" y="4242747"/>
                <a:ext cx="4270375" cy="2524125"/>
              </a:xfrm>
              <a:custGeom>
                <a:avLst/>
                <a:gdLst>
                  <a:gd name="T0" fmla="*/ 455 w 1007"/>
                  <a:gd name="T1" fmla="*/ 594 h 594"/>
                  <a:gd name="T2" fmla="*/ 0 w 1007"/>
                  <a:gd name="T3" fmla="*/ 489 h 594"/>
                  <a:gd name="T4" fmla="*/ 37 w 1007"/>
                  <a:gd name="T5" fmla="*/ 414 h 594"/>
                  <a:gd name="T6" fmla="*/ 179 w 1007"/>
                  <a:gd name="T7" fmla="*/ 475 h 594"/>
                  <a:gd name="T8" fmla="*/ 352 w 1007"/>
                  <a:gd name="T9" fmla="*/ 370 h 594"/>
                  <a:gd name="T10" fmla="*/ 343 w 1007"/>
                  <a:gd name="T11" fmla="*/ 183 h 594"/>
                  <a:gd name="T12" fmla="*/ 198 w 1007"/>
                  <a:gd name="T13" fmla="*/ 91 h 594"/>
                  <a:gd name="T14" fmla="*/ 219 w 1007"/>
                  <a:gd name="T15" fmla="*/ 47 h 594"/>
                  <a:gd name="T16" fmla="*/ 240 w 1007"/>
                  <a:gd name="T17" fmla="*/ 7 h 594"/>
                  <a:gd name="T18" fmla="*/ 278 w 1007"/>
                  <a:gd name="T19" fmla="*/ 20 h 594"/>
                  <a:gd name="T20" fmla="*/ 312 w 1007"/>
                  <a:gd name="T21" fmla="*/ 33 h 594"/>
                  <a:gd name="T22" fmla="*/ 412 w 1007"/>
                  <a:gd name="T23" fmla="*/ 58 h 594"/>
                  <a:gd name="T24" fmla="*/ 450 w 1007"/>
                  <a:gd name="T25" fmla="*/ 62 h 594"/>
                  <a:gd name="T26" fmla="*/ 510 w 1007"/>
                  <a:gd name="T27" fmla="*/ 48 h 594"/>
                  <a:gd name="T28" fmla="*/ 570 w 1007"/>
                  <a:gd name="T29" fmla="*/ 0 h 594"/>
                  <a:gd name="T30" fmla="*/ 913 w 1007"/>
                  <a:gd name="T31" fmla="*/ 264 h 594"/>
                  <a:gd name="T32" fmla="*/ 955 w 1007"/>
                  <a:gd name="T33" fmla="*/ 296 h 594"/>
                  <a:gd name="T34" fmla="*/ 1003 w 1007"/>
                  <a:gd name="T35" fmla="*/ 333 h 594"/>
                  <a:gd name="T36" fmla="*/ 1007 w 1007"/>
                  <a:gd name="T37" fmla="*/ 336 h 594"/>
                  <a:gd name="T38" fmla="*/ 528 w 1007"/>
                  <a:gd name="T39" fmla="*/ 590 h 594"/>
                  <a:gd name="T40" fmla="*/ 455 w 1007"/>
                  <a:gd name="T41" fmla="*/ 594 h 5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07" h="594">
                    <a:moveTo>
                      <a:pt x="455" y="594"/>
                    </a:moveTo>
                    <a:cubicBezTo>
                      <a:pt x="300" y="594"/>
                      <a:pt x="151" y="545"/>
                      <a:pt x="0" y="489"/>
                    </a:cubicBezTo>
                    <a:cubicBezTo>
                      <a:pt x="37" y="414"/>
                      <a:pt x="37" y="414"/>
                      <a:pt x="37" y="414"/>
                    </a:cubicBezTo>
                    <a:cubicBezTo>
                      <a:pt x="73" y="453"/>
                      <a:pt x="124" y="475"/>
                      <a:pt x="179" y="475"/>
                    </a:cubicBezTo>
                    <a:cubicBezTo>
                      <a:pt x="254" y="475"/>
                      <a:pt x="320" y="435"/>
                      <a:pt x="352" y="370"/>
                    </a:cubicBezTo>
                    <a:cubicBezTo>
                      <a:pt x="382" y="311"/>
                      <a:pt x="378" y="241"/>
                      <a:pt x="343" y="183"/>
                    </a:cubicBezTo>
                    <a:cubicBezTo>
                      <a:pt x="310" y="130"/>
                      <a:pt x="256" y="96"/>
                      <a:pt x="198" y="91"/>
                    </a:cubicBezTo>
                    <a:cubicBezTo>
                      <a:pt x="219" y="47"/>
                      <a:pt x="219" y="47"/>
                      <a:pt x="219" y="47"/>
                    </a:cubicBezTo>
                    <a:cubicBezTo>
                      <a:pt x="240" y="7"/>
                      <a:pt x="240" y="7"/>
                      <a:pt x="240" y="7"/>
                    </a:cubicBezTo>
                    <a:cubicBezTo>
                      <a:pt x="251" y="11"/>
                      <a:pt x="267" y="16"/>
                      <a:pt x="278" y="20"/>
                    </a:cubicBezTo>
                    <a:cubicBezTo>
                      <a:pt x="294" y="26"/>
                      <a:pt x="309" y="32"/>
                      <a:pt x="312" y="33"/>
                    </a:cubicBezTo>
                    <a:cubicBezTo>
                      <a:pt x="341" y="42"/>
                      <a:pt x="376" y="53"/>
                      <a:pt x="412" y="58"/>
                    </a:cubicBezTo>
                    <a:cubicBezTo>
                      <a:pt x="427" y="60"/>
                      <a:pt x="439" y="62"/>
                      <a:pt x="450" y="62"/>
                    </a:cubicBezTo>
                    <a:cubicBezTo>
                      <a:pt x="473" y="62"/>
                      <a:pt x="493" y="57"/>
                      <a:pt x="510" y="48"/>
                    </a:cubicBezTo>
                    <a:cubicBezTo>
                      <a:pt x="534" y="36"/>
                      <a:pt x="553" y="18"/>
                      <a:pt x="570" y="0"/>
                    </a:cubicBezTo>
                    <a:cubicBezTo>
                      <a:pt x="913" y="264"/>
                      <a:pt x="913" y="264"/>
                      <a:pt x="913" y="264"/>
                    </a:cubicBezTo>
                    <a:cubicBezTo>
                      <a:pt x="955" y="296"/>
                      <a:pt x="955" y="296"/>
                      <a:pt x="955" y="296"/>
                    </a:cubicBezTo>
                    <a:cubicBezTo>
                      <a:pt x="1003" y="333"/>
                      <a:pt x="1003" y="333"/>
                      <a:pt x="1003" y="333"/>
                    </a:cubicBezTo>
                    <a:cubicBezTo>
                      <a:pt x="1007" y="336"/>
                      <a:pt x="1007" y="336"/>
                      <a:pt x="1007" y="336"/>
                    </a:cubicBezTo>
                    <a:cubicBezTo>
                      <a:pt x="876" y="482"/>
                      <a:pt x="707" y="572"/>
                      <a:pt x="528" y="590"/>
                    </a:cubicBezTo>
                    <a:cubicBezTo>
                      <a:pt x="504" y="592"/>
                      <a:pt x="480" y="594"/>
                      <a:pt x="455" y="5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22"/>
              <p:cNvSpPr>
                <a:spLocks/>
              </p:cNvSpPr>
              <p:nvPr/>
            </p:nvSpPr>
            <p:spPr bwMode="auto">
              <a:xfrm>
                <a:off x="534419" y="3420745"/>
                <a:ext cx="444500" cy="1300163"/>
              </a:xfrm>
              <a:custGeom>
                <a:avLst/>
                <a:gdLst>
                  <a:gd name="T0" fmla="*/ 94 w 280"/>
                  <a:gd name="T1" fmla="*/ 819 h 819"/>
                  <a:gd name="T2" fmla="*/ 0 w 280"/>
                  <a:gd name="T3" fmla="*/ 264 h 819"/>
                  <a:gd name="T4" fmla="*/ 135 w 280"/>
                  <a:gd name="T5" fmla="*/ 0 h 819"/>
                  <a:gd name="T6" fmla="*/ 280 w 280"/>
                  <a:gd name="T7" fmla="*/ 450 h 819"/>
                  <a:gd name="T8" fmla="*/ 94 w 280"/>
                  <a:gd name="T9" fmla="*/ 819 h 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819">
                    <a:moveTo>
                      <a:pt x="94" y="819"/>
                    </a:moveTo>
                    <a:lnTo>
                      <a:pt x="0" y="264"/>
                    </a:lnTo>
                    <a:lnTo>
                      <a:pt x="135" y="0"/>
                    </a:lnTo>
                    <a:lnTo>
                      <a:pt x="280" y="450"/>
                    </a:lnTo>
                    <a:lnTo>
                      <a:pt x="94" y="819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dirty="0">
                    <a:solidFill>
                      <a:srgbClr val="404040"/>
                    </a:solidFill>
                  </a:rPr>
                  <a:t> </a:t>
                </a:r>
                <a:endParaRPr lang="zh-CN" altLang="en-US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48" name="Freeform 38"/>
              <p:cNvSpPr>
                <a:spLocks/>
              </p:cNvSpPr>
              <p:nvPr/>
            </p:nvSpPr>
            <p:spPr bwMode="auto">
              <a:xfrm>
                <a:off x="-344091" y="2758605"/>
                <a:ext cx="225425" cy="1066800"/>
              </a:xfrm>
              <a:custGeom>
                <a:avLst/>
                <a:gdLst>
                  <a:gd name="T0" fmla="*/ 23 w 50"/>
                  <a:gd name="T1" fmla="*/ 104 h 249"/>
                  <a:gd name="T2" fmla="*/ 0 w 50"/>
                  <a:gd name="T3" fmla="*/ 249 h 249"/>
                  <a:gd name="T4" fmla="*/ 50 w 50"/>
                  <a:gd name="T5" fmla="*/ 0 h 249"/>
                  <a:gd name="T6" fmla="*/ 23 w 50"/>
                  <a:gd name="T7" fmla="*/ 10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0" h="249">
                    <a:moveTo>
                      <a:pt x="23" y="104"/>
                    </a:moveTo>
                    <a:cubicBezTo>
                      <a:pt x="18" y="153"/>
                      <a:pt x="11" y="202"/>
                      <a:pt x="0" y="249"/>
                    </a:cubicBezTo>
                    <a:cubicBezTo>
                      <a:pt x="19" y="167"/>
                      <a:pt x="41" y="84"/>
                      <a:pt x="50" y="0"/>
                    </a:cubicBezTo>
                    <a:cubicBezTo>
                      <a:pt x="41" y="34"/>
                      <a:pt x="32" y="69"/>
                      <a:pt x="23" y="104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31"/>
              <p:cNvSpPr>
                <a:spLocks/>
              </p:cNvSpPr>
              <p:nvPr/>
            </p:nvSpPr>
            <p:spPr bwMode="auto">
              <a:xfrm>
                <a:off x="-2439194" y="2774156"/>
                <a:ext cx="1808163" cy="1658938"/>
              </a:xfrm>
              <a:custGeom>
                <a:avLst/>
                <a:gdLst>
                  <a:gd name="T0" fmla="*/ 353 w 426"/>
                  <a:gd name="T1" fmla="*/ 268 h 390"/>
                  <a:gd name="T2" fmla="*/ 426 w 426"/>
                  <a:gd name="T3" fmla="*/ 117 h 390"/>
                  <a:gd name="T4" fmla="*/ 259 w 426"/>
                  <a:gd name="T5" fmla="*/ 171 h 390"/>
                  <a:gd name="T6" fmla="*/ 214 w 426"/>
                  <a:gd name="T7" fmla="*/ 0 h 390"/>
                  <a:gd name="T8" fmla="*/ 113 w 426"/>
                  <a:gd name="T9" fmla="*/ 67 h 390"/>
                  <a:gd name="T10" fmla="*/ 56 w 426"/>
                  <a:gd name="T11" fmla="*/ 105 h 390"/>
                  <a:gd name="T12" fmla="*/ 34 w 426"/>
                  <a:gd name="T13" fmla="*/ 147 h 390"/>
                  <a:gd name="T14" fmla="*/ 227 w 426"/>
                  <a:gd name="T15" fmla="*/ 367 h 390"/>
                  <a:gd name="T16" fmla="*/ 353 w 426"/>
                  <a:gd name="T17" fmla="*/ 268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6" h="390">
                    <a:moveTo>
                      <a:pt x="353" y="268"/>
                    </a:moveTo>
                    <a:cubicBezTo>
                      <a:pt x="377" y="218"/>
                      <a:pt x="402" y="168"/>
                      <a:pt x="426" y="117"/>
                    </a:cubicBezTo>
                    <a:cubicBezTo>
                      <a:pt x="397" y="178"/>
                      <a:pt x="319" y="203"/>
                      <a:pt x="259" y="171"/>
                    </a:cubicBezTo>
                    <a:cubicBezTo>
                      <a:pt x="198" y="140"/>
                      <a:pt x="178" y="57"/>
                      <a:pt x="214" y="0"/>
                    </a:cubicBezTo>
                    <a:cubicBezTo>
                      <a:pt x="180" y="23"/>
                      <a:pt x="146" y="45"/>
                      <a:pt x="113" y="67"/>
                    </a:cubicBezTo>
                    <a:cubicBezTo>
                      <a:pt x="96" y="79"/>
                      <a:pt x="73" y="94"/>
                      <a:pt x="56" y="105"/>
                    </a:cubicBezTo>
                    <a:cubicBezTo>
                      <a:pt x="53" y="108"/>
                      <a:pt x="39" y="132"/>
                      <a:pt x="34" y="147"/>
                    </a:cubicBezTo>
                    <a:cubicBezTo>
                      <a:pt x="0" y="266"/>
                      <a:pt x="105" y="390"/>
                      <a:pt x="227" y="367"/>
                    </a:cubicBezTo>
                    <a:cubicBezTo>
                      <a:pt x="278" y="357"/>
                      <a:pt x="330" y="316"/>
                      <a:pt x="353" y="268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33"/>
              <p:cNvSpPr>
                <a:spLocks/>
              </p:cNvSpPr>
              <p:nvPr/>
            </p:nvSpPr>
            <p:spPr bwMode="auto">
              <a:xfrm>
                <a:off x="-339724" y="3198813"/>
                <a:ext cx="1209675" cy="909638"/>
              </a:xfrm>
              <a:custGeom>
                <a:avLst/>
                <a:gdLst>
                  <a:gd name="T0" fmla="*/ 237 w 285"/>
                  <a:gd name="T1" fmla="*/ 49 h 214"/>
                  <a:gd name="T2" fmla="*/ 125 w 285"/>
                  <a:gd name="T3" fmla="*/ 14 h 214"/>
                  <a:gd name="T4" fmla="*/ 73 w 285"/>
                  <a:gd name="T5" fmla="*/ 4 h 214"/>
                  <a:gd name="T6" fmla="*/ 34 w 285"/>
                  <a:gd name="T7" fmla="*/ 0 h 214"/>
                  <a:gd name="T8" fmla="*/ 0 w 285"/>
                  <a:gd name="T9" fmla="*/ 150 h 214"/>
                  <a:gd name="T10" fmla="*/ 285 w 285"/>
                  <a:gd name="T11" fmla="*/ 214 h 214"/>
                  <a:gd name="T12" fmla="*/ 237 w 285"/>
                  <a:gd name="T13" fmla="*/ 49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5" h="214">
                    <a:moveTo>
                      <a:pt x="237" y="49"/>
                    </a:moveTo>
                    <a:cubicBezTo>
                      <a:pt x="200" y="35"/>
                      <a:pt x="163" y="22"/>
                      <a:pt x="125" y="14"/>
                    </a:cubicBezTo>
                    <a:cubicBezTo>
                      <a:pt x="107" y="10"/>
                      <a:pt x="90" y="6"/>
                      <a:pt x="73" y="4"/>
                    </a:cubicBezTo>
                    <a:cubicBezTo>
                      <a:pt x="62" y="3"/>
                      <a:pt x="34" y="0"/>
                      <a:pt x="34" y="0"/>
                    </a:cubicBezTo>
                    <a:cubicBezTo>
                      <a:pt x="23" y="47"/>
                      <a:pt x="10" y="103"/>
                      <a:pt x="0" y="150"/>
                    </a:cubicBezTo>
                    <a:cubicBezTo>
                      <a:pt x="99" y="155"/>
                      <a:pt x="192" y="179"/>
                      <a:pt x="285" y="214"/>
                    </a:cubicBezTo>
                    <a:cubicBezTo>
                      <a:pt x="269" y="159"/>
                      <a:pt x="253" y="104"/>
                      <a:pt x="237" y="4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26"/>
              <p:cNvSpPr>
                <a:spLocks/>
              </p:cNvSpPr>
              <p:nvPr/>
            </p:nvSpPr>
            <p:spPr bwMode="auto">
              <a:xfrm>
                <a:off x="-3704432" y="3206750"/>
                <a:ext cx="5264150" cy="3409950"/>
              </a:xfrm>
              <a:custGeom>
                <a:avLst/>
                <a:gdLst>
                  <a:gd name="T0" fmla="*/ 818 w 1241"/>
                  <a:gd name="T1" fmla="*/ 0 h 803"/>
                  <a:gd name="T2" fmla="*/ 794 w 1241"/>
                  <a:gd name="T3" fmla="*/ 149 h 803"/>
                  <a:gd name="T4" fmla="*/ 1079 w 1241"/>
                  <a:gd name="T5" fmla="*/ 213 h 803"/>
                  <a:gd name="T6" fmla="*/ 994 w 1241"/>
                  <a:gd name="T7" fmla="*/ 383 h 803"/>
                  <a:gd name="T8" fmla="*/ 1190 w 1241"/>
                  <a:gd name="T9" fmla="*/ 585 h 803"/>
                  <a:gd name="T10" fmla="*/ 1049 w 1241"/>
                  <a:gd name="T11" fmla="*/ 678 h 803"/>
                  <a:gd name="T12" fmla="*/ 903 w 1241"/>
                  <a:gd name="T13" fmla="*/ 569 h 803"/>
                  <a:gd name="T14" fmla="*/ 853 w 1241"/>
                  <a:gd name="T15" fmla="*/ 668 h 803"/>
                  <a:gd name="T16" fmla="*/ 825 w 1241"/>
                  <a:gd name="T17" fmla="*/ 723 h 803"/>
                  <a:gd name="T18" fmla="*/ 818 w 1241"/>
                  <a:gd name="T19" fmla="*/ 737 h 803"/>
                  <a:gd name="T20" fmla="*/ 756 w 1241"/>
                  <a:gd name="T21" fmla="*/ 727 h 803"/>
                  <a:gd name="T22" fmla="*/ 488 w 1241"/>
                  <a:gd name="T23" fmla="*/ 757 h 803"/>
                  <a:gd name="T24" fmla="*/ 345 w 1241"/>
                  <a:gd name="T25" fmla="*/ 793 h 803"/>
                  <a:gd name="T26" fmla="*/ 314 w 1241"/>
                  <a:gd name="T27" fmla="*/ 802 h 803"/>
                  <a:gd name="T28" fmla="*/ 311 w 1241"/>
                  <a:gd name="T29" fmla="*/ 796 h 803"/>
                  <a:gd name="T30" fmla="*/ 18 w 1241"/>
                  <a:gd name="T31" fmla="*/ 350 h 803"/>
                  <a:gd name="T32" fmla="*/ 4 w 1241"/>
                  <a:gd name="T33" fmla="*/ 328 h 803"/>
                  <a:gd name="T34" fmla="*/ 2 w 1241"/>
                  <a:gd name="T35" fmla="*/ 324 h 803"/>
                  <a:gd name="T36" fmla="*/ 25 w 1241"/>
                  <a:gd name="T37" fmla="*/ 301 h 803"/>
                  <a:gd name="T38" fmla="*/ 177 w 1241"/>
                  <a:gd name="T39" fmla="*/ 99 h 803"/>
                  <a:gd name="T40" fmla="*/ 195 w 1241"/>
                  <a:gd name="T41" fmla="*/ 43 h 803"/>
                  <a:gd name="T42" fmla="*/ 205 w 1241"/>
                  <a:gd name="T43" fmla="*/ 0 h 803"/>
                  <a:gd name="T44" fmla="*/ 251 w 1241"/>
                  <a:gd name="T45" fmla="*/ 0 h 803"/>
                  <a:gd name="T46" fmla="*/ 357 w 1241"/>
                  <a:gd name="T47" fmla="*/ 0 h 803"/>
                  <a:gd name="T48" fmla="*/ 501 w 1241"/>
                  <a:gd name="T49" fmla="*/ 259 h 803"/>
                  <a:gd name="T50" fmla="*/ 645 w 1241"/>
                  <a:gd name="T51" fmla="*/ 0 h 803"/>
                  <a:gd name="T52" fmla="*/ 818 w 1241"/>
                  <a:gd name="T53" fmla="*/ 0 h 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41" h="803">
                    <a:moveTo>
                      <a:pt x="818" y="0"/>
                    </a:moveTo>
                    <a:cubicBezTo>
                      <a:pt x="813" y="50"/>
                      <a:pt x="805" y="100"/>
                      <a:pt x="794" y="149"/>
                    </a:cubicBezTo>
                    <a:cubicBezTo>
                      <a:pt x="893" y="154"/>
                      <a:pt x="986" y="177"/>
                      <a:pt x="1079" y="213"/>
                    </a:cubicBezTo>
                    <a:cubicBezTo>
                      <a:pt x="1051" y="270"/>
                      <a:pt x="1022" y="326"/>
                      <a:pt x="994" y="383"/>
                    </a:cubicBezTo>
                    <a:cubicBezTo>
                      <a:pt x="1117" y="336"/>
                      <a:pt x="1241" y="463"/>
                      <a:pt x="1190" y="585"/>
                    </a:cubicBezTo>
                    <a:cubicBezTo>
                      <a:pt x="1166" y="641"/>
                      <a:pt x="1110" y="678"/>
                      <a:pt x="1049" y="678"/>
                    </a:cubicBezTo>
                    <a:cubicBezTo>
                      <a:pt x="982" y="678"/>
                      <a:pt x="921" y="633"/>
                      <a:pt x="903" y="569"/>
                    </a:cubicBezTo>
                    <a:cubicBezTo>
                      <a:pt x="886" y="602"/>
                      <a:pt x="870" y="635"/>
                      <a:pt x="853" y="668"/>
                    </a:cubicBezTo>
                    <a:cubicBezTo>
                      <a:pt x="843" y="689"/>
                      <a:pt x="835" y="703"/>
                      <a:pt x="825" y="723"/>
                    </a:cubicBezTo>
                    <a:cubicBezTo>
                      <a:pt x="822" y="729"/>
                      <a:pt x="818" y="737"/>
                      <a:pt x="818" y="737"/>
                    </a:cubicBezTo>
                    <a:cubicBezTo>
                      <a:pt x="800" y="730"/>
                      <a:pt x="775" y="728"/>
                      <a:pt x="756" y="727"/>
                    </a:cubicBezTo>
                    <a:cubicBezTo>
                      <a:pt x="666" y="723"/>
                      <a:pt x="575" y="738"/>
                      <a:pt x="488" y="757"/>
                    </a:cubicBezTo>
                    <a:cubicBezTo>
                      <a:pt x="440" y="767"/>
                      <a:pt x="393" y="779"/>
                      <a:pt x="345" y="793"/>
                    </a:cubicBezTo>
                    <a:cubicBezTo>
                      <a:pt x="342" y="794"/>
                      <a:pt x="316" y="803"/>
                      <a:pt x="314" y="802"/>
                    </a:cubicBezTo>
                    <a:cubicBezTo>
                      <a:pt x="313" y="800"/>
                      <a:pt x="312" y="798"/>
                      <a:pt x="311" y="796"/>
                    </a:cubicBezTo>
                    <a:cubicBezTo>
                      <a:pt x="213" y="647"/>
                      <a:pt x="116" y="499"/>
                      <a:pt x="18" y="350"/>
                    </a:cubicBezTo>
                    <a:cubicBezTo>
                      <a:pt x="14" y="343"/>
                      <a:pt x="9" y="336"/>
                      <a:pt x="4" y="328"/>
                    </a:cubicBezTo>
                    <a:cubicBezTo>
                      <a:pt x="3" y="327"/>
                      <a:pt x="2" y="326"/>
                      <a:pt x="2" y="324"/>
                    </a:cubicBezTo>
                    <a:cubicBezTo>
                      <a:pt x="0" y="322"/>
                      <a:pt x="23" y="303"/>
                      <a:pt x="25" y="301"/>
                    </a:cubicBezTo>
                    <a:cubicBezTo>
                      <a:pt x="88" y="242"/>
                      <a:pt x="144" y="180"/>
                      <a:pt x="177" y="99"/>
                    </a:cubicBezTo>
                    <a:cubicBezTo>
                      <a:pt x="184" y="81"/>
                      <a:pt x="190" y="62"/>
                      <a:pt x="195" y="43"/>
                    </a:cubicBezTo>
                    <a:cubicBezTo>
                      <a:pt x="197" y="37"/>
                      <a:pt x="205" y="0"/>
                      <a:pt x="205" y="0"/>
                    </a:cubicBezTo>
                    <a:cubicBezTo>
                      <a:pt x="220" y="0"/>
                      <a:pt x="236" y="0"/>
                      <a:pt x="251" y="0"/>
                    </a:cubicBezTo>
                    <a:cubicBezTo>
                      <a:pt x="287" y="0"/>
                      <a:pt x="322" y="0"/>
                      <a:pt x="357" y="0"/>
                    </a:cubicBezTo>
                    <a:cubicBezTo>
                      <a:pt x="288" y="111"/>
                      <a:pt x="371" y="259"/>
                      <a:pt x="501" y="259"/>
                    </a:cubicBezTo>
                    <a:cubicBezTo>
                      <a:pt x="632" y="259"/>
                      <a:pt x="715" y="111"/>
                      <a:pt x="645" y="0"/>
                    </a:cubicBezTo>
                    <a:cubicBezTo>
                      <a:pt x="703" y="0"/>
                      <a:pt x="760" y="0"/>
                      <a:pt x="81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27"/>
              <p:cNvSpPr>
                <a:spLocks/>
              </p:cNvSpPr>
              <p:nvPr/>
            </p:nvSpPr>
            <p:spPr bwMode="auto">
              <a:xfrm>
                <a:off x="-3515519" y="3314700"/>
                <a:ext cx="4886325" cy="3194050"/>
              </a:xfrm>
              <a:custGeom>
                <a:avLst/>
                <a:gdLst>
                  <a:gd name="T0" fmla="*/ 293 w 1152"/>
                  <a:gd name="T1" fmla="*/ 752 h 752"/>
                  <a:gd name="T2" fmla="*/ 152 w 1152"/>
                  <a:gd name="T3" fmla="*/ 537 h 752"/>
                  <a:gd name="T4" fmla="*/ 6 w 1152"/>
                  <a:gd name="T5" fmla="*/ 314 h 752"/>
                  <a:gd name="T6" fmla="*/ 0 w 1152"/>
                  <a:gd name="T7" fmla="*/ 304 h 752"/>
                  <a:gd name="T8" fmla="*/ 5 w 1152"/>
                  <a:gd name="T9" fmla="*/ 299 h 752"/>
                  <a:gd name="T10" fmla="*/ 10 w 1152"/>
                  <a:gd name="T11" fmla="*/ 295 h 752"/>
                  <a:gd name="T12" fmla="*/ 166 w 1152"/>
                  <a:gd name="T13" fmla="*/ 85 h 752"/>
                  <a:gd name="T14" fmla="*/ 186 w 1152"/>
                  <a:gd name="T15" fmla="*/ 26 h 752"/>
                  <a:gd name="T16" fmla="*/ 192 w 1152"/>
                  <a:gd name="T17" fmla="*/ 1 h 752"/>
                  <a:gd name="T18" fmla="*/ 196 w 1152"/>
                  <a:gd name="T19" fmla="*/ 1 h 752"/>
                  <a:gd name="T20" fmla="*/ 219 w 1152"/>
                  <a:gd name="T21" fmla="*/ 1 h 752"/>
                  <a:gd name="T22" fmla="*/ 288 w 1152"/>
                  <a:gd name="T23" fmla="*/ 1 h 752"/>
                  <a:gd name="T24" fmla="*/ 302 w 1152"/>
                  <a:gd name="T25" fmla="*/ 159 h 752"/>
                  <a:gd name="T26" fmla="*/ 469 w 1152"/>
                  <a:gd name="T27" fmla="*/ 259 h 752"/>
                  <a:gd name="T28" fmla="*/ 637 w 1152"/>
                  <a:gd name="T29" fmla="*/ 159 h 752"/>
                  <a:gd name="T30" fmla="*/ 651 w 1152"/>
                  <a:gd name="T31" fmla="*/ 0 h 752"/>
                  <a:gd name="T32" fmla="*/ 728 w 1152"/>
                  <a:gd name="T33" fmla="*/ 0 h 752"/>
                  <a:gd name="T34" fmla="*/ 760 w 1152"/>
                  <a:gd name="T35" fmla="*/ 0 h 752"/>
                  <a:gd name="T36" fmla="*/ 739 w 1152"/>
                  <a:gd name="T37" fmla="*/ 121 h 752"/>
                  <a:gd name="T38" fmla="*/ 732 w 1152"/>
                  <a:gd name="T39" fmla="*/ 148 h 752"/>
                  <a:gd name="T40" fmla="*/ 760 w 1152"/>
                  <a:gd name="T41" fmla="*/ 149 h 752"/>
                  <a:gd name="T42" fmla="*/ 1014 w 1152"/>
                  <a:gd name="T43" fmla="*/ 203 h 752"/>
                  <a:gd name="T44" fmla="*/ 997 w 1152"/>
                  <a:gd name="T45" fmla="*/ 236 h 752"/>
                  <a:gd name="T46" fmla="*/ 941 w 1152"/>
                  <a:gd name="T47" fmla="*/ 350 h 752"/>
                  <a:gd name="T48" fmla="*/ 915 w 1152"/>
                  <a:gd name="T49" fmla="*/ 404 h 752"/>
                  <a:gd name="T50" fmla="*/ 971 w 1152"/>
                  <a:gd name="T51" fmla="*/ 382 h 752"/>
                  <a:gd name="T52" fmla="*/ 1016 w 1152"/>
                  <a:gd name="T53" fmla="*/ 374 h 752"/>
                  <a:gd name="T54" fmla="*/ 1124 w 1152"/>
                  <a:gd name="T55" fmla="*/ 434 h 752"/>
                  <a:gd name="T56" fmla="*/ 1136 w 1152"/>
                  <a:gd name="T57" fmla="*/ 553 h 752"/>
                  <a:gd name="T58" fmla="*/ 1017 w 1152"/>
                  <a:gd name="T59" fmla="*/ 632 h 752"/>
                  <a:gd name="T60" fmla="*/ 893 w 1152"/>
                  <a:gd name="T61" fmla="*/ 539 h 752"/>
                  <a:gd name="T62" fmla="*/ 876 w 1152"/>
                  <a:gd name="T63" fmla="*/ 482 h 752"/>
                  <a:gd name="T64" fmla="*/ 849 w 1152"/>
                  <a:gd name="T65" fmla="*/ 535 h 752"/>
                  <a:gd name="T66" fmla="*/ 816 w 1152"/>
                  <a:gd name="T67" fmla="*/ 602 h 752"/>
                  <a:gd name="T68" fmla="*/ 800 w 1152"/>
                  <a:gd name="T69" fmla="*/ 635 h 752"/>
                  <a:gd name="T70" fmla="*/ 786 w 1152"/>
                  <a:gd name="T71" fmla="*/ 661 h 752"/>
                  <a:gd name="T72" fmla="*/ 774 w 1152"/>
                  <a:gd name="T73" fmla="*/ 686 h 752"/>
                  <a:gd name="T74" fmla="*/ 725 w 1152"/>
                  <a:gd name="T75" fmla="*/ 680 h 752"/>
                  <a:gd name="T76" fmla="*/ 694 w 1152"/>
                  <a:gd name="T77" fmla="*/ 680 h 752"/>
                  <a:gd name="T78" fmla="*/ 451 w 1152"/>
                  <a:gd name="T79" fmla="*/ 711 h 752"/>
                  <a:gd name="T80" fmla="*/ 307 w 1152"/>
                  <a:gd name="T81" fmla="*/ 747 h 752"/>
                  <a:gd name="T82" fmla="*/ 301 w 1152"/>
                  <a:gd name="T83" fmla="*/ 749 h 752"/>
                  <a:gd name="T84" fmla="*/ 293 w 1152"/>
                  <a:gd name="T85" fmla="*/ 752 h 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152" h="752">
                    <a:moveTo>
                      <a:pt x="293" y="752"/>
                    </a:moveTo>
                    <a:cubicBezTo>
                      <a:pt x="152" y="537"/>
                      <a:pt x="152" y="537"/>
                      <a:pt x="152" y="537"/>
                    </a:cubicBezTo>
                    <a:cubicBezTo>
                      <a:pt x="6" y="314"/>
                      <a:pt x="6" y="314"/>
                      <a:pt x="6" y="314"/>
                    </a:cubicBezTo>
                    <a:cubicBezTo>
                      <a:pt x="0" y="304"/>
                      <a:pt x="0" y="304"/>
                      <a:pt x="0" y="304"/>
                    </a:cubicBezTo>
                    <a:cubicBezTo>
                      <a:pt x="1" y="302"/>
                      <a:pt x="3" y="300"/>
                      <a:pt x="5" y="299"/>
                    </a:cubicBezTo>
                    <a:cubicBezTo>
                      <a:pt x="10" y="295"/>
                      <a:pt x="10" y="295"/>
                      <a:pt x="10" y="295"/>
                    </a:cubicBezTo>
                    <a:cubicBezTo>
                      <a:pt x="67" y="241"/>
                      <a:pt x="131" y="174"/>
                      <a:pt x="166" y="85"/>
                    </a:cubicBezTo>
                    <a:cubicBezTo>
                      <a:pt x="174" y="65"/>
                      <a:pt x="181" y="46"/>
                      <a:pt x="186" y="26"/>
                    </a:cubicBezTo>
                    <a:cubicBezTo>
                      <a:pt x="187" y="23"/>
                      <a:pt x="189" y="11"/>
                      <a:pt x="192" y="1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219" y="1"/>
                      <a:pt x="219" y="1"/>
                      <a:pt x="219" y="1"/>
                    </a:cubicBezTo>
                    <a:cubicBezTo>
                      <a:pt x="288" y="1"/>
                      <a:pt x="288" y="1"/>
                      <a:pt x="288" y="1"/>
                    </a:cubicBezTo>
                    <a:cubicBezTo>
                      <a:pt x="269" y="52"/>
                      <a:pt x="274" y="109"/>
                      <a:pt x="302" y="159"/>
                    </a:cubicBezTo>
                    <a:cubicBezTo>
                      <a:pt x="337" y="222"/>
                      <a:pt x="399" y="259"/>
                      <a:pt x="469" y="259"/>
                    </a:cubicBezTo>
                    <a:cubicBezTo>
                      <a:pt x="540" y="259"/>
                      <a:pt x="602" y="222"/>
                      <a:pt x="637" y="159"/>
                    </a:cubicBezTo>
                    <a:cubicBezTo>
                      <a:pt x="665" y="108"/>
                      <a:pt x="669" y="51"/>
                      <a:pt x="651" y="0"/>
                    </a:cubicBezTo>
                    <a:cubicBezTo>
                      <a:pt x="728" y="0"/>
                      <a:pt x="728" y="0"/>
                      <a:pt x="728" y="0"/>
                    </a:cubicBezTo>
                    <a:cubicBezTo>
                      <a:pt x="760" y="0"/>
                      <a:pt x="760" y="0"/>
                      <a:pt x="760" y="0"/>
                    </a:cubicBezTo>
                    <a:cubicBezTo>
                      <a:pt x="754" y="42"/>
                      <a:pt x="747" y="83"/>
                      <a:pt x="739" y="121"/>
                    </a:cubicBezTo>
                    <a:cubicBezTo>
                      <a:pt x="732" y="148"/>
                      <a:pt x="732" y="148"/>
                      <a:pt x="732" y="148"/>
                    </a:cubicBezTo>
                    <a:cubicBezTo>
                      <a:pt x="760" y="149"/>
                      <a:pt x="760" y="149"/>
                      <a:pt x="760" y="149"/>
                    </a:cubicBezTo>
                    <a:cubicBezTo>
                      <a:pt x="843" y="154"/>
                      <a:pt x="924" y="171"/>
                      <a:pt x="1014" y="203"/>
                    </a:cubicBezTo>
                    <a:cubicBezTo>
                      <a:pt x="997" y="236"/>
                      <a:pt x="997" y="236"/>
                      <a:pt x="997" y="236"/>
                    </a:cubicBezTo>
                    <a:cubicBezTo>
                      <a:pt x="941" y="350"/>
                      <a:pt x="941" y="350"/>
                      <a:pt x="941" y="350"/>
                    </a:cubicBezTo>
                    <a:cubicBezTo>
                      <a:pt x="915" y="404"/>
                      <a:pt x="915" y="404"/>
                      <a:pt x="915" y="404"/>
                    </a:cubicBezTo>
                    <a:cubicBezTo>
                      <a:pt x="971" y="382"/>
                      <a:pt x="971" y="382"/>
                      <a:pt x="971" y="382"/>
                    </a:cubicBezTo>
                    <a:cubicBezTo>
                      <a:pt x="985" y="377"/>
                      <a:pt x="1001" y="374"/>
                      <a:pt x="1016" y="374"/>
                    </a:cubicBezTo>
                    <a:cubicBezTo>
                      <a:pt x="1058" y="374"/>
                      <a:pt x="1100" y="397"/>
                      <a:pt x="1124" y="434"/>
                    </a:cubicBezTo>
                    <a:cubicBezTo>
                      <a:pt x="1148" y="470"/>
                      <a:pt x="1152" y="513"/>
                      <a:pt x="1136" y="553"/>
                    </a:cubicBezTo>
                    <a:cubicBezTo>
                      <a:pt x="1116" y="600"/>
                      <a:pt x="1068" y="632"/>
                      <a:pt x="1017" y="632"/>
                    </a:cubicBezTo>
                    <a:cubicBezTo>
                      <a:pt x="961" y="632"/>
                      <a:pt x="909" y="593"/>
                      <a:pt x="893" y="539"/>
                    </a:cubicBezTo>
                    <a:cubicBezTo>
                      <a:pt x="876" y="482"/>
                      <a:pt x="876" y="482"/>
                      <a:pt x="876" y="482"/>
                    </a:cubicBezTo>
                    <a:cubicBezTo>
                      <a:pt x="849" y="535"/>
                      <a:pt x="849" y="535"/>
                      <a:pt x="849" y="535"/>
                    </a:cubicBezTo>
                    <a:cubicBezTo>
                      <a:pt x="838" y="557"/>
                      <a:pt x="827" y="579"/>
                      <a:pt x="816" y="602"/>
                    </a:cubicBezTo>
                    <a:cubicBezTo>
                      <a:pt x="800" y="635"/>
                      <a:pt x="800" y="635"/>
                      <a:pt x="800" y="635"/>
                    </a:cubicBezTo>
                    <a:cubicBezTo>
                      <a:pt x="795" y="645"/>
                      <a:pt x="791" y="653"/>
                      <a:pt x="786" y="661"/>
                    </a:cubicBezTo>
                    <a:cubicBezTo>
                      <a:pt x="782" y="669"/>
                      <a:pt x="778" y="677"/>
                      <a:pt x="774" y="686"/>
                    </a:cubicBezTo>
                    <a:cubicBezTo>
                      <a:pt x="756" y="682"/>
                      <a:pt x="738" y="681"/>
                      <a:pt x="725" y="680"/>
                    </a:cubicBezTo>
                    <a:cubicBezTo>
                      <a:pt x="715" y="680"/>
                      <a:pt x="704" y="680"/>
                      <a:pt x="694" y="680"/>
                    </a:cubicBezTo>
                    <a:cubicBezTo>
                      <a:pt x="609" y="680"/>
                      <a:pt x="524" y="695"/>
                      <a:pt x="451" y="711"/>
                    </a:cubicBezTo>
                    <a:cubicBezTo>
                      <a:pt x="403" y="721"/>
                      <a:pt x="354" y="733"/>
                      <a:pt x="307" y="747"/>
                    </a:cubicBezTo>
                    <a:cubicBezTo>
                      <a:pt x="301" y="749"/>
                      <a:pt x="301" y="749"/>
                      <a:pt x="301" y="749"/>
                    </a:cubicBezTo>
                    <a:cubicBezTo>
                      <a:pt x="298" y="750"/>
                      <a:pt x="295" y="751"/>
                      <a:pt x="293" y="7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42"/>
              <p:cNvSpPr>
                <a:spLocks/>
              </p:cNvSpPr>
              <p:nvPr/>
            </p:nvSpPr>
            <p:spPr bwMode="auto">
              <a:xfrm>
                <a:off x="-4228307" y="365862"/>
                <a:ext cx="5380038" cy="3852863"/>
              </a:xfrm>
              <a:custGeom>
                <a:avLst/>
                <a:gdLst>
                  <a:gd name="T0" fmla="*/ 882 w 1269"/>
                  <a:gd name="T1" fmla="*/ 0 h 908"/>
                  <a:gd name="T2" fmla="*/ 895 w 1269"/>
                  <a:gd name="T3" fmla="*/ 58 h 908"/>
                  <a:gd name="T4" fmla="*/ 927 w 1269"/>
                  <a:gd name="T5" fmla="*/ 58 h 908"/>
                  <a:gd name="T6" fmla="*/ 1058 w 1269"/>
                  <a:gd name="T7" fmla="*/ 58 h 908"/>
                  <a:gd name="T8" fmla="*/ 1268 w 1269"/>
                  <a:gd name="T9" fmla="*/ 58 h 908"/>
                  <a:gd name="T10" fmla="*/ 1269 w 1269"/>
                  <a:gd name="T11" fmla="*/ 531 h 908"/>
                  <a:gd name="T12" fmla="*/ 1269 w 1269"/>
                  <a:gd name="T13" fmla="*/ 535 h 908"/>
                  <a:gd name="T14" fmla="*/ 1017 w 1269"/>
                  <a:gd name="T15" fmla="*/ 535 h 908"/>
                  <a:gd name="T16" fmla="*/ 963 w 1269"/>
                  <a:gd name="T17" fmla="*/ 535 h 908"/>
                  <a:gd name="T18" fmla="*/ 953 w 1269"/>
                  <a:gd name="T19" fmla="*/ 535 h 908"/>
                  <a:gd name="T20" fmla="*/ 952 w 1269"/>
                  <a:gd name="T21" fmla="*/ 585 h 908"/>
                  <a:gd name="T22" fmla="*/ 947 w 1269"/>
                  <a:gd name="T23" fmla="*/ 646 h 908"/>
                  <a:gd name="T24" fmla="*/ 934 w 1269"/>
                  <a:gd name="T25" fmla="*/ 646 h 908"/>
                  <a:gd name="T26" fmla="*/ 868 w 1269"/>
                  <a:gd name="T27" fmla="*/ 646 h 908"/>
                  <a:gd name="T28" fmla="*/ 735 w 1269"/>
                  <a:gd name="T29" fmla="*/ 646 h 908"/>
                  <a:gd name="T30" fmla="*/ 767 w 1269"/>
                  <a:gd name="T31" fmla="*/ 819 h 908"/>
                  <a:gd name="T32" fmla="*/ 628 w 1269"/>
                  <a:gd name="T33" fmla="*/ 908 h 908"/>
                  <a:gd name="T34" fmla="*/ 490 w 1269"/>
                  <a:gd name="T35" fmla="*/ 820 h 908"/>
                  <a:gd name="T36" fmla="*/ 521 w 1269"/>
                  <a:gd name="T37" fmla="*/ 647 h 908"/>
                  <a:gd name="T38" fmla="*/ 335 w 1269"/>
                  <a:gd name="T39" fmla="*/ 647 h 908"/>
                  <a:gd name="T40" fmla="*/ 344 w 1269"/>
                  <a:gd name="T41" fmla="*/ 535 h 908"/>
                  <a:gd name="T42" fmla="*/ 94 w 1269"/>
                  <a:gd name="T43" fmla="*/ 536 h 908"/>
                  <a:gd name="T44" fmla="*/ 1 w 1269"/>
                  <a:gd name="T45" fmla="*/ 536 h 908"/>
                  <a:gd name="T46" fmla="*/ 1 w 1269"/>
                  <a:gd name="T47" fmla="*/ 473 h 908"/>
                  <a:gd name="T48" fmla="*/ 0 w 1269"/>
                  <a:gd name="T49" fmla="*/ 162 h 908"/>
                  <a:gd name="T50" fmla="*/ 0 w 1269"/>
                  <a:gd name="T51" fmla="*/ 65 h 908"/>
                  <a:gd name="T52" fmla="*/ 8 w 1269"/>
                  <a:gd name="T53" fmla="*/ 60 h 908"/>
                  <a:gd name="T54" fmla="*/ 60 w 1269"/>
                  <a:gd name="T55" fmla="*/ 60 h 908"/>
                  <a:gd name="T56" fmla="*/ 277 w 1269"/>
                  <a:gd name="T57" fmla="*/ 59 h 908"/>
                  <a:gd name="T58" fmla="*/ 272 w 1269"/>
                  <a:gd name="T59" fmla="*/ 1 h 908"/>
                  <a:gd name="T60" fmla="*/ 438 w 1269"/>
                  <a:gd name="T61" fmla="*/ 0 h 908"/>
                  <a:gd name="T62" fmla="*/ 583 w 1269"/>
                  <a:gd name="T63" fmla="*/ 257 h 908"/>
                  <a:gd name="T64" fmla="*/ 728 w 1269"/>
                  <a:gd name="T65" fmla="*/ 0 h 908"/>
                  <a:gd name="T66" fmla="*/ 882 w 1269"/>
                  <a:gd name="T67" fmla="*/ 0 h 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9" h="908">
                    <a:moveTo>
                      <a:pt x="882" y="0"/>
                    </a:moveTo>
                    <a:cubicBezTo>
                      <a:pt x="884" y="10"/>
                      <a:pt x="885" y="58"/>
                      <a:pt x="895" y="58"/>
                    </a:cubicBezTo>
                    <a:cubicBezTo>
                      <a:pt x="906" y="58"/>
                      <a:pt x="917" y="58"/>
                      <a:pt x="927" y="58"/>
                    </a:cubicBezTo>
                    <a:cubicBezTo>
                      <a:pt x="971" y="58"/>
                      <a:pt x="1014" y="58"/>
                      <a:pt x="1058" y="58"/>
                    </a:cubicBezTo>
                    <a:cubicBezTo>
                      <a:pt x="1128" y="58"/>
                      <a:pt x="1198" y="58"/>
                      <a:pt x="1268" y="58"/>
                    </a:cubicBezTo>
                    <a:cubicBezTo>
                      <a:pt x="1269" y="216"/>
                      <a:pt x="1269" y="373"/>
                      <a:pt x="1269" y="531"/>
                    </a:cubicBezTo>
                    <a:cubicBezTo>
                      <a:pt x="1269" y="532"/>
                      <a:pt x="1269" y="533"/>
                      <a:pt x="1269" y="535"/>
                    </a:cubicBezTo>
                    <a:cubicBezTo>
                      <a:pt x="1185" y="535"/>
                      <a:pt x="1101" y="535"/>
                      <a:pt x="1017" y="535"/>
                    </a:cubicBezTo>
                    <a:cubicBezTo>
                      <a:pt x="999" y="535"/>
                      <a:pt x="981" y="535"/>
                      <a:pt x="963" y="535"/>
                    </a:cubicBezTo>
                    <a:cubicBezTo>
                      <a:pt x="960" y="535"/>
                      <a:pt x="956" y="535"/>
                      <a:pt x="953" y="535"/>
                    </a:cubicBezTo>
                    <a:cubicBezTo>
                      <a:pt x="952" y="535"/>
                      <a:pt x="952" y="580"/>
                      <a:pt x="952" y="585"/>
                    </a:cubicBezTo>
                    <a:cubicBezTo>
                      <a:pt x="952" y="590"/>
                      <a:pt x="948" y="646"/>
                      <a:pt x="947" y="646"/>
                    </a:cubicBezTo>
                    <a:cubicBezTo>
                      <a:pt x="943" y="646"/>
                      <a:pt x="938" y="646"/>
                      <a:pt x="934" y="646"/>
                    </a:cubicBezTo>
                    <a:cubicBezTo>
                      <a:pt x="912" y="646"/>
                      <a:pt x="890" y="646"/>
                      <a:pt x="868" y="646"/>
                    </a:cubicBezTo>
                    <a:cubicBezTo>
                      <a:pt x="824" y="646"/>
                      <a:pt x="780" y="646"/>
                      <a:pt x="735" y="646"/>
                    </a:cubicBezTo>
                    <a:cubicBezTo>
                      <a:pt x="781" y="691"/>
                      <a:pt x="794" y="762"/>
                      <a:pt x="767" y="819"/>
                    </a:cubicBezTo>
                    <a:cubicBezTo>
                      <a:pt x="742" y="873"/>
                      <a:pt x="687" y="908"/>
                      <a:pt x="628" y="908"/>
                    </a:cubicBezTo>
                    <a:cubicBezTo>
                      <a:pt x="570" y="908"/>
                      <a:pt x="515" y="873"/>
                      <a:pt x="490" y="820"/>
                    </a:cubicBezTo>
                    <a:cubicBezTo>
                      <a:pt x="463" y="762"/>
                      <a:pt x="476" y="692"/>
                      <a:pt x="521" y="647"/>
                    </a:cubicBezTo>
                    <a:cubicBezTo>
                      <a:pt x="459" y="647"/>
                      <a:pt x="397" y="647"/>
                      <a:pt x="335" y="647"/>
                    </a:cubicBezTo>
                    <a:cubicBezTo>
                      <a:pt x="341" y="610"/>
                      <a:pt x="343" y="573"/>
                      <a:pt x="344" y="535"/>
                    </a:cubicBezTo>
                    <a:cubicBezTo>
                      <a:pt x="260" y="535"/>
                      <a:pt x="177" y="536"/>
                      <a:pt x="94" y="536"/>
                    </a:cubicBezTo>
                    <a:cubicBezTo>
                      <a:pt x="63" y="536"/>
                      <a:pt x="32" y="536"/>
                      <a:pt x="1" y="536"/>
                    </a:cubicBezTo>
                    <a:cubicBezTo>
                      <a:pt x="1" y="536"/>
                      <a:pt x="1" y="477"/>
                      <a:pt x="1" y="473"/>
                    </a:cubicBezTo>
                    <a:cubicBezTo>
                      <a:pt x="1" y="369"/>
                      <a:pt x="0" y="265"/>
                      <a:pt x="0" y="162"/>
                    </a:cubicBezTo>
                    <a:cubicBezTo>
                      <a:pt x="0" y="129"/>
                      <a:pt x="0" y="97"/>
                      <a:pt x="0" y="65"/>
                    </a:cubicBezTo>
                    <a:cubicBezTo>
                      <a:pt x="0" y="58"/>
                      <a:pt x="1" y="60"/>
                      <a:pt x="8" y="60"/>
                    </a:cubicBezTo>
                    <a:cubicBezTo>
                      <a:pt x="25" y="60"/>
                      <a:pt x="43" y="60"/>
                      <a:pt x="60" y="60"/>
                    </a:cubicBezTo>
                    <a:cubicBezTo>
                      <a:pt x="133" y="59"/>
                      <a:pt x="205" y="59"/>
                      <a:pt x="277" y="59"/>
                    </a:cubicBezTo>
                    <a:cubicBezTo>
                      <a:pt x="275" y="40"/>
                      <a:pt x="273" y="20"/>
                      <a:pt x="272" y="1"/>
                    </a:cubicBezTo>
                    <a:cubicBezTo>
                      <a:pt x="327" y="0"/>
                      <a:pt x="382" y="0"/>
                      <a:pt x="438" y="0"/>
                    </a:cubicBezTo>
                    <a:cubicBezTo>
                      <a:pt x="371" y="111"/>
                      <a:pt x="454" y="257"/>
                      <a:pt x="583" y="257"/>
                    </a:cubicBezTo>
                    <a:cubicBezTo>
                      <a:pt x="713" y="257"/>
                      <a:pt x="795" y="111"/>
                      <a:pt x="728" y="0"/>
                    </a:cubicBezTo>
                    <a:cubicBezTo>
                      <a:pt x="780" y="0"/>
                      <a:pt x="831" y="0"/>
                      <a:pt x="88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43"/>
              <p:cNvSpPr>
                <a:spLocks/>
              </p:cNvSpPr>
              <p:nvPr/>
            </p:nvSpPr>
            <p:spPr bwMode="auto">
              <a:xfrm>
                <a:off x="-4125913" y="465081"/>
                <a:ext cx="5175250" cy="3654425"/>
              </a:xfrm>
              <a:custGeom>
                <a:avLst/>
                <a:gdLst>
                  <a:gd name="T0" fmla="*/ 604 w 1221"/>
                  <a:gd name="T1" fmla="*/ 861 h 861"/>
                  <a:gd name="T2" fmla="*/ 487 w 1221"/>
                  <a:gd name="T3" fmla="*/ 787 h 861"/>
                  <a:gd name="T4" fmla="*/ 514 w 1221"/>
                  <a:gd name="T5" fmla="*/ 640 h 861"/>
                  <a:gd name="T6" fmla="*/ 554 w 1221"/>
                  <a:gd name="T7" fmla="*/ 600 h 861"/>
                  <a:gd name="T8" fmla="*/ 497 w 1221"/>
                  <a:gd name="T9" fmla="*/ 600 h 861"/>
                  <a:gd name="T10" fmla="*/ 338 w 1221"/>
                  <a:gd name="T11" fmla="*/ 600 h 861"/>
                  <a:gd name="T12" fmla="*/ 343 w 1221"/>
                  <a:gd name="T13" fmla="*/ 513 h 861"/>
                  <a:gd name="T14" fmla="*/ 344 w 1221"/>
                  <a:gd name="T15" fmla="*/ 489 h 861"/>
                  <a:gd name="T16" fmla="*/ 320 w 1221"/>
                  <a:gd name="T17" fmla="*/ 489 h 861"/>
                  <a:gd name="T18" fmla="*/ 195 w 1221"/>
                  <a:gd name="T19" fmla="*/ 489 h 861"/>
                  <a:gd name="T20" fmla="*/ 70 w 1221"/>
                  <a:gd name="T21" fmla="*/ 489 h 861"/>
                  <a:gd name="T22" fmla="*/ 23 w 1221"/>
                  <a:gd name="T23" fmla="*/ 489 h 861"/>
                  <a:gd name="T24" fmla="*/ 0 w 1221"/>
                  <a:gd name="T25" fmla="*/ 489 h 861"/>
                  <a:gd name="T26" fmla="*/ 0 w 1221"/>
                  <a:gd name="T27" fmla="*/ 453 h 861"/>
                  <a:gd name="T28" fmla="*/ 0 w 1221"/>
                  <a:gd name="T29" fmla="*/ 450 h 861"/>
                  <a:gd name="T30" fmla="*/ 0 w 1221"/>
                  <a:gd name="T31" fmla="*/ 294 h 861"/>
                  <a:gd name="T32" fmla="*/ 0 w 1221"/>
                  <a:gd name="T33" fmla="*/ 139 h 861"/>
                  <a:gd name="T34" fmla="*/ 0 w 1221"/>
                  <a:gd name="T35" fmla="*/ 60 h 861"/>
                  <a:gd name="T36" fmla="*/ 10 w 1221"/>
                  <a:gd name="T37" fmla="*/ 60 h 861"/>
                  <a:gd name="T38" fmla="*/ 36 w 1221"/>
                  <a:gd name="T39" fmla="*/ 60 h 861"/>
                  <a:gd name="T40" fmla="*/ 109 w 1221"/>
                  <a:gd name="T41" fmla="*/ 60 h 861"/>
                  <a:gd name="T42" fmla="*/ 253 w 1221"/>
                  <a:gd name="T43" fmla="*/ 60 h 861"/>
                  <a:gd name="T44" fmla="*/ 280 w 1221"/>
                  <a:gd name="T45" fmla="*/ 60 h 861"/>
                  <a:gd name="T46" fmla="*/ 277 w 1221"/>
                  <a:gd name="T47" fmla="*/ 34 h 861"/>
                  <a:gd name="T48" fmla="*/ 273 w 1221"/>
                  <a:gd name="T49" fmla="*/ 1 h 861"/>
                  <a:gd name="T50" fmla="*/ 377 w 1221"/>
                  <a:gd name="T51" fmla="*/ 1 h 861"/>
                  <a:gd name="T52" fmla="*/ 392 w 1221"/>
                  <a:gd name="T53" fmla="*/ 159 h 861"/>
                  <a:gd name="T54" fmla="*/ 559 w 1221"/>
                  <a:gd name="T55" fmla="*/ 258 h 861"/>
                  <a:gd name="T56" fmla="*/ 726 w 1221"/>
                  <a:gd name="T57" fmla="*/ 158 h 861"/>
                  <a:gd name="T58" fmla="*/ 741 w 1221"/>
                  <a:gd name="T59" fmla="*/ 1 h 861"/>
                  <a:gd name="T60" fmla="*/ 837 w 1221"/>
                  <a:gd name="T61" fmla="*/ 0 h 861"/>
                  <a:gd name="T62" fmla="*/ 871 w 1221"/>
                  <a:gd name="T63" fmla="*/ 59 h 861"/>
                  <a:gd name="T64" fmla="*/ 887 w 1221"/>
                  <a:gd name="T65" fmla="*/ 59 h 861"/>
                  <a:gd name="T66" fmla="*/ 904 w 1221"/>
                  <a:gd name="T67" fmla="*/ 59 h 861"/>
                  <a:gd name="T68" fmla="*/ 1034 w 1221"/>
                  <a:gd name="T69" fmla="*/ 59 h 861"/>
                  <a:gd name="T70" fmla="*/ 1221 w 1221"/>
                  <a:gd name="T71" fmla="*/ 59 h 861"/>
                  <a:gd name="T72" fmla="*/ 1221 w 1221"/>
                  <a:gd name="T73" fmla="*/ 272 h 861"/>
                  <a:gd name="T74" fmla="*/ 1221 w 1221"/>
                  <a:gd name="T75" fmla="*/ 488 h 861"/>
                  <a:gd name="T76" fmla="*/ 993 w 1221"/>
                  <a:gd name="T77" fmla="*/ 488 h 861"/>
                  <a:gd name="T78" fmla="*/ 966 w 1221"/>
                  <a:gd name="T79" fmla="*/ 488 h 861"/>
                  <a:gd name="T80" fmla="*/ 939 w 1221"/>
                  <a:gd name="T81" fmla="*/ 488 h 861"/>
                  <a:gd name="T82" fmla="*/ 929 w 1221"/>
                  <a:gd name="T83" fmla="*/ 488 h 861"/>
                  <a:gd name="T84" fmla="*/ 904 w 1221"/>
                  <a:gd name="T85" fmla="*/ 524 h 861"/>
                  <a:gd name="T86" fmla="*/ 904 w 1221"/>
                  <a:gd name="T87" fmla="*/ 547 h 861"/>
                  <a:gd name="T88" fmla="*/ 904 w 1221"/>
                  <a:gd name="T89" fmla="*/ 561 h 861"/>
                  <a:gd name="T90" fmla="*/ 902 w 1221"/>
                  <a:gd name="T91" fmla="*/ 600 h 861"/>
                  <a:gd name="T92" fmla="*/ 877 w 1221"/>
                  <a:gd name="T93" fmla="*/ 600 h 861"/>
                  <a:gd name="T94" fmla="*/ 844 w 1221"/>
                  <a:gd name="T95" fmla="*/ 600 h 861"/>
                  <a:gd name="T96" fmla="*/ 711 w 1221"/>
                  <a:gd name="T97" fmla="*/ 600 h 861"/>
                  <a:gd name="T98" fmla="*/ 654 w 1221"/>
                  <a:gd name="T99" fmla="*/ 600 h 861"/>
                  <a:gd name="T100" fmla="*/ 695 w 1221"/>
                  <a:gd name="T101" fmla="*/ 640 h 861"/>
                  <a:gd name="T102" fmla="*/ 721 w 1221"/>
                  <a:gd name="T103" fmla="*/ 786 h 861"/>
                  <a:gd name="T104" fmla="*/ 604 w 1221"/>
                  <a:gd name="T105" fmla="*/ 861 h 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21" h="861">
                    <a:moveTo>
                      <a:pt x="604" y="861"/>
                    </a:moveTo>
                    <a:cubicBezTo>
                      <a:pt x="555" y="861"/>
                      <a:pt x="509" y="832"/>
                      <a:pt x="487" y="787"/>
                    </a:cubicBezTo>
                    <a:cubicBezTo>
                      <a:pt x="465" y="738"/>
                      <a:pt x="475" y="679"/>
                      <a:pt x="514" y="640"/>
                    </a:cubicBezTo>
                    <a:cubicBezTo>
                      <a:pt x="554" y="600"/>
                      <a:pt x="554" y="600"/>
                      <a:pt x="554" y="600"/>
                    </a:cubicBezTo>
                    <a:cubicBezTo>
                      <a:pt x="497" y="600"/>
                      <a:pt x="497" y="600"/>
                      <a:pt x="497" y="600"/>
                    </a:cubicBezTo>
                    <a:cubicBezTo>
                      <a:pt x="338" y="600"/>
                      <a:pt x="338" y="600"/>
                      <a:pt x="338" y="600"/>
                    </a:cubicBezTo>
                    <a:cubicBezTo>
                      <a:pt x="341" y="572"/>
                      <a:pt x="343" y="543"/>
                      <a:pt x="343" y="513"/>
                    </a:cubicBezTo>
                    <a:cubicBezTo>
                      <a:pt x="344" y="489"/>
                      <a:pt x="344" y="489"/>
                      <a:pt x="344" y="489"/>
                    </a:cubicBezTo>
                    <a:cubicBezTo>
                      <a:pt x="320" y="489"/>
                      <a:pt x="320" y="489"/>
                      <a:pt x="320" y="489"/>
                    </a:cubicBezTo>
                    <a:cubicBezTo>
                      <a:pt x="195" y="489"/>
                      <a:pt x="195" y="489"/>
                      <a:pt x="195" y="489"/>
                    </a:cubicBezTo>
                    <a:cubicBezTo>
                      <a:pt x="70" y="489"/>
                      <a:pt x="70" y="489"/>
                      <a:pt x="70" y="489"/>
                    </a:cubicBezTo>
                    <a:cubicBezTo>
                      <a:pt x="23" y="489"/>
                      <a:pt x="23" y="489"/>
                      <a:pt x="23" y="489"/>
                    </a:cubicBezTo>
                    <a:cubicBezTo>
                      <a:pt x="0" y="489"/>
                      <a:pt x="0" y="489"/>
                      <a:pt x="0" y="489"/>
                    </a:cubicBezTo>
                    <a:cubicBezTo>
                      <a:pt x="0" y="476"/>
                      <a:pt x="0" y="460"/>
                      <a:pt x="0" y="453"/>
                    </a:cubicBezTo>
                    <a:cubicBezTo>
                      <a:pt x="0" y="450"/>
                      <a:pt x="0" y="450"/>
                      <a:pt x="0" y="450"/>
                    </a:cubicBezTo>
                    <a:cubicBezTo>
                      <a:pt x="0" y="294"/>
                      <a:pt x="0" y="294"/>
                      <a:pt x="0" y="294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10" y="60"/>
                      <a:pt x="10" y="60"/>
                      <a:pt x="10" y="60"/>
                    </a:cubicBezTo>
                    <a:cubicBezTo>
                      <a:pt x="36" y="60"/>
                      <a:pt x="36" y="60"/>
                      <a:pt x="36" y="60"/>
                    </a:cubicBezTo>
                    <a:cubicBezTo>
                      <a:pt x="109" y="60"/>
                      <a:pt x="109" y="60"/>
                      <a:pt x="109" y="60"/>
                    </a:cubicBezTo>
                    <a:cubicBezTo>
                      <a:pt x="253" y="60"/>
                      <a:pt x="253" y="60"/>
                      <a:pt x="253" y="60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77" y="34"/>
                      <a:pt x="277" y="34"/>
                      <a:pt x="277" y="34"/>
                    </a:cubicBezTo>
                    <a:cubicBezTo>
                      <a:pt x="275" y="23"/>
                      <a:pt x="274" y="12"/>
                      <a:pt x="273" y="1"/>
                    </a:cubicBezTo>
                    <a:cubicBezTo>
                      <a:pt x="377" y="1"/>
                      <a:pt x="377" y="1"/>
                      <a:pt x="377" y="1"/>
                    </a:cubicBezTo>
                    <a:cubicBezTo>
                      <a:pt x="359" y="52"/>
                      <a:pt x="364" y="109"/>
                      <a:pt x="392" y="159"/>
                    </a:cubicBezTo>
                    <a:cubicBezTo>
                      <a:pt x="427" y="221"/>
                      <a:pt x="490" y="258"/>
                      <a:pt x="559" y="258"/>
                    </a:cubicBezTo>
                    <a:cubicBezTo>
                      <a:pt x="629" y="257"/>
                      <a:pt x="691" y="220"/>
                      <a:pt x="726" y="158"/>
                    </a:cubicBezTo>
                    <a:cubicBezTo>
                      <a:pt x="754" y="108"/>
                      <a:pt x="759" y="52"/>
                      <a:pt x="741" y="1"/>
                    </a:cubicBezTo>
                    <a:cubicBezTo>
                      <a:pt x="837" y="0"/>
                      <a:pt x="837" y="0"/>
                      <a:pt x="837" y="0"/>
                    </a:cubicBezTo>
                    <a:cubicBezTo>
                      <a:pt x="839" y="30"/>
                      <a:pt x="845" y="59"/>
                      <a:pt x="871" y="59"/>
                    </a:cubicBezTo>
                    <a:cubicBezTo>
                      <a:pt x="887" y="59"/>
                      <a:pt x="887" y="59"/>
                      <a:pt x="887" y="59"/>
                    </a:cubicBezTo>
                    <a:cubicBezTo>
                      <a:pt x="904" y="59"/>
                      <a:pt x="904" y="59"/>
                      <a:pt x="904" y="59"/>
                    </a:cubicBezTo>
                    <a:cubicBezTo>
                      <a:pt x="1034" y="59"/>
                      <a:pt x="1034" y="59"/>
                      <a:pt x="1034" y="59"/>
                    </a:cubicBezTo>
                    <a:cubicBezTo>
                      <a:pt x="1221" y="59"/>
                      <a:pt x="1221" y="59"/>
                      <a:pt x="1221" y="59"/>
                    </a:cubicBezTo>
                    <a:cubicBezTo>
                      <a:pt x="1221" y="272"/>
                      <a:pt x="1221" y="272"/>
                      <a:pt x="1221" y="272"/>
                    </a:cubicBezTo>
                    <a:cubicBezTo>
                      <a:pt x="1221" y="488"/>
                      <a:pt x="1221" y="488"/>
                      <a:pt x="1221" y="488"/>
                    </a:cubicBezTo>
                    <a:cubicBezTo>
                      <a:pt x="1145" y="488"/>
                      <a:pt x="1069" y="488"/>
                      <a:pt x="993" y="488"/>
                    </a:cubicBezTo>
                    <a:cubicBezTo>
                      <a:pt x="966" y="488"/>
                      <a:pt x="966" y="488"/>
                      <a:pt x="966" y="488"/>
                    </a:cubicBezTo>
                    <a:cubicBezTo>
                      <a:pt x="939" y="488"/>
                      <a:pt x="939" y="488"/>
                      <a:pt x="939" y="488"/>
                    </a:cubicBezTo>
                    <a:cubicBezTo>
                      <a:pt x="929" y="488"/>
                      <a:pt x="929" y="488"/>
                      <a:pt x="929" y="488"/>
                    </a:cubicBezTo>
                    <a:cubicBezTo>
                      <a:pt x="905" y="488"/>
                      <a:pt x="905" y="512"/>
                      <a:pt x="904" y="524"/>
                    </a:cubicBezTo>
                    <a:cubicBezTo>
                      <a:pt x="904" y="531"/>
                      <a:pt x="904" y="540"/>
                      <a:pt x="904" y="547"/>
                    </a:cubicBezTo>
                    <a:cubicBezTo>
                      <a:pt x="904" y="554"/>
                      <a:pt x="904" y="559"/>
                      <a:pt x="904" y="561"/>
                    </a:cubicBezTo>
                    <a:cubicBezTo>
                      <a:pt x="904" y="565"/>
                      <a:pt x="903" y="584"/>
                      <a:pt x="902" y="600"/>
                    </a:cubicBezTo>
                    <a:cubicBezTo>
                      <a:pt x="877" y="600"/>
                      <a:pt x="877" y="600"/>
                      <a:pt x="877" y="600"/>
                    </a:cubicBezTo>
                    <a:cubicBezTo>
                      <a:pt x="844" y="600"/>
                      <a:pt x="844" y="600"/>
                      <a:pt x="844" y="600"/>
                    </a:cubicBezTo>
                    <a:cubicBezTo>
                      <a:pt x="711" y="600"/>
                      <a:pt x="711" y="600"/>
                      <a:pt x="711" y="600"/>
                    </a:cubicBezTo>
                    <a:cubicBezTo>
                      <a:pt x="654" y="600"/>
                      <a:pt x="654" y="600"/>
                      <a:pt x="654" y="600"/>
                    </a:cubicBezTo>
                    <a:cubicBezTo>
                      <a:pt x="695" y="640"/>
                      <a:pt x="695" y="640"/>
                      <a:pt x="695" y="640"/>
                    </a:cubicBezTo>
                    <a:cubicBezTo>
                      <a:pt x="733" y="678"/>
                      <a:pt x="744" y="738"/>
                      <a:pt x="721" y="786"/>
                    </a:cubicBezTo>
                    <a:cubicBezTo>
                      <a:pt x="701" y="831"/>
                      <a:pt x="654" y="861"/>
                      <a:pt x="604" y="8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70"/>
              <p:cNvSpPr>
                <a:spLocks/>
              </p:cNvSpPr>
              <p:nvPr/>
            </p:nvSpPr>
            <p:spPr bwMode="auto">
              <a:xfrm>
                <a:off x="-171450" y="-3574726"/>
                <a:ext cx="4119563" cy="3089275"/>
              </a:xfrm>
              <a:custGeom>
                <a:avLst/>
                <a:gdLst>
                  <a:gd name="T0" fmla="*/ 114 w 970"/>
                  <a:gd name="T1" fmla="*/ 1 h 727"/>
                  <a:gd name="T2" fmla="*/ 682 w 970"/>
                  <a:gd name="T3" fmla="*/ 175 h 727"/>
                  <a:gd name="T4" fmla="*/ 882 w 970"/>
                  <a:gd name="T5" fmla="*/ 405 h 727"/>
                  <a:gd name="T6" fmla="*/ 970 w 970"/>
                  <a:gd name="T7" fmla="*/ 668 h 727"/>
                  <a:gd name="T8" fmla="*/ 536 w 970"/>
                  <a:gd name="T9" fmla="*/ 709 h 727"/>
                  <a:gd name="T10" fmla="*/ 364 w 970"/>
                  <a:gd name="T11" fmla="*/ 727 h 727"/>
                  <a:gd name="T12" fmla="*/ 305 w 970"/>
                  <a:gd name="T13" fmla="*/ 630 h 727"/>
                  <a:gd name="T14" fmla="*/ 185 w 970"/>
                  <a:gd name="T15" fmla="*/ 585 h 727"/>
                  <a:gd name="T16" fmla="*/ 126 w 970"/>
                  <a:gd name="T17" fmla="*/ 580 h 727"/>
                  <a:gd name="T18" fmla="*/ 122 w 970"/>
                  <a:gd name="T19" fmla="*/ 562 h 727"/>
                  <a:gd name="T20" fmla="*/ 96 w 970"/>
                  <a:gd name="T21" fmla="*/ 444 h 727"/>
                  <a:gd name="T22" fmla="*/ 325 w 970"/>
                  <a:gd name="T23" fmla="*/ 252 h 727"/>
                  <a:gd name="T24" fmla="*/ 36 w 970"/>
                  <a:gd name="T25" fmla="*/ 170 h 727"/>
                  <a:gd name="T26" fmla="*/ 0 w 970"/>
                  <a:gd name="T27" fmla="*/ 8 h 727"/>
                  <a:gd name="T28" fmla="*/ 114 w 970"/>
                  <a:gd name="T29" fmla="*/ 1 h 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70" h="727">
                    <a:moveTo>
                      <a:pt x="114" y="1"/>
                    </a:moveTo>
                    <a:cubicBezTo>
                      <a:pt x="315" y="0"/>
                      <a:pt x="520" y="51"/>
                      <a:pt x="682" y="175"/>
                    </a:cubicBezTo>
                    <a:cubicBezTo>
                      <a:pt x="763" y="237"/>
                      <a:pt x="832" y="316"/>
                      <a:pt x="882" y="405"/>
                    </a:cubicBezTo>
                    <a:cubicBezTo>
                      <a:pt x="927" y="485"/>
                      <a:pt x="961" y="577"/>
                      <a:pt x="970" y="668"/>
                    </a:cubicBezTo>
                    <a:cubicBezTo>
                      <a:pt x="825" y="682"/>
                      <a:pt x="536" y="709"/>
                      <a:pt x="536" y="709"/>
                    </a:cubicBezTo>
                    <a:cubicBezTo>
                      <a:pt x="364" y="727"/>
                      <a:pt x="364" y="727"/>
                      <a:pt x="364" y="727"/>
                    </a:cubicBezTo>
                    <a:cubicBezTo>
                      <a:pt x="364" y="727"/>
                      <a:pt x="335" y="654"/>
                      <a:pt x="305" y="630"/>
                    </a:cubicBezTo>
                    <a:cubicBezTo>
                      <a:pt x="271" y="602"/>
                      <a:pt x="227" y="590"/>
                      <a:pt x="185" y="585"/>
                    </a:cubicBezTo>
                    <a:cubicBezTo>
                      <a:pt x="179" y="584"/>
                      <a:pt x="127" y="581"/>
                      <a:pt x="126" y="580"/>
                    </a:cubicBezTo>
                    <a:cubicBezTo>
                      <a:pt x="125" y="574"/>
                      <a:pt x="124" y="568"/>
                      <a:pt x="122" y="562"/>
                    </a:cubicBezTo>
                    <a:cubicBezTo>
                      <a:pt x="114" y="523"/>
                      <a:pt x="105" y="483"/>
                      <a:pt x="96" y="444"/>
                    </a:cubicBezTo>
                    <a:cubicBezTo>
                      <a:pt x="219" y="491"/>
                      <a:pt x="352" y="382"/>
                      <a:pt x="325" y="252"/>
                    </a:cubicBezTo>
                    <a:cubicBezTo>
                      <a:pt x="298" y="120"/>
                      <a:pt x="128" y="72"/>
                      <a:pt x="36" y="170"/>
                    </a:cubicBezTo>
                    <a:cubicBezTo>
                      <a:pt x="24" y="116"/>
                      <a:pt x="12" y="62"/>
                      <a:pt x="0" y="8"/>
                    </a:cubicBezTo>
                    <a:cubicBezTo>
                      <a:pt x="38" y="3"/>
                      <a:pt x="76" y="1"/>
                      <a:pt x="114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71"/>
              <p:cNvSpPr>
                <a:spLocks/>
              </p:cNvSpPr>
              <p:nvPr/>
            </p:nvSpPr>
            <p:spPr bwMode="auto">
              <a:xfrm>
                <a:off x="-52387" y="-3473126"/>
                <a:ext cx="3884613" cy="2881313"/>
              </a:xfrm>
              <a:custGeom>
                <a:avLst/>
                <a:gdLst>
                  <a:gd name="T0" fmla="*/ 351 w 915"/>
                  <a:gd name="T1" fmla="*/ 678 h 678"/>
                  <a:gd name="T2" fmla="*/ 292 w 915"/>
                  <a:gd name="T3" fmla="*/ 588 h 678"/>
                  <a:gd name="T4" fmla="*/ 160 w 915"/>
                  <a:gd name="T5" fmla="*/ 537 h 678"/>
                  <a:gd name="T6" fmla="*/ 139 w 915"/>
                  <a:gd name="T7" fmla="*/ 536 h 678"/>
                  <a:gd name="T8" fmla="*/ 118 w 915"/>
                  <a:gd name="T9" fmla="*/ 534 h 678"/>
                  <a:gd name="T10" fmla="*/ 117 w 915"/>
                  <a:gd name="T11" fmla="*/ 533 h 678"/>
                  <a:gd name="T12" fmla="*/ 103 w 915"/>
                  <a:gd name="T13" fmla="*/ 468 h 678"/>
                  <a:gd name="T14" fmla="*/ 99 w 915"/>
                  <a:gd name="T15" fmla="*/ 452 h 678"/>
                  <a:gd name="T16" fmla="*/ 129 w 915"/>
                  <a:gd name="T17" fmla="*/ 455 h 678"/>
                  <a:gd name="T18" fmla="*/ 281 w 915"/>
                  <a:gd name="T19" fmla="*/ 381 h 678"/>
                  <a:gd name="T20" fmla="*/ 320 w 915"/>
                  <a:gd name="T21" fmla="*/ 223 h 678"/>
                  <a:gd name="T22" fmla="*/ 128 w 915"/>
                  <a:gd name="T23" fmla="*/ 70 h 678"/>
                  <a:gd name="T24" fmla="*/ 22 w 915"/>
                  <a:gd name="T25" fmla="*/ 102 h 678"/>
                  <a:gd name="T26" fmla="*/ 0 w 915"/>
                  <a:gd name="T27" fmla="*/ 4 h 678"/>
                  <a:gd name="T28" fmla="*/ 86 w 915"/>
                  <a:gd name="T29" fmla="*/ 0 h 678"/>
                  <a:gd name="T30" fmla="*/ 89 w 915"/>
                  <a:gd name="T31" fmla="*/ 0 h 678"/>
                  <a:gd name="T32" fmla="*/ 640 w 915"/>
                  <a:gd name="T33" fmla="*/ 169 h 678"/>
                  <a:gd name="T34" fmla="*/ 833 w 915"/>
                  <a:gd name="T35" fmla="*/ 393 h 678"/>
                  <a:gd name="T36" fmla="*/ 915 w 915"/>
                  <a:gd name="T37" fmla="*/ 623 h 678"/>
                  <a:gd name="T38" fmla="*/ 505 w 915"/>
                  <a:gd name="T39" fmla="*/ 662 h 678"/>
                  <a:gd name="T40" fmla="*/ 351 w 915"/>
                  <a:gd name="T41" fmla="*/ 6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15" h="678">
                    <a:moveTo>
                      <a:pt x="351" y="678"/>
                    </a:moveTo>
                    <a:cubicBezTo>
                      <a:pt x="340" y="653"/>
                      <a:pt x="317" y="608"/>
                      <a:pt x="292" y="588"/>
                    </a:cubicBezTo>
                    <a:cubicBezTo>
                      <a:pt x="259" y="561"/>
                      <a:pt x="216" y="545"/>
                      <a:pt x="160" y="537"/>
                    </a:cubicBezTo>
                    <a:cubicBezTo>
                      <a:pt x="157" y="537"/>
                      <a:pt x="149" y="536"/>
                      <a:pt x="139" y="536"/>
                    </a:cubicBezTo>
                    <a:cubicBezTo>
                      <a:pt x="133" y="535"/>
                      <a:pt x="125" y="535"/>
                      <a:pt x="118" y="534"/>
                    </a:cubicBezTo>
                    <a:cubicBezTo>
                      <a:pt x="117" y="533"/>
                      <a:pt x="117" y="533"/>
                      <a:pt x="117" y="533"/>
                    </a:cubicBezTo>
                    <a:cubicBezTo>
                      <a:pt x="103" y="468"/>
                      <a:pt x="103" y="468"/>
                      <a:pt x="103" y="468"/>
                    </a:cubicBezTo>
                    <a:cubicBezTo>
                      <a:pt x="99" y="452"/>
                      <a:pt x="99" y="452"/>
                      <a:pt x="99" y="452"/>
                    </a:cubicBezTo>
                    <a:cubicBezTo>
                      <a:pt x="109" y="454"/>
                      <a:pt x="119" y="455"/>
                      <a:pt x="129" y="455"/>
                    </a:cubicBezTo>
                    <a:cubicBezTo>
                      <a:pt x="186" y="455"/>
                      <a:pt x="244" y="427"/>
                      <a:pt x="281" y="381"/>
                    </a:cubicBezTo>
                    <a:cubicBezTo>
                      <a:pt x="318" y="336"/>
                      <a:pt x="332" y="280"/>
                      <a:pt x="320" y="223"/>
                    </a:cubicBezTo>
                    <a:cubicBezTo>
                      <a:pt x="302" y="134"/>
                      <a:pt x="221" y="70"/>
                      <a:pt x="128" y="70"/>
                    </a:cubicBezTo>
                    <a:cubicBezTo>
                      <a:pt x="90" y="70"/>
                      <a:pt x="53" y="81"/>
                      <a:pt x="22" y="10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29" y="2"/>
                      <a:pt x="58" y="0"/>
                      <a:pt x="86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239" y="0"/>
                      <a:pt x="456" y="30"/>
                      <a:pt x="640" y="169"/>
                    </a:cubicBezTo>
                    <a:cubicBezTo>
                      <a:pt x="718" y="229"/>
                      <a:pt x="785" y="306"/>
                      <a:pt x="833" y="393"/>
                    </a:cubicBezTo>
                    <a:cubicBezTo>
                      <a:pt x="876" y="470"/>
                      <a:pt x="905" y="549"/>
                      <a:pt x="915" y="623"/>
                    </a:cubicBezTo>
                    <a:cubicBezTo>
                      <a:pt x="765" y="637"/>
                      <a:pt x="505" y="662"/>
                      <a:pt x="505" y="662"/>
                    </a:cubicBezTo>
                    <a:cubicBezTo>
                      <a:pt x="351" y="678"/>
                      <a:pt x="351" y="678"/>
                      <a:pt x="351" y="67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</p:grpSp>
        <p:sp>
          <p:nvSpPr>
            <p:cNvPr id="127" name="文本框 126"/>
            <p:cNvSpPr txBox="1"/>
            <p:nvPr/>
          </p:nvSpPr>
          <p:spPr>
            <a:xfrm>
              <a:off x="6802691" y="2150002"/>
              <a:ext cx="328616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5251515" y="2257747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5251515" y="3638477"/>
              <a:ext cx="38311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5251515" y="4906213"/>
              <a:ext cx="38311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6806778" y="4981672"/>
              <a:ext cx="38311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7759686" y="2687759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759686" y="2221247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7759686" y="2623751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10"/>
          <p:cNvSpPr>
            <a:spLocks noChangeAspect="1" noEditPoints="1"/>
          </p:cNvSpPr>
          <p:nvPr/>
        </p:nvSpPr>
        <p:spPr bwMode="auto">
          <a:xfrm>
            <a:off x="10535069" y="2143746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1217373" y="2687759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948893" y="2221247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58" name="直接连接符 57"/>
          <p:cNvCxnSpPr/>
          <p:nvPr/>
        </p:nvCxnSpPr>
        <p:spPr>
          <a:xfrm>
            <a:off x="1217373" y="2623751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1217373" y="2148651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60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7759686" y="5210631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759686" y="4744119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52" name="直接连接符 51"/>
          <p:cNvCxnSpPr/>
          <p:nvPr/>
        </p:nvCxnSpPr>
        <p:spPr>
          <a:xfrm>
            <a:off x="7759686" y="514662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18"/>
          <p:cNvSpPr>
            <a:spLocks noEditPoints="1"/>
          </p:cNvSpPr>
          <p:nvPr/>
        </p:nvSpPr>
        <p:spPr bwMode="auto">
          <a:xfrm>
            <a:off x="10550064" y="4649573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1217373" y="5210631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948893" y="4744119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68" name="直接连接符 67"/>
          <p:cNvCxnSpPr/>
          <p:nvPr/>
        </p:nvCxnSpPr>
        <p:spPr>
          <a:xfrm>
            <a:off x="1217373" y="514662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 14"/>
          <p:cNvSpPr>
            <a:spLocks noEditPoints="1"/>
          </p:cNvSpPr>
          <p:nvPr/>
        </p:nvSpPr>
        <p:spPr bwMode="auto">
          <a:xfrm>
            <a:off x="1218931" y="4655647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7759686" y="3958231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759686" y="3491719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76" name="直接连接符 75"/>
          <p:cNvCxnSpPr/>
          <p:nvPr/>
        </p:nvCxnSpPr>
        <p:spPr>
          <a:xfrm>
            <a:off x="7759686" y="389422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/>
          <p:cNvGrpSpPr>
            <a:grpSpLocks noChangeAspect="1"/>
          </p:cNvGrpSpPr>
          <p:nvPr/>
        </p:nvGrpSpPr>
        <p:grpSpPr>
          <a:xfrm>
            <a:off x="10516743" y="3379101"/>
            <a:ext cx="420361" cy="421200"/>
            <a:chOff x="5300663" y="2633663"/>
            <a:chExt cx="1589088" cy="1592263"/>
          </a:xfrm>
          <a:solidFill>
            <a:schemeClr val="accent1"/>
          </a:solidFill>
        </p:grpSpPr>
        <p:sp>
          <p:nvSpPr>
            <p:cNvPr id="78" name="Freeform 9"/>
            <p:cNvSpPr>
              <a:spLocks noEditPoints="1"/>
            </p:cNvSpPr>
            <p:nvPr/>
          </p:nvSpPr>
          <p:spPr bwMode="auto">
            <a:xfrm>
              <a:off x="5300663" y="2633663"/>
              <a:ext cx="1589088" cy="1592263"/>
            </a:xfrm>
            <a:custGeom>
              <a:avLst/>
              <a:gdLst>
                <a:gd name="T0" fmla="*/ 368 w 736"/>
                <a:gd name="T1" fmla="*/ 0 h 736"/>
                <a:gd name="T2" fmla="*/ 0 w 736"/>
                <a:gd name="T3" fmla="*/ 368 h 736"/>
                <a:gd name="T4" fmla="*/ 368 w 736"/>
                <a:gd name="T5" fmla="*/ 736 h 736"/>
                <a:gd name="T6" fmla="*/ 736 w 736"/>
                <a:gd name="T7" fmla="*/ 368 h 736"/>
                <a:gd name="T8" fmla="*/ 368 w 736"/>
                <a:gd name="T9" fmla="*/ 0 h 736"/>
                <a:gd name="T10" fmla="*/ 568 w 736"/>
                <a:gd name="T11" fmla="*/ 568 h 736"/>
                <a:gd name="T12" fmla="*/ 548 w 736"/>
                <a:gd name="T13" fmla="*/ 576 h 736"/>
                <a:gd name="T14" fmla="*/ 529 w 736"/>
                <a:gd name="T15" fmla="*/ 568 h 736"/>
                <a:gd name="T16" fmla="*/ 423 w 736"/>
                <a:gd name="T17" fmla="*/ 462 h 736"/>
                <a:gd name="T18" fmla="*/ 326 w 736"/>
                <a:gd name="T19" fmla="*/ 493 h 736"/>
                <a:gd name="T20" fmla="*/ 160 w 736"/>
                <a:gd name="T21" fmla="*/ 326 h 736"/>
                <a:gd name="T22" fmla="*/ 326 w 736"/>
                <a:gd name="T23" fmla="*/ 160 h 736"/>
                <a:gd name="T24" fmla="*/ 493 w 736"/>
                <a:gd name="T25" fmla="*/ 326 h 736"/>
                <a:gd name="T26" fmla="*/ 462 w 736"/>
                <a:gd name="T27" fmla="*/ 423 h 736"/>
                <a:gd name="T28" fmla="*/ 568 w 736"/>
                <a:gd name="T29" fmla="*/ 529 h 736"/>
                <a:gd name="T30" fmla="*/ 568 w 736"/>
                <a:gd name="T31" fmla="*/ 56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6" h="736">
                  <a:moveTo>
                    <a:pt x="368" y="0"/>
                  </a:moveTo>
                  <a:cubicBezTo>
                    <a:pt x="165" y="0"/>
                    <a:pt x="0" y="165"/>
                    <a:pt x="0" y="368"/>
                  </a:cubicBezTo>
                  <a:cubicBezTo>
                    <a:pt x="0" y="571"/>
                    <a:pt x="165" y="736"/>
                    <a:pt x="368" y="736"/>
                  </a:cubicBezTo>
                  <a:cubicBezTo>
                    <a:pt x="571" y="736"/>
                    <a:pt x="736" y="571"/>
                    <a:pt x="736" y="368"/>
                  </a:cubicBezTo>
                  <a:cubicBezTo>
                    <a:pt x="736" y="165"/>
                    <a:pt x="571" y="0"/>
                    <a:pt x="368" y="0"/>
                  </a:cubicBezTo>
                  <a:close/>
                  <a:moveTo>
                    <a:pt x="568" y="568"/>
                  </a:moveTo>
                  <a:cubicBezTo>
                    <a:pt x="562" y="574"/>
                    <a:pt x="556" y="576"/>
                    <a:pt x="548" y="576"/>
                  </a:cubicBezTo>
                  <a:cubicBezTo>
                    <a:pt x="541" y="576"/>
                    <a:pt x="534" y="573"/>
                    <a:pt x="529" y="568"/>
                  </a:cubicBezTo>
                  <a:cubicBezTo>
                    <a:pt x="423" y="462"/>
                    <a:pt x="423" y="462"/>
                    <a:pt x="423" y="462"/>
                  </a:cubicBezTo>
                  <a:cubicBezTo>
                    <a:pt x="396" y="481"/>
                    <a:pt x="362" y="493"/>
                    <a:pt x="326" y="493"/>
                  </a:cubicBezTo>
                  <a:cubicBezTo>
                    <a:pt x="235" y="493"/>
                    <a:pt x="160" y="418"/>
                    <a:pt x="160" y="326"/>
                  </a:cubicBezTo>
                  <a:cubicBezTo>
                    <a:pt x="160" y="235"/>
                    <a:pt x="235" y="160"/>
                    <a:pt x="326" y="160"/>
                  </a:cubicBezTo>
                  <a:cubicBezTo>
                    <a:pt x="418" y="160"/>
                    <a:pt x="493" y="235"/>
                    <a:pt x="493" y="326"/>
                  </a:cubicBezTo>
                  <a:cubicBezTo>
                    <a:pt x="493" y="362"/>
                    <a:pt x="481" y="396"/>
                    <a:pt x="462" y="423"/>
                  </a:cubicBezTo>
                  <a:cubicBezTo>
                    <a:pt x="568" y="529"/>
                    <a:pt x="568" y="529"/>
                    <a:pt x="568" y="529"/>
                  </a:cubicBezTo>
                  <a:cubicBezTo>
                    <a:pt x="579" y="540"/>
                    <a:pt x="579" y="557"/>
                    <a:pt x="568" y="5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Oval 10"/>
            <p:cNvSpPr>
              <a:spLocks noChangeArrowheads="1"/>
            </p:cNvSpPr>
            <p:nvPr/>
          </p:nvSpPr>
          <p:spPr bwMode="auto">
            <a:xfrm>
              <a:off x="5767388" y="3100388"/>
              <a:ext cx="476250" cy="479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0" name="矩形 79"/>
          <p:cNvSpPr/>
          <p:nvPr/>
        </p:nvSpPr>
        <p:spPr>
          <a:xfrm>
            <a:off x="4623043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567377" y="51518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</a:p>
        </p:txBody>
      </p:sp>
      <p:cxnSp>
        <p:nvCxnSpPr>
          <p:cNvPr id="82" name="直接连接符 81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012351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4442428" y="2148831"/>
            <a:ext cx="3298000" cy="3536300"/>
            <a:chOff x="3936000" y="1600909"/>
            <a:chExt cx="4320000" cy="4632143"/>
          </a:xfrm>
        </p:grpSpPr>
        <p:sp>
          <p:nvSpPr>
            <p:cNvPr id="1148" name="椭圆 1147"/>
            <p:cNvSpPr/>
            <p:nvPr/>
          </p:nvSpPr>
          <p:spPr>
            <a:xfrm>
              <a:off x="3936000" y="6069696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3" name="Freeform 106"/>
            <p:cNvSpPr>
              <a:spLocks/>
            </p:cNvSpPr>
            <p:nvPr/>
          </p:nvSpPr>
          <p:spPr bwMode="auto">
            <a:xfrm>
              <a:off x="6358384" y="3537432"/>
              <a:ext cx="241897" cy="398682"/>
            </a:xfrm>
            <a:custGeom>
              <a:avLst/>
              <a:gdLst>
                <a:gd name="T0" fmla="*/ 64 w 76"/>
                <a:gd name="T1" fmla="*/ 118 h 128"/>
                <a:gd name="T2" fmla="*/ 76 w 76"/>
                <a:gd name="T3" fmla="*/ 0 h 128"/>
                <a:gd name="T4" fmla="*/ 28 w 76"/>
                <a:gd name="T5" fmla="*/ 41 h 128"/>
                <a:gd name="T6" fmla="*/ 24 w 76"/>
                <a:gd name="T7" fmla="*/ 128 h 128"/>
                <a:gd name="T8" fmla="*/ 71 w 76"/>
                <a:gd name="T9" fmla="*/ 126 h 128"/>
                <a:gd name="T10" fmla="*/ 64 w 76"/>
                <a:gd name="T11" fmla="*/ 118 h 128"/>
                <a:gd name="T12" fmla="*/ 64 w 76"/>
                <a:gd name="T13" fmla="*/ 11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28">
                  <a:moveTo>
                    <a:pt x="64" y="118"/>
                  </a:moveTo>
                  <a:cubicBezTo>
                    <a:pt x="36" y="82"/>
                    <a:pt x="42" y="29"/>
                    <a:pt x="76" y="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" y="63"/>
                    <a:pt x="0" y="104"/>
                    <a:pt x="24" y="128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69" y="124"/>
                    <a:pt x="66" y="121"/>
                    <a:pt x="64" y="118"/>
                  </a:cubicBezTo>
                  <a:cubicBezTo>
                    <a:pt x="63" y="117"/>
                    <a:pt x="65" y="120"/>
                    <a:pt x="64" y="118"/>
                  </a:cubicBezTo>
                  <a:close/>
                </a:path>
              </a:pathLst>
            </a:custGeom>
            <a:solidFill>
              <a:srgbClr val="08818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" name="Freeform 61"/>
            <p:cNvSpPr>
              <a:spLocks/>
            </p:cNvSpPr>
            <p:nvPr/>
          </p:nvSpPr>
          <p:spPr bwMode="auto">
            <a:xfrm>
              <a:off x="6373143" y="3483677"/>
              <a:ext cx="678656" cy="483795"/>
            </a:xfrm>
            <a:custGeom>
              <a:avLst/>
              <a:gdLst>
                <a:gd name="T0" fmla="*/ 209 w 221"/>
                <a:gd name="T1" fmla="*/ 65 h 156"/>
                <a:gd name="T2" fmla="*/ 112 w 221"/>
                <a:gd name="T3" fmla="*/ 1 h 156"/>
                <a:gd name="T4" fmla="*/ 0 w 221"/>
                <a:gd name="T5" fmla="*/ 77 h 156"/>
                <a:gd name="T6" fmla="*/ 92 w 221"/>
                <a:gd name="T7" fmla="*/ 71 h 156"/>
                <a:gd name="T8" fmla="*/ 113 w 221"/>
                <a:gd name="T9" fmla="*/ 156 h 156"/>
                <a:gd name="T10" fmla="*/ 208 w 221"/>
                <a:gd name="T11" fmla="*/ 148 h 156"/>
                <a:gd name="T12" fmla="*/ 209 w 221"/>
                <a:gd name="T13" fmla="*/ 65 h 156"/>
                <a:gd name="T14" fmla="*/ 209 w 221"/>
                <a:gd name="T15" fmla="*/ 6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1" h="156">
                  <a:moveTo>
                    <a:pt x="209" y="65"/>
                  </a:moveTo>
                  <a:cubicBezTo>
                    <a:pt x="193" y="27"/>
                    <a:pt x="154" y="0"/>
                    <a:pt x="112" y="1"/>
                  </a:cubicBezTo>
                  <a:cubicBezTo>
                    <a:pt x="49" y="1"/>
                    <a:pt x="32" y="45"/>
                    <a:pt x="0" y="77"/>
                  </a:cubicBezTo>
                  <a:cubicBezTo>
                    <a:pt x="25" y="53"/>
                    <a:pt x="64" y="50"/>
                    <a:pt x="92" y="71"/>
                  </a:cubicBezTo>
                  <a:cubicBezTo>
                    <a:pt x="117" y="90"/>
                    <a:pt x="126" y="126"/>
                    <a:pt x="113" y="156"/>
                  </a:cubicBezTo>
                  <a:cubicBezTo>
                    <a:pt x="208" y="148"/>
                    <a:pt x="208" y="148"/>
                    <a:pt x="208" y="148"/>
                  </a:cubicBezTo>
                  <a:cubicBezTo>
                    <a:pt x="220" y="122"/>
                    <a:pt x="221" y="92"/>
                    <a:pt x="209" y="65"/>
                  </a:cubicBezTo>
                  <a:cubicBezTo>
                    <a:pt x="204" y="53"/>
                    <a:pt x="215" y="77"/>
                    <a:pt x="209" y="6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9" name="Freeform 160"/>
            <p:cNvSpPr>
              <a:spLocks/>
            </p:cNvSpPr>
            <p:nvPr/>
          </p:nvSpPr>
          <p:spPr bwMode="auto">
            <a:xfrm>
              <a:off x="6189508" y="4926278"/>
              <a:ext cx="134387" cy="1193808"/>
            </a:xfrm>
            <a:custGeom>
              <a:avLst/>
              <a:gdLst>
                <a:gd name="T0" fmla="*/ 60 w 60"/>
                <a:gd name="T1" fmla="*/ 533 h 533"/>
                <a:gd name="T2" fmla="*/ 21 w 60"/>
                <a:gd name="T3" fmla="*/ 236 h 533"/>
                <a:gd name="T4" fmla="*/ 0 w 60"/>
                <a:gd name="T5" fmla="*/ 0 h 533"/>
                <a:gd name="T6" fmla="*/ 30 w 60"/>
                <a:gd name="T7" fmla="*/ 188 h 533"/>
                <a:gd name="T8" fmla="*/ 60 w 60"/>
                <a:gd name="T9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33">
                  <a:moveTo>
                    <a:pt x="60" y="533"/>
                  </a:moveTo>
                  <a:lnTo>
                    <a:pt x="21" y="236"/>
                  </a:lnTo>
                  <a:lnTo>
                    <a:pt x="0" y="0"/>
                  </a:lnTo>
                  <a:lnTo>
                    <a:pt x="30" y="188"/>
                  </a:lnTo>
                  <a:lnTo>
                    <a:pt x="60" y="53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5" name="Freeform 156"/>
            <p:cNvSpPr>
              <a:spLocks/>
            </p:cNvSpPr>
            <p:nvPr/>
          </p:nvSpPr>
          <p:spPr bwMode="auto">
            <a:xfrm>
              <a:off x="5875183" y="4935450"/>
              <a:ext cx="116473" cy="1196036"/>
            </a:xfrm>
            <a:custGeom>
              <a:avLst/>
              <a:gdLst>
                <a:gd name="T0" fmla="*/ 32 w 54"/>
                <a:gd name="T1" fmla="*/ 188 h 550"/>
                <a:gd name="T2" fmla="*/ 2 w 54"/>
                <a:gd name="T3" fmla="*/ 534 h 550"/>
                <a:gd name="T4" fmla="*/ 0 w 54"/>
                <a:gd name="T5" fmla="*/ 550 h 550"/>
                <a:gd name="T6" fmla="*/ 32 w 54"/>
                <a:gd name="T7" fmla="*/ 248 h 550"/>
                <a:gd name="T8" fmla="*/ 34 w 54"/>
                <a:gd name="T9" fmla="*/ 237 h 550"/>
                <a:gd name="T10" fmla="*/ 54 w 54"/>
                <a:gd name="T11" fmla="*/ 0 h 550"/>
                <a:gd name="T12" fmla="*/ 32 w 54"/>
                <a:gd name="T13" fmla="*/ 188 h 550"/>
                <a:gd name="connsiteX0" fmla="*/ 5556 w 9630"/>
                <a:gd name="connsiteY0" fmla="*/ 3418 h 9709"/>
                <a:gd name="connsiteX1" fmla="*/ 0 w 9630"/>
                <a:gd name="connsiteY1" fmla="*/ 9709 h 9709"/>
                <a:gd name="connsiteX2" fmla="*/ 5556 w 9630"/>
                <a:gd name="connsiteY2" fmla="*/ 4509 h 9709"/>
                <a:gd name="connsiteX3" fmla="*/ 5926 w 9630"/>
                <a:gd name="connsiteY3" fmla="*/ 4309 h 9709"/>
                <a:gd name="connsiteX4" fmla="*/ 9630 w 9630"/>
                <a:gd name="connsiteY4" fmla="*/ 0 h 9709"/>
                <a:gd name="connsiteX5" fmla="*/ 5556 w 9630"/>
                <a:gd name="connsiteY5" fmla="*/ 3418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30" h="9709">
                  <a:moveTo>
                    <a:pt x="5556" y="3418"/>
                  </a:moveTo>
                  <a:lnTo>
                    <a:pt x="0" y="9709"/>
                  </a:lnTo>
                  <a:lnTo>
                    <a:pt x="5556" y="4509"/>
                  </a:lnTo>
                  <a:lnTo>
                    <a:pt x="5926" y="4309"/>
                  </a:lnTo>
                  <a:lnTo>
                    <a:pt x="9630" y="0"/>
                  </a:lnTo>
                  <a:lnTo>
                    <a:pt x="5556" y="3418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0" name="Freeform 152"/>
            <p:cNvSpPr>
              <a:spLocks/>
            </p:cNvSpPr>
            <p:nvPr/>
          </p:nvSpPr>
          <p:spPr bwMode="auto">
            <a:xfrm>
              <a:off x="6101257" y="4469745"/>
              <a:ext cx="447958" cy="371805"/>
            </a:xfrm>
            <a:custGeom>
              <a:avLst/>
              <a:gdLst>
                <a:gd name="T0" fmla="*/ 40 w 144"/>
                <a:gd name="T1" fmla="*/ 80 h 119"/>
                <a:gd name="T2" fmla="*/ 144 w 144"/>
                <a:gd name="T3" fmla="*/ 119 h 119"/>
                <a:gd name="T4" fmla="*/ 100 w 144"/>
                <a:gd name="T5" fmla="*/ 41 h 119"/>
                <a:gd name="T6" fmla="*/ 1 w 144"/>
                <a:gd name="T7" fmla="*/ 34 h 119"/>
                <a:gd name="T8" fmla="*/ 0 w 144"/>
                <a:gd name="T9" fmla="*/ 109 h 119"/>
                <a:gd name="T10" fmla="*/ 40 w 144"/>
                <a:gd name="T11" fmla="*/ 80 h 119"/>
                <a:gd name="T12" fmla="*/ 40 w 144"/>
                <a:gd name="T13" fmla="*/ 8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19">
                  <a:moveTo>
                    <a:pt x="40" y="80"/>
                  </a:moveTo>
                  <a:cubicBezTo>
                    <a:pt x="79" y="66"/>
                    <a:pt x="124" y="83"/>
                    <a:pt x="144" y="119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79" y="4"/>
                    <a:pt x="27" y="0"/>
                    <a:pt x="1" y="34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10" y="96"/>
                    <a:pt x="24" y="86"/>
                    <a:pt x="40" y="80"/>
                  </a:cubicBezTo>
                  <a:cubicBezTo>
                    <a:pt x="40" y="80"/>
                    <a:pt x="36" y="81"/>
                    <a:pt x="40" y="8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6" name="Freeform 148"/>
            <p:cNvSpPr>
              <a:spLocks/>
            </p:cNvSpPr>
            <p:nvPr/>
          </p:nvSpPr>
          <p:spPr bwMode="auto">
            <a:xfrm>
              <a:off x="6101257" y="4554473"/>
              <a:ext cx="499474" cy="799606"/>
            </a:xfrm>
            <a:custGeom>
              <a:avLst/>
              <a:gdLst>
                <a:gd name="T0" fmla="*/ 151 w 161"/>
                <a:gd name="T1" fmla="*/ 162 h 260"/>
                <a:gd name="T2" fmla="*/ 141 w 161"/>
                <a:gd name="T3" fmla="*/ 75 h 260"/>
                <a:gd name="T4" fmla="*/ 93 w 161"/>
                <a:gd name="T5" fmla="*/ 0 h 260"/>
                <a:gd name="T6" fmla="*/ 0 w 161"/>
                <a:gd name="T7" fmla="*/ 99 h 260"/>
                <a:gd name="T8" fmla="*/ 4 w 161"/>
                <a:gd name="T9" fmla="*/ 219 h 260"/>
                <a:gd name="T10" fmla="*/ 151 w 161"/>
                <a:gd name="T11" fmla="*/ 162 h 260"/>
                <a:gd name="T12" fmla="*/ 151 w 161"/>
                <a:gd name="T13" fmla="*/ 162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260">
                  <a:moveTo>
                    <a:pt x="151" y="162"/>
                  </a:moveTo>
                  <a:cubicBezTo>
                    <a:pt x="161" y="133"/>
                    <a:pt x="157" y="101"/>
                    <a:pt x="141" y="75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31" y="61"/>
                    <a:pt x="61" y="133"/>
                    <a:pt x="0" y="99"/>
                  </a:cubicBezTo>
                  <a:cubicBezTo>
                    <a:pt x="4" y="219"/>
                    <a:pt x="4" y="219"/>
                    <a:pt x="4" y="219"/>
                  </a:cubicBezTo>
                  <a:cubicBezTo>
                    <a:pt x="62" y="260"/>
                    <a:pt x="131" y="223"/>
                    <a:pt x="151" y="162"/>
                  </a:cubicBezTo>
                  <a:cubicBezTo>
                    <a:pt x="153" y="157"/>
                    <a:pt x="151" y="162"/>
                    <a:pt x="151" y="16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" name="Freeform 136"/>
            <p:cNvSpPr>
              <a:spLocks/>
            </p:cNvSpPr>
            <p:nvPr/>
          </p:nvSpPr>
          <p:spPr bwMode="auto">
            <a:xfrm>
              <a:off x="6072290" y="4753815"/>
              <a:ext cx="6720" cy="600263"/>
            </a:xfrm>
            <a:custGeom>
              <a:avLst/>
              <a:gdLst>
                <a:gd name="T0" fmla="*/ 0 w 3"/>
                <a:gd name="T1" fmla="*/ 149 h 268"/>
                <a:gd name="T2" fmla="*/ 3 w 3"/>
                <a:gd name="T3" fmla="*/ 0 h 268"/>
                <a:gd name="T4" fmla="*/ 3 w 3"/>
                <a:gd name="T5" fmla="*/ 82 h 268"/>
                <a:gd name="T6" fmla="*/ 0 w 3"/>
                <a:gd name="T7" fmla="*/ 268 h 268"/>
                <a:gd name="T8" fmla="*/ 0 w 3"/>
                <a:gd name="T9" fmla="*/ 149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68">
                  <a:moveTo>
                    <a:pt x="0" y="149"/>
                  </a:moveTo>
                  <a:lnTo>
                    <a:pt x="3" y="0"/>
                  </a:lnTo>
                  <a:lnTo>
                    <a:pt x="3" y="82"/>
                  </a:lnTo>
                  <a:lnTo>
                    <a:pt x="0" y="268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" name="Freeform 135"/>
            <p:cNvSpPr>
              <a:spLocks/>
            </p:cNvSpPr>
            <p:nvPr/>
          </p:nvSpPr>
          <p:spPr bwMode="auto">
            <a:xfrm>
              <a:off x="6066916" y="4297794"/>
              <a:ext cx="11199" cy="423320"/>
            </a:xfrm>
            <a:custGeom>
              <a:avLst/>
              <a:gdLst>
                <a:gd name="T0" fmla="*/ 0 w 5"/>
                <a:gd name="T1" fmla="*/ 63 h 189"/>
                <a:gd name="T2" fmla="*/ 2 w 5"/>
                <a:gd name="T3" fmla="*/ 0 h 189"/>
                <a:gd name="T4" fmla="*/ 5 w 5"/>
                <a:gd name="T5" fmla="*/ 86 h 189"/>
                <a:gd name="T6" fmla="*/ 0 w 5"/>
                <a:gd name="T7" fmla="*/ 189 h 189"/>
                <a:gd name="T8" fmla="*/ 0 w 5"/>
                <a:gd name="T9" fmla="*/ 6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89">
                  <a:moveTo>
                    <a:pt x="0" y="63"/>
                  </a:moveTo>
                  <a:lnTo>
                    <a:pt x="2" y="0"/>
                  </a:lnTo>
                  <a:lnTo>
                    <a:pt x="5" y="86"/>
                  </a:lnTo>
                  <a:lnTo>
                    <a:pt x="0" y="189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" name="Freeform 127"/>
            <p:cNvSpPr>
              <a:spLocks/>
            </p:cNvSpPr>
            <p:nvPr/>
          </p:nvSpPr>
          <p:spPr bwMode="auto">
            <a:xfrm>
              <a:off x="5928119" y="3980057"/>
              <a:ext cx="87353" cy="465876"/>
            </a:xfrm>
            <a:custGeom>
              <a:avLst/>
              <a:gdLst>
                <a:gd name="T0" fmla="*/ 14 w 26"/>
                <a:gd name="T1" fmla="*/ 0 h 150"/>
                <a:gd name="T2" fmla="*/ 26 w 26"/>
                <a:gd name="T3" fmla="*/ 1 h 150"/>
                <a:gd name="T4" fmla="*/ 23 w 26"/>
                <a:gd name="T5" fmla="*/ 30 h 150"/>
                <a:gd name="T6" fmla="*/ 20 w 26"/>
                <a:gd name="T7" fmla="*/ 57 h 150"/>
                <a:gd name="T8" fmla="*/ 18 w 26"/>
                <a:gd name="T9" fmla="*/ 81 h 150"/>
                <a:gd name="T10" fmla="*/ 16 w 26"/>
                <a:gd name="T11" fmla="*/ 104 h 150"/>
                <a:gd name="T12" fmla="*/ 0 w 26"/>
                <a:gd name="T13" fmla="*/ 150 h 150"/>
                <a:gd name="T14" fmla="*/ 3 w 26"/>
                <a:gd name="T15" fmla="*/ 117 h 150"/>
                <a:gd name="T16" fmla="*/ 6 w 26"/>
                <a:gd name="T17" fmla="*/ 81 h 150"/>
                <a:gd name="T18" fmla="*/ 10 w 26"/>
                <a:gd name="T19" fmla="*/ 42 h 150"/>
                <a:gd name="T20" fmla="*/ 14 w 26"/>
                <a:gd name="T2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150">
                  <a:moveTo>
                    <a:pt x="14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5" y="11"/>
                    <a:pt x="24" y="21"/>
                    <a:pt x="23" y="30"/>
                  </a:cubicBezTo>
                  <a:cubicBezTo>
                    <a:pt x="22" y="39"/>
                    <a:pt x="21" y="48"/>
                    <a:pt x="20" y="57"/>
                  </a:cubicBezTo>
                  <a:cubicBezTo>
                    <a:pt x="20" y="65"/>
                    <a:pt x="19" y="73"/>
                    <a:pt x="18" y="81"/>
                  </a:cubicBezTo>
                  <a:cubicBezTo>
                    <a:pt x="18" y="89"/>
                    <a:pt x="17" y="97"/>
                    <a:pt x="16" y="104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1" y="140"/>
                    <a:pt x="2" y="129"/>
                    <a:pt x="3" y="117"/>
                  </a:cubicBezTo>
                  <a:cubicBezTo>
                    <a:pt x="4" y="106"/>
                    <a:pt x="5" y="93"/>
                    <a:pt x="6" y="81"/>
                  </a:cubicBezTo>
                  <a:cubicBezTo>
                    <a:pt x="7" y="68"/>
                    <a:pt x="9" y="55"/>
                    <a:pt x="10" y="42"/>
                  </a:cubicBezTo>
                  <a:cubicBezTo>
                    <a:pt x="11" y="28"/>
                    <a:pt x="13" y="14"/>
                    <a:pt x="14" y="0"/>
                  </a:cubicBezTo>
                  <a:close/>
                </a:path>
              </a:pathLst>
            </a:custGeom>
            <a:solidFill>
              <a:srgbClr val="605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098" name="Freeform 131"/>
            <p:cNvSpPr>
              <a:spLocks/>
            </p:cNvSpPr>
            <p:nvPr/>
          </p:nvSpPr>
          <p:spPr bwMode="auto">
            <a:xfrm>
              <a:off x="5914875" y="4292419"/>
              <a:ext cx="156785" cy="150067"/>
            </a:xfrm>
            <a:custGeom>
              <a:avLst/>
              <a:gdLst>
                <a:gd name="T0" fmla="*/ 0 w 70"/>
                <a:gd name="T1" fmla="*/ 67 h 67"/>
                <a:gd name="T2" fmla="*/ 23 w 70"/>
                <a:gd name="T3" fmla="*/ 0 h 67"/>
                <a:gd name="T4" fmla="*/ 70 w 70"/>
                <a:gd name="T5" fmla="*/ 0 h 67"/>
                <a:gd name="T6" fmla="*/ 68 w 70"/>
                <a:gd name="T7" fmla="*/ 67 h 67"/>
                <a:gd name="T8" fmla="*/ 0 w 70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67">
                  <a:moveTo>
                    <a:pt x="0" y="67"/>
                  </a:moveTo>
                  <a:lnTo>
                    <a:pt x="23" y="0"/>
                  </a:lnTo>
                  <a:lnTo>
                    <a:pt x="70" y="0"/>
                  </a:lnTo>
                  <a:lnTo>
                    <a:pt x="68" y="67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" name="Freeform 122"/>
            <p:cNvSpPr>
              <a:spLocks/>
            </p:cNvSpPr>
            <p:nvPr/>
          </p:nvSpPr>
          <p:spPr bwMode="auto">
            <a:xfrm>
              <a:off x="5062824" y="3984495"/>
              <a:ext cx="665218" cy="490514"/>
            </a:xfrm>
            <a:custGeom>
              <a:avLst/>
              <a:gdLst>
                <a:gd name="T0" fmla="*/ 208 w 217"/>
                <a:gd name="T1" fmla="*/ 96 h 158"/>
                <a:gd name="T2" fmla="*/ 113 w 217"/>
                <a:gd name="T3" fmla="*/ 1 h 158"/>
                <a:gd name="T4" fmla="*/ 15 w 217"/>
                <a:gd name="T5" fmla="*/ 0 h 158"/>
                <a:gd name="T6" fmla="*/ 1 w 217"/>
                <a:gd name="T7" fmla="*/ 52 h 158"/>
                <a:gd name="T8" fmla="*/ 1 w 217"/>
                <a:gd name="T9" fmla="*/ 53 h 158"/>
                <a:gd name="T10" fmla="*/ 1 w 217"/>
                <a:gd name="T11" fmla="*/ 53 h 158"/>
                <a:gd name="T12" fmla="*/ 79 w 217"/>
                <a:gd name="T13" fmla="*/ 151 h 158"/>
                <a:gd name="T14" fmla="*/ 79 w 217"/>
                <a:gd name="T15" fmla="*/ 151 h 158"/>
                <a:gd name="T16" fmla="*/ 166 w 217"/>
                <a:gd name="T17" fmla="*/ 131 h 158"/>
                <a:gd name="T18" fmla="*/ 217 w 217"/>
                <a:gd name="T19" fmla="*/ 91 h 158"/>
                <a:gd name="T20" fmla="*/ 208 w 217"/>
                <a:gd name="T21" fmla="*/ 96 h 158"/>
                <a:gd name="T22" fmla="*/ 208 w 217"/>
                <a:gd name="T23" fmla="*/ 9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58">
                  <a:moveTo>
                    <a:pt x="208" y="96"/>
                  </a:moveTo>
                  <a:cubicBezTo>
                    <a:pt x="148" y="131"/>
                    <a:pt x="78" y="62"/>
                    <a:pt x="113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16"/>
                    <a:pt x="0" y="34"/>
                    <a:pt x="1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99"/>
                    <a:pt x="35" y="140"/>
                    <a:pt x="79" y="151"/>
                  </a:cubicBezTo>
                  <a:cubicBezTo>
                    <a:pt x="79" y="151"/>
                    <a:pt x="79" y="151"/>
                    <a:pt x="79" y="151"/>
                  </a:cubicBezTo>
                  <a:cubicBezTo>
                    <a:pt x="109" y="158"/>
                    <a:pt x="142" y="150"/>
                    <a:pt x="166" y="131"/>
                  </a:cubicBezTo>
                  <a:cubicBezTo>
                    <a:pt x="217" y="91"/>
                    <a:pt x="217" y="91"/>
                    <a:pt x="217" y="91"/>
                  </a:cubicBezTo>
                  <a:cubicBezTo>
                    <a:pt x="214" y="93"/>
                    <a:pt x="211" y="95"/>
                    <a:pt x="208" y="96"/>
                  </a:cubicBezTo>
                  <a:cubicBezTo>
                    <a:pt x="208" y="97"/>
                    <a:pt x="211" y="95"/>
                    <a:pt x="208" y="96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062" name="Freeform 94"/>
            <p:cNvSpPr>
              <a:spLocks/>
            </p:cNvSpPr>
            <p:nvPr/>
          </p:nvSpPr>
          <p:spPr bwMode="auto">
            <a:xfrm>
              <a:off x="5557487" y="3927717"/>
              <a:ext cx="456917" cy="26878"/>
            </a:xfrm>
            <a:custGeom>
              <a:avLst/>
              <a:gdLst>
                <a:gd name="T0" fmla="*/ 189 w 204"/>
                <a:gd name="T1" fmla="*/ 0 h 12"/>
                <a:gd name="T2" fmla="*/ 204 w 204"/>
                <a:gd name="T3" fmla="*/ 12 h 12"/>
                <a:gd name="T4" fmla="*/ 75 w 204"/>
                <a:gd name="T5" fmla="*/ 12 h 12"/>
                <a:gd name="T6" fmla="*/ 0 w 204"/>
                <a:gd name="T7" fmla="*/ 2 h 12"/>
                <a:gd name="T8" fmla="*/ 189 w 20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2">
                  <a:moveTo>
                    <a:pt x="189" y="0"/>
                  </a:moveTo>
                  <a:lnTo>
                    <a:pt x="204" y="12"/>
                  </a:lnTo>
                  <a:lnTo>
                    <a:pt x="75" y="12"/>
                  </a:lnTo>
                  <a:lnTo>
                    <a:pt x="0" y="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8" name="Freeform 90"/>
            <p:cNvSpPr>
              <a:spLocks/>
            </p:cNvSpPr>
            <p:nvPr/>
          </p:nvSpPr>
          <p:spPr bwMode="auto">
            <a:xfrm>
              <a:off x="4891152" y="3940594"/>
              <a:ext cx="636100" cy="26878"/>
            </a:xfrm>
            <a:custGeom>
              <a:avLst/>
              <a:gdLst>
                <a:gd name="T0" fmla="*/ 163 w 284"/>
                <a:gd name="T1" fmla="*/ 0 h 12"/>
                <a:gd name="T2" fmla="*/ 284 w 284"/>
                <a:gd name="T3" fmla="*/ 12 h 12"/>
                <a:gd name="T4" fmla="*/ 171 w 284"/>
                <a:gd name="T5" fmla="*/ 12 h 12"/>
                <a:gd name="T6" fmla="*/ 0 w 284"/>
                <a:gd name="T7" fmla="*/ 0 h 12"/>
                <a:gd name="T8" fmla="*/ 163 w 28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">
                  <a:moveTo>
                    <a:pt x="163" y="0"/>
                  </a:moveTo>
                  <a:lnTo>
                    <a:pt x="284" y="12"/>
                  </a:lnTo>
                  <a:lnTo>
                    <a:pt x="171" y="12"/>
                  </a:lnTo>
                  <a:lnTo>
                    <a:pt x="0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4" name="Freeform 86"/>
            <p:cNvSpPr>
              <a:spLocks/>
            </p:cNvSpPr>
            <p:nvPr/>
          </p:nvSpPr>
          <p:spPr bwMode="auto">
            <a:xfrm>
              <a:off x="5544353" y="3933560"/>
              <a:ext cx="257576" cy="434519"/>
            </a:xfrm>
            <a:custGeom>
              <a:avLst/>
              <a:gdLst>
                <a:gd name="T0" fmla="*/ 81 w 81"/>
                <a:gd name="T1" fmla="*/ 53 h 140"/>
                <a:gd name="T2" fmla="*/ 81 w 81"/>
                <a:gd name="T3" fmla="*/ 53 h 140"/>
                <a:gd name="T4" fmla="*/ 75 w 81"/>
                <a:gd name="T5" fmla="*/ 26 h 140"/>
                <a:gd name="T6" fmla="*/ 75 w 81"/>
                <a:gd name="T7" fmla="*/ 26 h 140"/>
                <a:gd name="T8" fmla="*/ 75 w 81"/>
                <a:gd name="T9" fmla="*/ 26 h 140"/>
                <a:gd name="T10" fmla="*/ 75 w 81"/>
                <a:gd name="T11" fmla="*/ 26 h 140"/>
                <a:gd name="T12" fmla="*/ 58 w 81"/>
                <a:gd name="T13" fmla="*/ 6 h 140"/>
                <a:gd name="T14" fmla="*/ 4 w 81"/>
                <a:gd name="T15" fmla="*/ 0 h 140"/>
                <a:gd name="T16" fmla="*/ 0 w 81"/>
                <a:gd name="T17" fmla="*/ 140 h 140"/>
                <a:gd name="T18" fmla="*/ 56 w 81"/>
                <a:gd name="T19" fmla="*/ 102 h 140"/>
                <a:gd name="T20" fmla="*/ 81 w 81"/>
                <a:gd name="T21" fmla="*/ 53 h 140"/>
                <a:gd name="T22" fmla="*/ 81 w 81"/>
                <a:gd name="T23" fmla="*/ 53 h 140"/>
                <a:gd name="T24" fmla="*/ 81 w 81"/>
                <a:gd name="T25" fmla="*/ 5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" h="140">
                  <a:moveTo>
                    <a:pt x="81" y="53"/>
                  </a:moveTo>
                  <a:cubicBezTo>
                    <a:pt x="81" y="53"/>
                    <a:pt x="81" y="53"/>
                    <a:pt x="81" y="53"/>
                  </a:cubicBezTo>
                  <a:cubicBezTo>
                    <a:pt x="81" y="43"/>
                    <a:pt x="79" y="34"/>
                    <a:pt x="75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0" y="18"/>
                    <a:pt x="65" y="12"/>
                    <a:pt x="58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0" y="35"/>
                    <a:pt x="48" y="107"/>
                    <a:pt x="0" y="140"/>
                  </a:cubicBezTo>
                  <a:cubicBezTo>
                    <a:pt x="56" y="102"/>
                    <a:pt x="56" y="102"/>
                    <a:pt x="56" y="102"/>
                  </a:cubicBezTo>
                  <a:cubicBezTo>
                    <a:pt x="72" y="91"/>
                    <a:pt x="81" y="7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5" name="Freeform 77"/>
            <p:cNvSpPr>
              <a:spLocks/>
            </p:cNvSpPr>
            <p:nvPr/>
          </p:nvSpPr>
          <p:spPr bwMode="auto">
            <a:xfrm>
              <a:off x="5578186" y="1952511"/>
              <a:ext cx="479315" cy="985507"/>
            </a:xfrm>
            <a:custGeom>
              <a:avLst/>
              <a:gdLst>
                <a:gd name="T0" fmla="*/ 151 w 154"/>
                <a:gd name="T1" fmla="*/ 39 h 320"/>
                <a:gd name="T2" fmla="*/ 3 w 154"/>
                <a:gd name="T3" fmla="*/ 129 h 320"/>
                <a:gd name="T4" fmla="*/ 3 w 154"/>
                <a:gd name="T5" fmla="*/ 130 h 320"/>
                <a:gd name="T6" fmla="*/ 3 w 154"/>
                <a:gd name="T7" fmla="*/ 130 h 320"/>
                <a:gd name="T8" fmla="*/ 7 w 154"/>
                <a:gd name="T9" fmla="*/ 157 h 320"/>
                <a:gd name="T10" fmla="*/ 55 w 154"/>
                <a:gd name="T11" fmla="*/ 320 h 320"/>
                <a:gd name="T12" fmla="*/ 54 w 154"/>
                <a:gd name="T13" fmla="*/ 315 h 320"/>
                <a:gd name="T14" fmla="*/ 54 w 154"/>
                <a:gd name="T15" fmla="*/ 315 h 320"/>
                <a:gd name="T16" fmla="*/ 154 w 154"/>
                <a:gd name="T17" fmla="*/ 239 h 320"/>
                <a:gd name="T18" fmla="*/ 151 w 154"/>
                <a:gd name="T19" fmla="*/ 39 h 320"/>
                <a:gd name="T20" fmla="*/ 151 w 154"/>
                <a:gd name="T21" fmla="*/ 39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4" h="320">
                  <a:moveTo>
                    <a:pt x="151" y="39"/>
                  </a:moveTo>
                  <a:cubicBezTo>
                    <a:pt x="76" y="0"/>
                    <a:pt x="0" y="54"/>
                    <a:pt x="3" y="129"/>
                  </a:cubicBezTo>
                  <a:cubicBezTo>
                    <a:pt x="3" y="129"/>
                    <a:pt x="3" y="130"/>
                    <a:pt x="3" y="130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3" y="139"/>
                    <a:pt x="5" y="148"/>
                    <a:pt x="7" y="157"/>
                  </a:cubicBezTo>
                  <a:cubicBezTo>
                    <a:pt x="55" y="320"/>
                    <a:pt x="55" y="320"/>
                    <a:pt x="55" y="320"/>
                  </a:cubicBezTo>
                  <a:cubicBezTo>
                    <a:pt x="55" y="318"/>
                    <a:pt x="55" y="317"/>
                    <a:pt x="54" y="315"/>
                  </a:cubicBezTo>
                  <a:cubicBezTo>
                    <a:pt x="54" y="315"/>
                    <a:pt x="54" y="315"/>
                    <a:pt x="54" y="315"/>
                  </a:cubicBezTo>
                  <a:cubicBezTo>
                    <a:pt x="42" y="259"/>
                    <a:pt x="103" y="213"/>
                    <a:pt x="154" y="239"/>
                  </a:cubicBezTo>
                  <a:cubicBezTo>
                    <a:pt x="151" y="39"/>
                    <a:pt x="151" y="39"/>
                    <a:pt x="151" y="39"/>
                  </a:cubicBezTo>
                  <a:cubicBezTo>
                    <a:pt x="148" y="37"/>
                    <a:pt x="151" y="39"/>
                    <a:pt x="151" y="3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3"/>
            <p:cNvSpPr>
              <a:spLocks/>
            </p:cNvSpPr>
            <p:nvPr/>
          </p:nvSpPr>
          <p:spPr bwMode="auto">
            <a:xfrm>
              <a:off x="5648872" y="2385912"/>
              <a:ext cx="461397" cy="662977"/>
            </a:xfrm>
            <a:custGeom>
              <a:avLst/>
              <a:gdLst>
                <a:gd name="T0" fmla="*/ 144 w 148"/>
                <a:gd name="T1" fmla="*/ 39 h 214"/>
                <a:gd name="T2" fmla="*/ 0 w 148"/>
                <a:gd name="T3" fmla="*/ 0 h 214"/>
                <a:gd name="T4" fmla="*/ 43 w 148"/>
                <a:gd name="T5" fmla="*/ 160 h 214"/>
                <a:gd name="T6" fmla="*/ 82 w 148"/>
                <a:gd name="T7" fmla="*/ 206 h 214"/>
                <a:gd name="T8" fmla="*/ 145 w 148"/>
                <a:gd name="T9" fmla="*/ 189 h 214"/>
                <a:gd name="T10" fmla="*/ 148 w 148"/>
                <a:gd name="T11" fmla="*/ 35 h 214"/>
                <a:gd name="T12" fmla="*/ 144 w 148"/>
                <a:gd name="T13" fmla="*/ 39 h 214"/>
                <a:gd name="T14" fmla="*/ 144 w 148"/>
                <a:gd name="T15" fmla="*/ 39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" h="214">
                  <a:moveTo>
                    <a:pt x="144" y="39"/>
                  </a:moveTo>
                  <a:cubicBezTo>
                    <a:pt x="98" y="85"/>
                    <a:pt x="17" y="63"/>
                    <a:pt x="0" y="0"/>
                  </a:cubicBezTo>
                  <a:cubicBezTo>
                    <a:pt x="14" y="53"/>
                    <a:pt x="28" y="107"/>
                    <a:pt x="43" y="160"/>
                  </a:cubicBezTo>
                  <a:cubicBezTo>
                    <a:pt x="48" y="181"/>
                    <a:pt x="60" y="198"/>
                    <a:pt x="82" y="206"/>
                  </a:cubicBezTo>
                  <a:cubicBezTo>
                    <a:pt x="104" y="214"/>
                    <a:pt x="130" y="207"/>
                    <a:pt x="145" y="189"/>
                  </a:cubicBezTo>
                  <a:cubicBezTo>
                    <a:pt x="148" y="35"/>
                    <a:pt x="148" y="35"/>
                    <a:pt x="148" y="35"/>
                  </a:cubicBezTo>
                  <a:cubicBezTo>
                    <a:pt x="147" y="37"/>
                    <a:pt x="145" y="38"/>
                    <a:pt x="144" y="39"/>
                  </a:cubicBezTo>
                  <a:cubicBezTo>
                    <a:pt x="143" y="41"/>
                    <a:pt x="145" y="38"/>
                    <a:pt x="144" y="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5"/>
            <p:cNvSpPr>
              <a:spLocks/>
            </p:cNvSpPr>
            <p:nvPr/>
          </p:nvSpPr>
          <p:spPr bwMode="auto">
            <a:xfrm>
              <a:off x="5632747" y="1600909"/>
              <a:ext cx="1628327" cy="2340580"/>
            </a:xfrm>
            <a:custGeom>
              <a:avLst/>
              <a:gdLst>
                <a:gd name="T0" fmla="*/ 413 w 533"/>
                <a:gd name="T1" fmla="*/ 0 h 767"/>
                <a:gd name="T2" fmla="*/ 415 w 533"/>
                <a:gd name="T3" fmla="*/ 11 h 767"/>
                <a:gd name="T4" fmla="*/ 533 w 533"/>
                <a:gd name="T5" fmla="*/ 765 h 767"/>
                <a:gd name="T6" fmla="*/ 445 w 533"/>
                <a:gd name="T7" fmla="*/ 766 h 767"/>
                <a:gd name="T8" fmla="*/ 449 w 533"/>
                <a:gd name="T9" fmla="*/ 756 h 767"/>
                <a:gd name="T10" fmla="*/ 452 w 533"/>
                <a:gd name="T11" fmla="*/ 745 h 767"/>
                <a:gd name="T12" fmla="*/ 454 w 533"/>
                <a:gd name="T13" fmla="*/ 734 h 767"/>
                <a:gd name="T14" fmla="*/ 454 w 533"/>
                <a:gd name="T15" fmla="*/ 722 h 767"/>
                <a:gd name="T16" fmla="*/ 446 w 533"/>
                <a:gd name="T17" fmla="*/ 683 h 767"/>
                <a:gd name="T18" fmla="*/ 424 w 533"/>
                <a:gd name="T19" fmla="*/ 650 h 767"/>
                <a:gd name="T20" fmla="*/ 392 w 533"/>
                <a:gd name="T21" fmla="*/ 629 h 767"/>
                <a:gd name="T22" fmla="*/ 352 w 533"/>
                <a:gd name="T23" fmla="*/ 621 h 767"/>
                <a:gd name="T24" fmla="*/ 312 w 533"/>
                <a:gd name="T25" fmla="*/ 629 h 767"/>
                <a:gd name="T26" fmla="*/ 280 w 533"/>
                <a:gd name="T27" fmla="*/ 651 h 767"/>
                <a:gd name="T28" fmla="*/ 259 w 533"/>
                <a:gd name="T29" fmla="*/ 684 h 767"/>
                <a:gd name="T30" fmla="*/ 251 w 533"/>
                <a:gd name="T31" fmla="*/ 723 h 767"/>
                <a:gd name="T32" fmla="*/ 252 w 533"/>
                <a:gd name="T33" fmla="*/ 735 h 767"/>
                <a:gd name="T34" fmla="*/ 254 w 533"/>
                <a:gd name="T35" fmla="*/ 746 h 767"/>
                <a:gd name="T36" fmla="*/ 257 w 533"/>
                <a:gd name="T37" fmla="*/ 757 h 767"/>
                <a:gd name="T38" fmla="*/ 261 w 533"/>
                <a:gd name="T39" fmla="*/ 767 h 767"/>
                <a:gd name="T40" fmla="*/ 174 w 533"/>
                <a:gd name="T41" fmla="*/ 767 h 767"/>
                <a:gd name="T42" fmla="*/ 169 w 533"/>
                <a:gd name="T43" fmla="*/ 717 h 767"/>
                <a:gd name="T44" fmla="*/ 163 w 533"/>
                <a:gd name="T45" fmla="*/ 664 h 767"/>
                <a:gd name="T46" fmla="*/ 158 w 533"/>
                <a:gd name="T47" fmla="*/ 610 h 767"/>
                <a:gd name="T48" fmla="*/ 153 w 533"/>
                <a:gd name="T49" fmla="*/ 554 h 767"/>
                <a:gd name="T50" fmla="*/ 151 w 533"/>
                <a:gd name="T51" fmla="*/ 299 h 767"/>
                <a:gd name="T52" fmla="*/ 147 w 533"/>
                <a:gd name="T53" fmla="*/ 303 h 767"/>
                <a:gd name="T54" fmla="*/ 143 w 533"/>
                <a:gd name="T55" fmla="*/ 307 h 767"/>
                <a:gd name="T56" fmla="*/ 139 w 533"/>
                <a:gd name="T57" fmla="*/ 311 h 767"/>
                <a:gd name="T58" fmla="*/ 134 w 533"/>
                <a:gd name="T59" fmla="*/ 314 h 767"/>
                <a:gd name="T60" fmla="*/ 124 w 533"/>
                <a:gd name="T61" fmla="*/ 320 h 767"/>
                <a:gd name="T62" fmla="*/ 112 w 533"/>
                <a:gd name="T63" fmla="*/ 324 h 767"/>
                <a:gd name="T64" fmla="*/ 100 w 533"/>
                <a:gd name="T65" fmla="*/ 327 h 767"/>
                <a:gd name="T66" fmla="*/ 87 w 533"/>
                <a:gd name="T67" fmla="*/ 328 h 767"/>
                <a:gd name="T68" fmla="*/ 54 w 533"/>
                <a:gd name="T69" fmla="*/ 321 h 767"/>
                <a:gd name="T70" fmla="*/ 26 w 533"/>
                <a:gd name="T71" fmla="*/ 303 h 767"/>
                <a:gd name="T72" fmla="*/ 7 w 533"/>
                <a:gd name="T73" fmla="*/ 276 h 767"/>
                <a:gd name="T74" fmla="*/ 1 w 533"/>
                <a:gd name="T75" fmla="*/ 242 h 767"/>
                <a:gd name="T76" fmla="*/ 7 w 533"/>
                <a:gd name="T77" fmla="*/ 209 h 767"/>
                <a:gd name="T78" fmla="*/ 26 w 533"/>
                <a:gd name="T79" fmla="*/ 182 h 767"/>
                <a:gd name="T80" fmla="*/ 53 w 533"/>
                <a:gd name="T81" fmla="*/ 163 h 767"/>
                <a:gd name="T82" fmla="*/ 86 w 533"/>
                <a:gd name="T83" fmla="*/ 156 h 767"/>
                <a:gd name="T84" fmla="*/ 99 w 533"/>
                <a:gd name="T85" fmla="*/ 157 h 767"/>
                <a:gd name="T86" fmla="*/ 111 w 533"/>
                <a:gd name="T87" fmla="*/ 160 h 767"/>
                <a:gd name="T88" fmla="*/ 123 w 533"/>
                <a:gd name="T89" fmla="*/ 164 h 767"/>
                <a:gd name="T90" fmla="*/ 133 w 533"/>
                <a:gd name="T91" fmla="*/ 170 h 767"/>
                <a:gd name="T92" fmla="*/ 138 w 533"/>
                <a:gd name="T93" fmla="*/ 173 h 767"/>
                <a:gd name="T94" fmla="*/ 143 w 533"/>
                <a:gd name="T95" fmla="*/ 177 h 767"/>
                <a:gd name="T96" fmla="*/ 147 w 533"/>
                <a:gd name="T97" fmla="*/ 180 h 767"/>
                <a:gd name="T98" fmla="*/ 151 w 533"/>
                <a:gd name="T99" fmla="*/ 184 h 767"/>
                <a:gd name="T100" fmla="*/ 150 w 533"/>
                <a:gd name="T101" fmla="*/ 2 h 767"/>
                <a:gd name="T102" fmla="*/ 413 w 533"/>
                <a:gd name="T103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33" h="767">
                  <a:moveTo>
                    <a:pt x="413" y="0"/>
                  </a:moveTo>
                  <a:cubicBezTo>
                    <a:pt x="415" y="11"/>
                    <a:pt x="415" y="11"/>
                    <a:pt x="415" y="11"/>
                  </a:cubicBezTo>
                  <a:cubicBezTo>
                    <a:pt x="533" y="765"/>
                    <a:pt x="533" y="765"/>
                    <a:pt x="533" y="765"/>
                  </a:cubicBezTo>
                  <a:cubicBezTo>
                    <a:pt x="445" y="766"/>
                    <a:pt x="445" y="766"/>
                    <a:pt x="445" y="766"/>
                  </a:cubicBezTo>
                  <a:cubicBezTo>
                    <a:pt x="446" y="762"/>
                    <a:pt x="448" y="759"/>
                    <a:pt x="449" y="756"/>
                  </a:cubicBezTo>
                  <a:cubicBezTo>
                    <a:pt x="450" y="752"/>
                    <a:pt x="451" y="748"/>
                    <a:pt x="452" y="745"/>
                  </a:cubicBezTo>
                  <a:cubicBezTo>
                    <a:pt x="453" y="741"/>
                    <a:pt x="453" y="737"/>
                    <a:pt x="454" y="734"/>
                  </a:cubicBezTo>
                  <a:cubicBezTo>
                    <a:pt x="454" y="730"/>
                    <a:pt x="454" y="726"/>
                    <a:pt x="454" y="722"/>
                  </a:cubicBezTo>
                  <a:cubicBezTo>
                    <a:pt x="454" y="708"/>
                    <a:pt x="451" y="695"/>
                    <a:pt x="446" y="683"/>
                  </a:cubicBezTo>
                  <a:cubicBezTo>
                    <a:pt x="441" y="671"/>
                    <a:pt x="433" y="660"/>
                    <a:pt x="424" y="650"/>
                  </a:cubicBezTo>
                  <a:cubicBezTo>
                    <a:pt x="415" y="641"/>
                    <a:pt x="404" y="634"/>
                    <a:pt x="392" y="629"/>
                  </a:cubicBezTo>
                  <a:cubicBezTo>
                    <a:pt x="379" y="624"/>
                    <a:pt x="366" y="621"/>
                    <a:pt x="352" y="621"/>
                  </a:cubicBezTo>
                  <a:cubicBezTo>
                    <a:pt x="338" y="621"/>
                    <a:pt x="325" y="624"/>
                    <a:pt x="312" y="629"/>
                  </a:cubicBezTo>
                  <a:cubicBezTo>
                    <a:pt x="300" y="634"/>
                    <a:pt x="289" y="642"/>
                    <a:pt x="280" y="651"/>
                  </a:cubicBezTo>
                  <a:cubicBezTo>
                    <a:pt x="271" y="660"/>
                    <a:pt x="264" y="671"/>
                    <a:pt x="259" y="684"/>
                  </a:cubicBezTo>
                  <a:cubicBezTo>
                    <a:pt x="254" y="696"/>
                    <a:pt x="251" y="709"/>
                    <a:pt x="251" y="723"/>
                  </a:cubicBezTo>
                  <a:cubicBezTo>
                    <a:pt x="251" y="727"/>
                    <a:pt x="251" y="731"/>
                    <a:pt x="252" y="735"/>
                  </a:cubicBezTo>
                  <a:cubicBezTo>
                    <a:pt x="252" y="739"/>
                    <a:pt x="253" y="742"/>
                    <a:pt x="254" y="746"/>
                  </a:cubicBezTo>
                  <a:cubicBezTo>
                    <a:pt x="255" y="750"/>
                    <a:pt x="256" y="753"/>
                    <a:pt x="257" y="757"/>
                  </a:cubicBezTo>
                  <a:cubicBezTo>
                    <a:pt x="258" y="760"/>
                    <a:pt x="260" y="763"/>
                    <a:pt x="261" y="767"/>
                  </a:cubicBezTo>
                  <a:cubicBezTo>
                    <a:pt x="174" y="767"/>
                    <a:pt x="174" y="767"/>
                    <a:pt x="174" y="767"/>
                  </a:cubicBezTo>
                  <a:cubicBezTo>
                    <a:pt x="172" y="751"/>
                    <a:pt x="170" y="734"/>
                    <a:pt x="169" y="717"/>
                  </a:cubicBezTo>
                  <a:cubicBezTo>
                    <a:pt x="167" y="699"/>
                    <a:pt x="165" y="682"/>
                    <a:pt x="163" y="664"/>
                  </a:cubicBezTo>
                  <a:cubicBezTo>
                    <a:pt x="162" y="646"/>
                    <a:pt x="160" y="628"/>
                    <a:pt x="158" y="610"/>
                  </a:cubicBezTo>
                  <a:cubicBezTo>
                    <a:pt x="156" y="592"/>
                    <a:pt x="154" y="573"/>
                    <a:pt x="153" y="554"/>
                  </a:cubicBezTo>
                  <a:cubicBezTo>
                    <a:pt x="151" y="299"/>
                    <a:pt x="151" y="299"/>
                    <a:pt x="151" y="299"/>
                  </a:cubicBezTo>
                  <a:cubicBezTo>
                    <a:pt x="150" y="300"/>
                    <a:pt x="149" y="302"/>
                    <a:pt x="147" y="303"/>
                  </a:cubicBezTo>
                  <a:cubicBezTo>
                    <a:pt x="146" y="304"/>
                    <a:pt x="145" y="306"/>
                    <a:pt x="143" y="307"/>
                  </a:cubicBezTo>
                  <a:cubicBezTo>
                    <a:pt x="142" y="308"/>
                    <a:pt x="140" y="309"/>
                    <a:pt x="139" y="311"/>
                  </a:cubicBezTo>
                  <a:cubicBezTo>
                    <a:pt x="137" y="312"/>
                    <a:pt x="136" y="313"/>
                    <a:pt x="134" y="314"/>
                  </a:cubicBezTo>
                  <a:cubicBezTo>
                    <a:pt x="131" y="316"/>
                    <a:pt x="127" y="318"/>
                    <a:pt x="124" y="320"/>
                  </a:cubicBezTo>
                  <a:cubicBezTo>
                    <a:pt x="120" y="321"/>
                    <a:pt x="116" y="323"/>
                    <a:pt x="112" y="324"/>
                  </a:cubicBezTo>
                  <a:cubicBezTo>
                    <a:pt x="108" y="325"/>
                    <a:pt x="104" y="326"/>
                    <a:pt x="100" y="327"/>
                  </a:cubicBezTo>
                  <a:cubicBezTo>
                    <a:pt x="96" y="328"/>
                    <a:pt x="92" y="328"/>
                    <a:pt x="87" y="328"/>
                  </a:cubicBezTo>
                  <a:cubicBezTo>
                    <a:pt x="75" y="328"/>
                    <a:pt x="64" y="326"/>
                    <a:pt x="54" y="321"/>
                  </a:cubicBezTo>
                  <a:cubicBezTo>
                    <a:pt x="43" y="317"/>
                    <a:pt x="34" y="311"/>
                    <a:pt x="26" y="303"/>
                  </a:cubicBezTo>
                  <a:cubicBezTo>
                    <a:pt x="18" y="295"/>
                    <a:pt x="12" y="286"/>
                    <a:pt x="7" y="276"/>
                  </a:cubicBezTo>
                  <a:cubicBezTo>
                    <a:pt x="3" y="266"/>
                    <a:pt x="1" y="254"/>
                    <a:pt x="1" y="242"/>
                  </a:cubicBezTo>
                  <a:cubicBezTo>
                    <a:pt x="0" y="231"/>
                    <a:pt x="3" y="219"/>
                    <a:pt x="7" y="209"/>
                  </a:cubicBezTo>
                  <a:cubicBezTo>
                    <a:pt x="12" y="199"/>
                    <a:pt x="18" y="189"/>
                    <a:pt x="26" y="182"/>
                  </a:cubicBezTo>
                  <a:cubicBezTo>
                    <a:pt x="33" y="174"/>
                    <a:pt x="43" y="168"/>
                    <a:pt x="53" y="163"/>
                  </a:cubicBezTo>
                  <a:cubicBezTo>
                    <a:pt x="63" y="159"/>
                    <a:pt x="75" y="156"/>
                    <a:pt x="86" y="156"/>
                  </a:cubicBezTo>
                  <a:cubicBezTo>
                    <a:pt x="91" y="156"/>
                    <a:pt x="95" y="156"/>
                    <a:pt x="99" y="157"/>
                  </a:cubicBezTo>
                  <a:cubicBezTo>
                    <a:pt x="103" y="158"/>
                    <a:pt x="107" y="159"/>
                    <a:pt x="111" y="160"/>
                  </a:cubicBezTo>
                  <a:cubicBezTo>
                    <a:pt x="115" y="161"/>
                    <a:pt x="119" y="162"/>
                    <a:pt x="123" y="164"/>
                  </a:cubicBezTo>
                  <a:cubicBezTo>
                    <a:pt x="127" y="166"/>
                    <a:pt x="130" y="168"/>
                    <a:pt x="133" y="170"/>
                  </a:cubicBezTo>
                  <a:cubicBezTo>
                    <a:pt x="135" y="171"/>
                    <a:pt x="137" y="172"/>
                    <a:pt x="138" y="173"/>
                  </a:cubicBezTo>
                  <a:cubicBezTo>
                    <a:pt x="140" y="174"/>
                    <a:pt x="141" y="175"/>
                    <a:pt x="143" y="177"/>
                  </a:cubicBezTo>
                  <a:cubicBezTo>
                    <a:pt x="144" y="178"/>
                    <a:pt x="145" y="179"/>
                    <a:pt x="147" y="180"/>
                  </a:cubicBezTo>
                  <a:cubicBezTo>
                    <a:pt x="148" y="182"/>
                    <a:pt x="149" y="183"/>
                    <a:pt x="151" y="184"/>
                  </a:cubicBezTo>
                  <a:cubicBezTo>
                    <a:pt x="150" y="2"/>
                    <a:pt x="150" y="2"/>
                    <a:pt x="150" y="2"/>
                  </a:cubicBezTo>
                  <a:lnTo>
                    <a:pt x="41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9"/>
            <p:cNvSpPr>
              <a:spLocks/>
            </p:cNvSpPr>
            <p:nvPr/>
          </p:nvSpPr>
          <p:spPr bwMode="auto">
            <a:xfrm>
              <a:off x="5678662" y="1640106"/>
              <a:ext cx="1536495" cy="2262187"/>
            </a:xfrm>
            <a:custGeom>
              <a:avLst/>
              <a:gdLst>
                <a:gd name="T0" fmla="*/ 172 w 504"/>
                <a:gd name="T1" fmla="*/ 741 h 741"/>
                <a:gd name="T2" fmla="*/ 168 w 504"/>
                <a:gd name="T3" fmla="*/ 702 h 741"/>
                <a:gd name="T4" fmla="*/ 163 w 504"/>
                <a:gd name="T5" fmla="*/ 650 h 741"/>
                <a:gd name="T6" fmla="*/ 157 w 504"/>
                <a:gd name="T7" fmla="*/ 596 h 741"/>
                <a:gd name="T8" fmla="*/ 157 w 504"/>
                <a:gd name="T9" fmla="*/ 593 h 741"/>
                <a:gd name="T10" fmla="*/ 152 w 504"/>
                <a:gd name="T11" fmla="*/ 540 h 741"/>
                <a:gd name="T12" fmla="*/ 151 w 504"/>
                <a:gd name="T13" fmla="*/ 286 h 741"/>
                <a:gd name="T14" fmla="*/ 150 w 504"/>
                <a:gd name="T15" fmla="*/ 251 h 741"/>
                <a:gd name="T16" fmla="*/ 127 w 504"/>
                <a:gd name="T17" fmla="*/ 277 h 741"/>
                <a:gd name="T18" fmla="*/ 124 w 504"/>
                <a:gd name="T19" fmla="*/ 281 h 741"/>
                <a:gd name="T20" fmla="*/ 121 w 504"/>
                <a:gd name="T21" fmla="*/ 284 h 741"/>
                <a:gd name="T22" fmla="*/ 117 w 504"/>
                <a:gd name="T23" fmla="*/ 287 h 741"/>
                <a:gd name="T24" fmla="*/ 113 w 504"/>
                <a:gd name="T25" fmla="*/ 290 h 741"/>
                <a:gd name="T26" fmla="*/ 104 w 504"/>
                <a:gd name="T27" fmla="*/ 295 h 741"/>
                <a:gd name="T28" fmla="*/ 94 w 504"/>
                <a:gd name="T29" fmla="*/ 298 h 741"/>
                <a:gd name="T30" fmla="*/ 84 w 504"/>
                <a:gd name="T31" fmla="*/ 301 h 741"/>
                <a:gd name="T32" fmla="*/ 73 w 504"/>
                <a:gd name="T33" fmla="*/ 302 h 741"/>
                <a:gd name="T34" fmla="*/ 45 w 504"/>
                <a:gd name="T35" fmla="*/ 296 h 741"/>
                <a:gd name="T36" fmla="*/ 22 w 504"/>
                <a:gd name="T37" fmla="*/ 280 h 741"/>
                <a:gd name="T38" fmla="*/ 6 w 504"/>
                <a:gd name="T39" fmla="*/ 257 h 741"/>
                <a:gd name="T40" fmla="*/ 0 w 504"/>
                <a:gd name="T41" fmla="*/ 229 h 741"/>
                <a:gd name="T42" fmla="*/ 5 w 504"/>
                <a:gd name="T43" fmla="*/ 201 h 741"/>
                <a:gd name="T44" fmla="*/ 21 w 504"/>
                <a:gd name="T45" fmla="*/ 178 h 741"/>
                <a:gd name="T46" fmla="*/ 44 w 504"/>
                <a:gd name="T47" fmla="*/ 162 h 741"/>
                <a:gd name="T48" fmla="*/ 73 w 504"/>
                <a:gd name="T49" fmla="*/ 156 h 741"/>
                <a:gd name="T50" fmla="*/ 83 w 504"/>
                <a:gd name="T51" fmla="*/ 157 h 741"/>
                <a:gd name="T52" fmla="*/ 94 w 504"/>
                <a:gd name="T53" fmla="*/ 159 h 741"/>
                <a:gd name="T54" fmla="*/ 103 w 504"/>
                <a:gd name="T55" fmla="*/ 163 h 741"/>
                <a:gd name="T56" fmla="*/ 113 w 504"/>
                <a:gd name="T57" fmla="*/ 168 h 741"/>
                <a:gd name="T58" fmla="*/ 116 w 504"/>
                <a:gd name="T59" fmla="*/ 170 h 741"/>
                <a:gd name="T60" fmla="*/ 120 w 504"/>
                <a:gd name="T61" fmla="*/ 173 h 741"/>
                <a:gd name="T62" fmla="*/ 124 w 504"/>
                <a:gd name="T63" fmla="*/ 177 h 741"/>
                <a:gd name="T64" fmla="*/ 127 w 504"/>
                <a:gd name="T65" fmla="*/ 180 h 741"/>
                <a:gd name="T66" fmla="*/ 150 w 504"/>
                <a:gd name="T67" fmla="*/ 206 h 741"/>
                <a:gd name="T68" fmla="*/ 150 w 504"/>
                <a:gd name="T69" fmla="*/ 171 h 741"/>
                <a:gd name="T70" fmla="*/ 149 w 504"/>
                <a:gd name="T71" fmla="*/ 1 h 741"/>
                <a:gd name="T72" fmla="*/ 388 w 504"/>
                <a:gd name="T73" fmla="*/ 0 h 741"/>
                <a:gd name="T74" fmla="*/ 504 w 504"/>
                <a:gd name="T75" fmla="*/ 739 h 741"/>
                <a:gd name="T76" fmla="*/ 450 w 504"/>
                <a:gd name="T77" fmla="*/ 739 h 741"/>
                <a:gd name="T78" fmla="*/ 451 w 504"/>
                <a:gd name="T79" fmla="*/ 734 h 741"/>
                <a:gd name="T80" fmla="*/ 453 w 504"/>
                <a:gd name="T81" fmla="*/ 722 h 741"/>
                <a:gd name="T82" fmla="*/ 454 w 504"/>
                <a:gd name="T83" fmla="*/ 709 h 741"/>
                <a:gd name="T84" fmla="*/ 444 w 504"/>
                <a:gd name="T85" fmla="*/ 664 h 741"/>
                <a:gd name="T86" fmla="*/ 419 w 504"/>
                <a:gd name="T87" fmla="*/ 628 h 741"/>
                <a:gd name="T88" fmla="*/ 383 w 504"/>
                <a:gd name="T89" fmla="*/ 603 h 741"/>
                <a:gd name="T90" fmla="*/ 339 w 504"/>
                <a:gd name="T91" fmla="*/ 595 h 741"/>
                <a:gd name="T92" fmla="*/ 293 w 504"/>
                <a:gd name="T93" fmla="*/ 604 h 741"/>
                <a:gd name="T94" fmla="*/ 257 w 504"/>
                <a:gd name="T95" fmla="*/ 629 h 741"/>
                <a:gd name="T96" fmla="*/ 233 w 504"/>
                <a:gd name="T97" fmla="*/ 665 h 741"/>
                <a:gd name="T98" fmla="*/ 224 w 504"/>
                <a:gd name="T99" fmla="*/ 710 h 741"/>
                <a:gd name="T100" fmla="*/ 225 w 504"/>
                <a:gd name="T101" fmla="*/ 723 h 741"/>
                <a:gd name="T102" fmla="*/ 227 w 504"/>
                <a:gd name="T103" fmla="*/ 736 h 741"/>
                <a:gd name="T104" fmla="*/ 228 w 504"/>
                <a:gd name="T105" fmla="*/ 740 h 741"/>
                <a:gd name="T106" fmla="*/ 172 w 504"/>
                <a:gd name="T107" fmla="*/ 741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4" h="741">
                  <a:moveTo>
                    <a:pt x="172" y="741"/>
                  </a:moveTo>
                  <a:cubicBezTo>
                    <a:pt x="170" y="728"/>
                    <a:pt x="169" y="715"/>
                    <a:pt x="168" y="702"/>
                  </a:cubicBezTo>
                  <a:cubicBezTo>
                    <a:pt x="166" y="685"/>
                    <a:pt x="164" y="667"/>
                    <a:pt x="163" y="650"/>
                  </a:cubicBezTo>
                  <a:cubicBezTo>
                    <a:pt x="161" y="632"/>
                    <a:pt x="159" y="614"/>
                    <a:pt x="157" y="596"/>
                  </a:cubicBezTo>
                  <a:cubicBezTo>
                    <a:pt x="157" y="593"/>
                    <a:pt x="157" y="593"/>
                    <a:pt x="157" y="593"/>
                  </a:cubicBezTo>
                  <a:cubicBezTo>
                    <a:pt x="152" y="540"/>
                    <a:pt x="152" y="540"/>
                    <a:pt x="152" y="540"/>
                  </a:cubicBezTo>
                  <a:cubicBezTo>
                    <a:pt x="151" y="286"/>
                    <a:pt x="151" y="286"/>
                    <a:pt x="151" y="286"/>
                  </a:cubicBezTo>
                  <a:cubicBezTo>
                    <a:pt x="150" y="251"/>
                    <a:pt x="150" y="251"/>
                    <a:pt x="150" y="251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6" y="278"/>
                    <a:pt x="125" y="279"/>
                    <a:pt x="124" y="281"/>
                  </a:cubicBezTo>
                  <a:cubicBezTo>
                    <a:pt x="123" y="282"/>
                    <a:pt x="122" y="283"/>
                    <a:pt x="121" y="284"/>
                  </a:cubicBezTo>
                  <a:cubicBezTo>
                    <a:pt x="120" y="285"/>
                    <a:pt x="118" y="286"/>
                    <a:pt x="117" y="287"/>
                  </a:cubicBezTo>
                  <a:cubicBezTo>
                    <a:pt x="116" y="288"/>
                    <a:pt x="114" y="289"/>
                    <a:pt x="113" y="290"/>
                  </a:cubicBezTo>
                  <a:cubicBezTo>
                    <a:pt x="110" y="291"/>
                    <a:pt x="107" y="293"/>
                    <a:pt x="104" y="295"/>
                  </a:cubicBezTo>
                  <a:cubicBezTo>
                    <a:pt x="101" y="296"/>
                    <a:pt x="98" y="297"/>
                    <a:pt x="94" y="298"/>
                  </a:cubicBezTo>
                  <a:cubicBezTo>
                    <a:pt x="91" y="299"/>
                    <a:pt x="88" y="300"/>
                    <a:pt x="84" y="301"/>
                  </a:cubicBezTo>
                  <a:cubicBezTo>
                    <a:pt x="81" y="301"/>
                    <a:pt x="77" y="302"/>
                    <a:pt x="73" y="302"/>
                  </a:cubicBezTo>
                  <a:cubicBezTo>
                    <a:pt x="63" y="302"/>
                    <a:pt x="54" y="300"/>
                    <a:pt x="45" y="296"/>
                  </a:cubicBezTo>
                  <a:cubicBezTo>
                    <a:pt x="36" y="292"/>
                    <a:pt x="28" y="287"/>
                    <a:pt x="22" y="280"/>
                  </a:cubicBezTo>
                  <a:cubicBezTo>
                    <a:pt x="15" y="274"/>
                    <a:pt x="9" y="266"/>
                    <a:pt x="6" y="257"/>
                  </a:cubicBezTo>
                  <a:cubicBezTo>
                    <a:pt x="2" y="248"/>
                    <a:pt x="0" y="239"/>
                    <a:pt x="0" y="229"/>
                  </a:cubicBezTo>
                  <a:cubicBezTo>
                    <a:pt x="0" y="219"/>
                    <a:pt x="2" y="210"/>
                    <a:pt x="5" y="201"/>
                  </a:cubicBezTo>
                  <a:cubicBezTo>
                    <a:pt x="9" y="192"/>
                    <a:pt x="14" y="184"/>
                    <a:pt x="21" y="178"/>
                  </a:cubicBezTo>
                  <a:cubicBezTo>
                    <a:pt x="28" y="171"/>
                    <a:pt x="36" y="166"/>
                    <a:pt x="44" y="162"/>
                  </a:cubicBezTo>
                  <a:cubicBezTo>
                    <a:pt x="53" y="158"/>
                    <a:pt x="63" y="156"/>
                    <a:pt x="73" y="156"/>
                  </a:cubicBezTo>
                  <a:cubicBezTo>
                    <a:pt x="76" y="156"/>
                    <a:pt x="80" y="156"/>
                    <a:pt x="83" y="157"/>
                  </a:cubicBezTo>
                  <a:cubicBezTo>
                    <a:pt x="87" y="157"/>
                    <a:pt x="90" y="158"/>
                    <a:pt x="94" y="159"/>
                  </a:cubicBezTo>
                  <a:cubicBezTo>
                    <a:pt x="97" y="160"/>
                    <a:pt x="100" y="161"/>
                    <a:pt x="103" y="163"/>
                  </a:cubicBezTo>
                  <a:cubicBezTo>
                    <a:pt x="107" y="164"/>
                    <a:pt x="110" y="166"/>
                    <a:pt x="113" y="168"/>
                  </a:cubicBezTo>
                  <a:cubicBezTo>
                    <a:pt x="114" y="169"/>
                    <a:pt x="115" y="169"/>
                    <a:pt x="116" y="170"/>
                  </a:cubicBezTo>
                  <a:cubicBezTo>
                    <a:pt x="118" y="171"/>
                    <a:pt x="119" y="172"/>
                    <a:pt x="120" y="173"/>
                  </a:cubicBezTo>
                  <a:cubicBezTo>
                    <a:pt x="121" y="174"/>
                    <a:pt x="122" y="175"/>
                    <a:pt x="124" y="177"/>
                  </a:cubicBezTo>
                  <a:cubicBezTo>
                    <a:pt x="125" y="178"/>
                    <a:pt x="126" y="179"/>
                    <a:pt x="127" y="180"/>
                  </a:cubicBezTo>
                  <a:cubicBezTo>
                    <a:pt x="150" y="206"/>
                    <a:pt x="150" y="206"/>
                    <a:pt x="150" y="206"/>
                  </a:cubicBezTo>
                  <a:cubicBezTo>
                    <a:pt x="150" y="171"/>
                    <a:pt x="150" y="171"/>
                    <a:pt x="150" y="17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504" y="739"/>
                    <a:pt x="504" y="739"/>
                    <a:pt x="504" y="739"/>
                  </a:cubicBezTo>
                  <a:cubicBezTo>
                    <a:pt x="450" y="739"/>
                    <a:pt x="450" y="739"/>
                    <a:pt x="450" y="739"/>
                  </a:cubicBezTo>
                  <a:cubicBezTo>
                    <a:pt x="450" y="738"/>
                    <a:pt x="451" y="736"/>
                    <a:pt x="451" y="734"/>
                  </a:cubicBezTo>
                  <a:cubicBezTo>
                    <a:pt x="452" y="730"/>
                    <a:pt x="453" y="726"/>
                    <a:pt x="453" y="722"/>
                  </a:cubicBezTo>
                  <a:cubicBezTo>
                    <a:pt x="454" y="718"/>
                    <a:pt x="454" y="713"/>
                    <a:pt x="454" y="709"/>
                  </a:cubicBezTo>
                  <a:cubicBezTo>
                    <a:pt x="454" y="693"/>
                    <a:pt x="450" y="678"/>
                    <a:pt x="444" y="664"/>
                  </a:cubicBezTo>
                  <a:cubicBezTo>
                    <a:pt x="438" y="651"/>
                    <a:pt x="430" y="638"/>
                    <a:pt x="419" y="628"/>
                  </a:cubicBezTo>
                  <a:cubicBezTo>
                    <a:pt x="409" y="617"/>
                    <a:pt x="396" y="609"/>
                    <a:pt x="383" y="603"/>
                  </a:cubicBezTo>
                  <a:cubicBezTo>
                    <a:pt x="369" y="598"/>
                    <a:pt x="354" y="595"/>
                    <a:pt x="339" y="595"/>
                  </a:cubicBezTo>
                  <a:cubicBezTo>
                    <a:pt x="323" y="595"/>
                    <a:pt x="308" y="598"/>
                    <a:pt x="293" y="604"/>
                  </a:cubicBezTo>
                  <a:cubicBezTo>
                    <a:pt x="280" y="610"/>
                    <a:pt x="268" y="618"/>
                    <a:pt x="257" y="629"/>
                  </a:cubicBezTo>
                  <a:cubicBezTo>
                    <a:pt x="247" y="639"/>
                    <a:pt x="238" y="652"/>
                    <a:pt x="233" y="665"/>
                  </a:cubicBezTo>
                  <a:cubicBezTo>
                    <a:pt x="227" y="680"/>
                    <a:pt x="224" y="695"/>
                    <a:pt x="224" y="710"/>
                  </a:cubicBezTo>
                  <a:cubicBezTo>
                    <a:pt x="224" y="715"/>
                    <a:pt x="224" y="719"/>
                    <a:pt x="225" y="723"/>
                  </a:cubicBezTo>
                  <a:cubicBezTo>
                    <a:pt x="225" y="727"/>
                    <a:pt x="226" y="732"/>
                    <a:pt x="227" y="736"/>
                  </a:cubicBezTo>
                  <a:cubicBezTo>
                    <a:pt x="227" y="737"/>
                    <a:pt x="228" y="739"/>
                    <a:pt x="228" y="740"/>
                  </a:cubicBezTo>
                  <a:cubicBezTo>
                    <a:pt x="172" y="741"/>
                    <a:pt x="172" y="741"/>
                    <a:pt x="172" y="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" name="Freeform 57"/>
            <p:cNvSpPr>
              <a:spLocks/>
            </p:cNvSpPr>
            <p:nvPr/>
          </p:nvSpPr>
          <p:spPr bwMode="auto">
            <a:xfrm>
              <a:off x="6080999" y="3288815"/>
              <a:ext cx="82873" cy="678656"/>
            </a:xfrm>
            <a:custGeom>
              <a:avLst/>
              <a:gdLst>
                <a:gd name="T0" fmla="*/ 25 w 25"/>
                <a:gd name="T1" fmla="*/ 213 h 220"/>
                <a:gd name="T2" fmla="*/ 15 w 25"/>
                <a:gd name="T3" fmla="*/ 220 h 220"/>
                <a:gd name="T4" fmla="*/ 11 w 25"/>
                <a:gd name="T5" fmla="*/ 185 h 220"/>
                <a:gd name="T6" fmla="*/ 8 w 25"/>
                <a:gd name="T7" fmla="*/ 149 h 220"/>
                <a:gd name="T8" fmla="*/ 4 w 25"/>
                <a:gd name="T9" fmla="*/ 112 h 220"/>
                <a:gd name="T10" fmla="*/ 0 w 25"/>
                <a:gd name="T11" fmla="*/ 74 h 220"/>
                <a:gd name="T12" fmla="*/ 4 w 25"/>
                <a:gd name="T13" fmla="*/ 0 h 220"/>
                <a:gd name="T14" fmla="*/ 9 w 25"/>
                <a:gd name="T15" fmla="*/ 56 h 220"/>
                <a:gd name="T16" fmla="*/ 14 w 25"/>
                <a:gd name="T17" fmla="*/ 110 h 220"/>
                <a:gd name="T18" fmla="*/ 20 w 25"/>
                <a:gd name="T19" fmla="*/ 162 h 220"/>
                <a:gd name="T20" fmla="*/ 25 w 25"/>
                <a:gd name="T21" fmla="*/ 21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220">
                  <a:moveTo>
                    <a:pt x="25" y="213"/>
                  </a:moveTo>
                  <a:cubicBezTo>
                    <a:pt x="15" y="220"/>
                    <a:pt x="15" y="220"/>
                    <a:pt x="15" y="220"/>
                  </a:cubicBezTo>
                  <a:cubicBezTo>
                    <a:pt x="14" y="208"/>
                    <a:pt x="12" y="197"/>
                    <a:pt x="11" y="185"/>
                  </a:cubicBezTo>
                  <a:cubicBezTo>
                    <a:pt x="10" y="173"/>
                    <a:pt x="9" y="161"/>
                    <a:pt x="8" y="149"/>
                  </a:cubicBezTo>
                  <a:cubicBezTo>
                    <a:pt x="6" y="137"/>
                    <a:pt x="5" y="125"/>
                    <a:pt x="4" y="112"/>
                  </a:cubicBezTo>
                  <a:cubicBezTo>
                    <a:pt x="3" y="100"/>
                    <a:pt x="2" y="87"/>
                    <a:pt x="0" y="7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19"/>
                    <a:pt x="7" y="38"/>
                    <a:pt x="9" y="56"/>
                  </a:cubicBezTo>
                  <a:cubicBezTo>
                    <a:pt x="11" y="74"/>
                    <a:pt x="12" y="92"/>
                    <a:pt x="14" y="110"/>
                  </a:cubicBezTo>
                  <a:cubicBezTo>
                    <a:pt x="16" y="128"/>
                    <a:pt x="18" y="145"/>
                    <a:pt x="20" y="162"/>
                  </a:cubicBezTo>
                  <a:cubicBezTo>
                    <a:pt x="21" y="180"/>
                    <a:pt x="23" y="196"/>
                    <a:pt x="25" y="21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2" name="Freeform 65"/>
            <p:cNvSpPr>
              <a:spLocks/>
            </p:cNvSpPr>
            <p:nvPr/>
          </p:nvSpPr>
          <p:spPr bwMode="auto">
            <a:xfrm>
              <a:off x="6721284" y="3936115"/>
              <a:ext cx="566667" cy="31357"/>
            </a:xfrm>
            <a:custGeom>
              <a:avLst/>
              <a:gdLst>
                <a:gd name="T0" fmla="*/ 253 w 253"/>
                <a:gd name="T1" fmla="*/ 0 h 14"/>
                <a:gd name="T2" fmla="*/ 84 w 253"/>
                <a:gd name="T3" fmla="*/ 14 h 14"/>
                <a:gd name="T4" fmla="*/ 0 w 253"/>
                <a:gd name="T5" fmla="*/ 14 h 14"/>
                <a:gd name="T6" fmla="*/ 131 w 253"/>
                <a:gd name="T7" fmla="*/ 2 h 14"/>
                <a:gd name="T8" fmla="*/ 253 w 253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4">
                  <a:moveTo>
                    <a:pt x="253" y="0"/>
                  </a:moveTo>
                  <a:lnTo>
                    <a:pt x="84" y="14"/>
                  </a:lnTo>
                  <a:lnTo>
                    <a:pt x="0" y="14"/>
                  </a:lnTo>
                  <a:lnTo>
                    <a:pt x="131" y="2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1" name="Freeform 73"/>
            <p:cNvSpPr>
              <a:spLocks/>
            </p:cNvSpPr>
            <p:nvPr/>
          </p:nvSpPr>
          <p:spPr bwMode="auto">
            <a:xfrm>
              <a:off x="4875991" y="1602031"/>
              <a:ext cx="1191568" cy="2810936"/>
            </a:xfrm>
            <a:custGeom>
              <a:avLst/>
              <a:gdLst>
                <a:gd name="T0" fmla="*/ 387 w 390"/>
                <a:gd name="T1" fmla="*/ 0 h 922"/>
                <a:gd name="T2" fmla="*/ 388 w 390"/>
                <a:gd name="T3" fmla="*/ 150 h 922"/>
                <a:gd name="T4" fmla="*/ 377 w 390"/>
                <a:gd name="T5" fmla="*/ 145 h 922"/>
                <a:gd name="T6" fmla="*/ 365 w 390"/>
                <a:gd name="T7" fmla="*/ 142 h 922"/>
                <a:gd name="T8" fmla="*/ 353 w 390"/>
                <a:gd name="T9" fmla="*/ 140 h 922"/>
                <a:gd name="T10" fmla="*/ 341 w 390"/>
                <a:gd name="T11" fmla="*/ 139 h 922"/>
                <a:gd name="T12" fmla="*/ 301 w 390"/>
                <a:gd name="T13" fmla="*/ 147 h 922"/>
                <a:gd name="T14" fmla="*/ 269 w 390"/>
                <a:gd name="T15" fmla="*/ 169 h 922"/>
                <a:gd name="T16" fmla="*/ 248 w 390"/>
                <a:gd name="T17" fmla="*/ 201 h 922"/>
                <a:gd name="T18" fmla="*/ 240 w 390"/>
                <a:gd name="T19" fmla="*/ 240 h 922"/>
                <a:gd name="T20" fmla="*/ 248 w 390"/>
                <a:gd name="T21" fmla="*/ 280 h 922"/>
                <a:gd name="T22" fmla="*/ 270 w 390"/>
                <a:gd name="T23" fmla="*/ 312 h 922"/>
                <a:gd name="T24" fmla="*/ 302 w 390"/>
                <a:gd name="T25" fmla="*/ 333 h 922"/>
                <a:gd name="T26" fmla="*/ 342 w 390"/>
                <a:gd name="T27" fmla="*/ 341 h 922"/>
                <a:gd name="T28" fmla="*/ 354 w 390"/>
                <a:gd name="T29" fmla="*/ 340 h 922"/>
                <a:gd name="T30" fmla="*/ 366 w 390"/>
                <a:gd name="T31" fmla="*/ 338 h 922"/>
                <a:gd name="T32" fmla="*/ 378 w 390"/>
                <a:gd name="T33" fmla="*/ 334 h 922"/>
                <a:gd name="T34" fmla="*/ 389 w 390"/>
                <a:gd name="T35" fmla="*/ 329 h 922"/>
                <a:gd name="T36" fmla="*/ 390 w 390"/>
                <a:gd name="T37" fmla="*/ 558 h 922"/>
                <a:gd name="T38" fmla="*/ 361 w 390"/>
                <a:gd name="T39" fmla="*/ 766 h 922"/>
                <a:gd name="T40" fmla="*/ 226 w 390"/>
                <a:gd name="T41" fmla="*/ 766 h 922"/>
                <a:gd name="T42" fmla="*/ 230 w 390"/>
                <a:gd name="T43" fmla="*/ 770 h 922"/>
                <a:gd name="T44" fmla="*/ 234 w 390"/>
                <a:gd name="T45" fmla="*/ 774 h 922"/>
                <a:gd name="T46" fmla="*/ 239 w 390"/>
                <a:gd name="T47" fmla="*/ 779 h 922"/>
                <a:gd name="T48" fmla="*/ 242 w 390"/>
                <a:gd name="T49" fmla="*/ 783 h 922"/>
                <a:gd name="T50" fmla="*/ 250 w 390"/>
                <a:gd name="T51" fmla="*/ 795 h 922"/>
                <a:gd name="T52" fmla="*/ 255 w 390"/>
                <a:gd name="T53" fmla="*/ 807 h 922"/>
                <a:gd name="T54" fmla="*/ 258 w 390"/>
                <a:gd name="T55" fmla="*/ 820 h 922"/>
                <a:gd name="T56" fmla="*/ 260 w 390"/>
                <a:gd name="T57" fmla="*/ 835 h 922"/>
                <a:gd name="T58" fmla="*/ 253 w 390"/>
                <a:gd name="T59" fmla="*/ 868 h 922"/>
                <a:gd name="T60" fmla="*/ 234 w 390"/>
                <a:gd name="T61" fmla="*/ 896 h 922"/>
                <a:gd name="T62" fmla="*/ 207 w 390"/>
                <a:gd name="T63" fmla="*/ 915 h 922"/>
                <a:gd name="T64" fmla="*/ 173 w 390"/>
                <a:gd name="T65" fmla="*/ 922 h 922"/>
                <a:gd name="T66" fmla="*/ 139 w 390"/>
                <a:gd name="T67" fmla="*/ 915 h 922"/>
                <a:gd name="T68" fmla="*/ 112 w 390"/>
                <a:gd name="T69" fmla="*/ 897 h 922"/>
                <a:gd name="T70" fmla="*/ 93 w 390"/>
                <a:gd name="T71" fmla="*/ 869 h 922"/>
                <a:gd name="T72" fmla="*/ 86 w 390"/>
                <a:gd name="T73" fmla="*/ 835 h 922"/>
                <a:gd name="T74" fmla="*/ 87 w 390"/>
                <a:gd name="T75" fmla="*/ 821 h 922"/>
                <a:gd name="T76" fmla="*/ 91 w 390"/>
                <a:gd name="T77" fmla="*/ 808 h 922"/>
                <a:gd name="T78" fmla="*/ 96 w 390"/>
                <a:gd name="T79" fmla="*/ 795 h 922"/>
                <a:gd name="T80" fmla="*/ 103 w 390"/>
                <a:gd name="T81" fmla="*/ 784 h 922"/>
                <a:gd name="T82" fmla="*/ 107 w 390"/>
                <a:gd name="T83" fmla="*/ 779 h 922"/>
                <a:gd name="T84" fmla="*/ 111 w 390"/>
                <a:gd name="T85" fmla="*/ 775 h 922"/>
                <a:gd name="T86" fmla="*/ 115 w 390"/>
                <a:gd name="T87" fmla="*/ 771 h 922"/>
                <a:gd name="T88" fmla="*/ 120 w 390"/>
                <a:gd name="T89" fmla="*/ 767 h 922"/>
                <a:gd name="T90" fmla="*/ 0 w 390"/>
                <a:gd name="T91" fmla="*/ 767 h 922"/>
                <a:gd name="T92" fmla="*/ 98 w 390"/>
                <a:gd name="T93" fmla="*/ 12 h 922"/>
                <a:gd name="T94" fmla="*/ 100 w 390"/>
                <a:gd name="T95" fmla="*/ 1 h 922"/>
                <a:gd name="T96" fmla="*/ 387 w 390"/>
                <a:gd name="T97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90" h="922">
                  <a:moveTo>
                    <a:pt x="387" y="0"/>
                  </a:moveTo>
                  <a:cubicBezTo>
                    <a:pt x="388" y="150"/>
                    <a:pt x="388" y="150"/>
                    <a:pt x="388" y="150"/>
                  </a:cubicBezTo>
                  <a:cubicBezTo>
                    <a:pt x="384" y="148"/>
                    <a:pt x="381" y="147"/>
                    <a:pt x="377" y="145"/>
                  </a:cubicBezTo>
                  <a:cubicBezTo>
                    <a:pt x="373" y="144"/>
                    <a:pt x="369" y="143"/>
                    <a:pt x="365" y="142"/>
                  </a:cubicBezTo>
                  <a:cubicBezTo>
                    <a:pt x="361" y="141"/>
                    <a:pt x="357" y="140"/>
                    <a:pt x="353" y="140"/>
                  </a:cubicBezTo>
                  <a:cubicBezTo>
                    <a:pt x="349" y="139"/>
                    <a:pt x="345" y="139"/>
                    <a:pt x="341" y="139"/>
                  </a:cubicBezTo>
                  <a:cubicBezTo>
                    <a:pt x="327" y="139"/>
                    <a:pt x="314" y="142"/>
                    <a:pt x="301" y="147"/>
                  </a:cubicBezTo>
                  <a:cubicBezTo>
                    <a:pt x="289" y="152"/>
                    <a:pt x="278" y="160"/>
                    <a:pt x="269" y="169"/>
                  </a:cubicBezTo>
                  <a:cubicBezTo>
                    <a:pt x="260" y="178"/>
                    <a:pt x="253" y="189"/>
                    <a:pt x="248" y="201"/>
                  </a:cubicBezTo>
                  <a:cubicBezTo>
                    <a:pt x="243" y="213"/>
                    <a:pt x="240" y="226"/>
                    <a:pt x="240" y="240"/>
                  </a:cubicBezTo>
                  <a:cubicBezTo>
                    <a:pt x="240" y="254"/>
                    <a:pt x="243" y="268"/>
                    <a:pt x="248" y="280"/>
                  </a:cubicBezTo>
                  <a:cubicBezTo>
                    <a:pt x="253" y="292"/>
                    <a:pt x="261" y="303"/>
                    <a:pt x="270" y="312"/>
                  </a:cubicBezTo>
                  <a:cubicBezTo>
                    <a:pt x="279" y="321"/>
                    <a:pt x="290" y="328"/>
                    <a:pt x="302" y="333"/>
                  </a:cubicBezTo>
                  <a:cubicBezTo>
                    <a:pt x="314" y="338"/>
                    <a:pt x="328" y="341"/>
                    <a:pt x="342" y="341"/>
                  </a:cubicBezTo>
                  <a:cubicBezTo>
                    <a:pt x="346" y="341"/>
                    <a:pt x="350" y="341"/>
                    <a:pt x="354" y="340"/>
                  </a:cubicBezTo>
                  <a:cubicBezTo>
                    <a:pt x="358" y="340"/>
                    <a:pt x="363" y="339"/>
                    <a:pt x="366" y="338"/>
                  </a:cubicBezTo>
                  <a:cubicBezTo>
                    <a:pt x="370" y="337"/>
                    <a:pt x="374" y="336"/>
                    <a:pt x="378" y="334"/>
                  </a:cubicBezTo>
                  <a:cubicBezTo>
                    <a:pt x="382" y="333"/>
                    <a:pt x="385" y="331"/>
                    <a:pt x="389" y="329"/>
                  </a:cubicBezTo>
                  <a:cubicBezTo>
                    <a:pt x="390" y="558"/>
                    <a:pt x="390" y="558"/>
                    <a:pt x="390" y="558"/>
                  </a:cubicBezTo>
                  <a:cubicBezTo>
                    <a:pt x="361" y="766"/>
                    <a:pt x="361" y="766"/>
                    <a:pt x="361" y="766"/>
                  </a:cubicBezTo>
                  <a:cubicBezTo>
                    <a:pt x="226" y="766"/>
                    <a:pt x="226" y="766"/>
                    <a:pt x="226" y="766"/>
                  </a:cubicBezTo>
                  <a:cubicBezTo>
                    <a:pt x="227" y="767"/>
                    <a:pt x="229" y="769"/>
                    <a:pt x="230" y="770"/>
                  </a:cubicBezTo>
                  <a:cubicBezTo>
                    <a:pt x="232" y="771"/>
                    <a:pt x="233" y="773"/>
                    <a:pt x="234" y="774"/>
                  </a:cubicBezTo>
                  <a:cubicBezTo>
                    <a:pt x="236" y="776"/>
                    <a:pt x="237" y="777"/>
                    <a:pt x="239" y="779"/>
                  </a:cubicBezTo>
                  <a:cubicBezTo>
                    <a:pt x="240" y="780"/>
                    <a:pt x="241" y="782"/>
                    <a:pt x="242" y="783"/>
                  </a:cubicBezTo>
                  <a:cubicBezTo>
                    <a:pt x="245" y="787"/>
                    <a:pt x="247" y="791"/>
                    <a:pt x="250" y="795"/>
                  </a:cubicBezTo>
                  <a:cubicBezTo>
                    <a:pt x="252" y="799"/>
                    <a:pt x="253" y="803"/>
                    <a:pt x="255" y="807"/>
                  </a:cubicBezTo>
                  <a:cubicBezTo>
                    <a:pt x="256" y="811"/>
                    <a:pt x="258" y="816"/>
                    <a:pt x="258" y="820"/>
                  </a:cubicBezTo>
                  <a:cubicBezTo>
                    <a:pt x="259" y="825"/>
                    <a:pt x="260" y="830"/>
                    <a:pt x="260" y="835"/>
                  </a:cubicBezTo>
                  <a:cubicBezTo>
                    <a:pt x="260" y="846"/>
                    <a:pt x="257" y="858"/>
                    <a:pt x="253" y="868"/>
                  </a:cubicBezTo>
                  <a:cubicBezTo>
                    <a:pt x="249" y="879"/>
                    <a:pt x="242" y="888"/>
                    <a:pt x="234" y="896"/>
                  </a:cubicBezTo>
                  <a:cubicBezTo>
                    <a:pt x="227" y="904"/>
                    <a:pt x="217" y="910"/>
                    <a:pt x="207" y="915"/>
                  </a:cubicBezTo>
                  <a:cubicBezTo>
                    <a:pt x="197" y="919"/>
                    <a:pt x="185" y="922"/>
                    <a:pt x="173" y="922"/>
                  </a:cubicBezTo>
                  <a:cubicBezTo>
                    <a:pt x="161" y="922"/>
                    <a:pt x="150" y="919"/>
                    <a:pt x="139" y="915"/>
                  </a:cubicBezTo>
                  <a:cubicBezTo>
                    <a:pt x="129" y="911"/>
                    <a:pt x="120" y="904"/>
                    <a:pt x="112" y="897"/>
                  </a:cubicBezTo>
                  <a:cubicBezTo>
                    <a:pt x="104" y="889"/>
                    <a:pt x="98" y="880"/>
                    <a:pt x="93" y="869"/>
                  </a:cubicBezTo>
                  <a:cubicBezTo>
                    <a:pt x="89" y="859"/>
                    <a:pt x="86" y="847"/>
                    <a:pt x="86" y="835"/>
                  </a:cubicBezTo>
                  <a:cubicBezTo>
                    <a:pt x="86" y="831"/>
                    <a:pt x="87" y="826"/>
                    <a:pt x="87" y="821"/>
                  </a:cubicBezTo>
                  <a:cubicBezTo>
                    <a:pt x="88" y="817"/>
                    <a:pt x="89" y="812"/>
                    <a:pt x="91" y="808"/>
                  </a:cubicBezTo>
                  <a:cubicBezTo>
                    <a:pt x="92" y="804"/>
                    <a:pt x="94" y="799"/>
                    <a:pt x="96" y="795"/>
                  </a:cubicBezTo>
                  <a:cubicBezTo>
                    <a:pt x="98" y="791"/>
                    <a:pt x="100" y="788"/>
                    <a:pt x="103" y="784"/>
                  </a:cubicBezTo>
                  <a:cubicBezTo>
                    <a:pt x="104" y="782"/>
                    <a:pt x="105" y="781"/>
                    <a:pt x="107" y="779"/>
                  </a:cubicBezTo>
                  <a:cubicBezTo>
                    <a:pt x="108" y="778"/>
                    <a:pt x="109" y="776"/>
                    <a:pt x="111" y="775"/>
                  </a:cubicBezTo>
                  <a:cubicBezTo>
                    <a:pt x="112" y="773"/>
                    <a:pt x="114" y="772"/>
                    <a:pt x="115" y="771"/>
                  </a:cubicBezTo>
                  <a:cubicBezTo>
                    <a:pt x="117" y="769"/>
                    <a:pt x="118" y="768"/>
                    <a:pt x="120" y="767"/>
                  </a:cubicBezTo>
                  <a:cubicBezTo>
                    <a:pt x="0" y="767"/>
                    <a:pt x="0" y="767"/>
                    <a:pt x="0" y="767"/>
                  </a:cubicBezTo>
                  <a:cubicBezTo>
                    <a:pt x="98" y="12"/>
                    <a:pt x="98" y="12"/>
                    <a:pt x="98" y="12"/>
                  </a:cubicBezTo>
                  <a:cubicBezTo>
                    <a:pt x="100" y="1"/>
                    <a:pt x="100" y="1"/>
                    <a:pt x="100" y="1"/>
                  </a:cubicBezTo>
                  <a:lnTo>
                    <a:pt x="38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6" name="Freeform 69"/>
            <p:cNvSpPr>
              <a:spLocks/>
            </p:cNvSpPr>
            <p:nvPr/>
          </p:nvSpPr>
          <p:spPr bwMode="auto">
            <a:xfrm>
              <a:off x="4917427" y="1640106"/>
              <a:ext cx="1108696" cy="2734783"/>
            </a:xfrm>
            <a:custGeom>
              <a:avLst/>
              <a:gdLst>
                <a:gd name="T0" fmla="*/ 158 w 362"/>
                <a:gd name="T1" fmla="*/ 896 h 896"/>
                <a:gd name="T2" fmla="*/ 158 w 362"/>
                <a:gd name="T3" fmla="*/ 896 h 896"/>
                <a:gd name="T4" fmla="*/ 130 w 362"/>
                <a:gd name="T5" fmla="*/ 890 h 896"/>
                <a:gd name="T6" fmla="*/ 106 w 362"/>
                <a:gd name="T7" fmla="*/ 874 h 896"/>
                <a:gd name="T8" fmla="*/ 90 w 362"/>
                <a:gd name="T9" fmla="*/ 851 h 896"/>
                <a:gd name="T10" fmla="*/ 84 w 362"/>
                <a:gd name="T11" fmla="*/ 822 h 896"/>
                <a:gd name="T12" fmla="*/ 85 w 362"/>
                <a:gd name="T13" fmla="*/ 811 h 896"/>
                <a:gd name="T14" fmla="*/ 88 w 362"/>
                <a:gd name="T15" fmla="*/ 799 h 896"/>
                <a:gd name="T16" fmla="*/ 93 w 362"/>
                <a:gd name="T17" fmla="*/ 788 h 896"/>
                <a:gd name="T18" fmla="*/ 99 w 362"/>
                <a:gd name="T19" fmla="*/ 779 h 896"/>
                <a:gd name="T20" fmla="*/ 102 w 362"/>
                <a:gd name="T21" fmla="*/ 775 h 896"/>
                <a:gd name="T22" fmla="*/ 105 w 362"/>
                <a:gd name="T23" fmla="*/ 771 h 896"/>
                <a:gd name="T24" fmla="*/ 109 w 362"/>
                <a:gd name="T25" fmla="*/ 768 h 896"/>
                <a:gd name="T26" fmla="*/ 113 w 362"/>
                <a:gd name="T27" fmla="*/ 764 h 896"/>
                <a:gd name="T28" fmla="*/ 143 w 362"/>
                <a:gd name="T29" fmla="*/ 740 h 896"/>
                <a:gd name="T30" fmla="*/ 105 w 362"/>
                <a:gd name="T31" fmla="*/ 741 h 896"/>
                <a:gd name="T32" fmla="*/ 0 w 362"/>
                <a:gd name="T33" fmla="*/ 741 h 896"/>
                <a:gd name="T34" fmla="*/ 96 w 362"/>
                <a:gd name="T35" fmla="*/ 1 h 896"/>
                <a:gd name="T36" fmla="*/ 359 w 362"/>
                <a:gd name="T37" fmla="*/ 0 h 896"/>
                <a:gd name="T38" fmla="*/ 360 w 362"/>
                <a:gd name="T39" fmla="*/ 118 h 896"/>
                <a:gd name="T40" fmla="*/ 354 w 362"/>
                <a:gd name="T41" fmla="*/ 116 h 896"/>
                <a:gd name="T42" fmla="*/ 340 w 362"/>
                <a:gd name="T43" fmla="*/ 114 h 896"/>
                <a:gd name="T44" fmla="*/ 326 w 362"/>
                <a:gd name="T45" fmla="*/ 113 h 896"/>
                <a:gd name="T46" fmla="*/ 281 w 362"/>
                <a:gd name="T47" fmla="*/ 122 h 896"/>
                <a:gd name="T48" fmla="*/ 245 w 362"/>
                <a:gd name="T49" fmla="*/ 147 h 896"/>
                <a:gd name="T50" fmla="*/ 221 w 362"/>
                <a:gd name="T51" fmla="*/ 183 h 896"/>
                <a:gd name="T52" fmla="*/ 212 w 362"/>
                <a:gd name="T53" fmla="*/ 227 h 896"/>
                <a:gd name="T54" fmla="*/ 221 w 362"/>
                <a:gd name="T55" fmla="*/ 272 h 896"/>
                <a:gd name="T56" fmla="*/ 246 w 362"/>
                <a:gd name="T57" fmla="*/ 308 h 896"/>
                <a:gd name="T58" fmla="*/ 282 w 362"/>
                <a:gd name="T59" fmla="*/ 332 h 896"/>
                <a:gd name="T60" fmla="*/ 326 w 362"/>
                <a:gd name="T61" fmla="*/ 341 h 896"/>
                <a:gd name="T62" fmla="*/ 341 w 362"/>
                <a:gd name="T63" fmla="*/ 340 h 896"/>
                <a:gd name="T64" fmla="*/ 355 w 362"/>
                <a:gd name="T65" fmla="*/ 338 h 896"/>
                <a:gd name="T66" fmla="*/ 361 w 362"/>
                <a:gd name="T67" fmla="*/ 336 h 896"/>
                <a:gd name="T68" fmla="*/ 362 w 362"/>
                <a:gd name="T69" fmla="*/ 544 h 896"/>
                <a:gd name="T70" fmla="*/ 335 w 362"/>
                <a:gd name="T71" fmla="*/ 739 h 896"/>
                <a:gd name="T72" fmla="*/ 210 w 362"/>
                <a:gd name="T73" fmla="*/ 740 h 896"/>
                <a:gd name="T74" fmla="*/ 172 w 362"/>
                <a:gd name="T75" fmla="*/ 740 h 896"/>
                <a:gd name="T76" fmla="*/ 203 w 362"/>
                <a:gd name="T77" fmla="*/ 764 h 896"/>
                <a:gd name="T78" fmla="*/ 206 w 362"/>
                <a:gd name="T79" fmla="*/ 767 h 896"/>
                <a:gd name="T80" fmla="*/ 210 w 362"/>
                <a:gd name="T81" fmla="*/ 770 h 896"/>
                <a:gd name="T82" fmla="*/ 214 w 362"/>
                <a:gd name="T83" fmla="*/ 774 h 896"/>
                <a:gd name="T84" fmla="*/ 217 w 362"/>
                <a:gd name="T85" fmla="*/ 778 h 896"/>
                <a:gd name="T86" fmla="*/ 223 w 362"/>
                <a:gd name="T87" fmla="*/ 788 h 896"/>
                <a:gd name="T88" fmla="*/ 227 w 362"/>
                <a:gd name="T89" fmla="*/ 798 h 896"/>
                <a:gd name="T90" fmla="*/ 230 w 362"/>
                <a:gd name="T91" fmla="*/ 810 h 896"/>
                <a:gd name="T92" fmla="*/ 231 w 362"/>
                <a:gd name="T93" fmla="*/ 822 h 896"/>
                <a:gd name="T94" fmla="*/ 226 w 362"/>
                <a:gd name="T95" fmla="*/ 850 h 896"/>
                <a:gd name="T96" fmla="*/ 210 w 362"/>
                <a:gd name="T97" fmla="*/ 874 h 896"/>
                <a:gd name="T98" fmla="*/ 187 w 362"/>
                <a:gd name="T99" fmla="*/ 890 h 896"/>
                <a:gd name="T100" fmla="*/ 158 w 362"/>
                <a:gd name="T101" fmla="*/ 896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2" h="896">
                  <a:moveTo>
                    <a:pt x="158" y="896"/>
                  </a:moveTo>
                  <a:cubicBezTo>
                    <a:pt x="158" y="896"/>
                    <a:pt x="158" y="896"/>
                    <a:pt x="158" y="896"/>
                  </a:cubicBezTo>
                  <a:cubicBezTo>
                    <a:pt x="148" y="896"/>
                    <a:pt x="138" y="894"/>
                    <a:pt x="130" y="890"/>
                  </a:cubicBezTo>
                  <a:cubicBezTo>
                    <a:pt x="121" y="886"/>
                    <a:pt x="113" y="881"/>
                    <a:pt x="106" y="874"/>
                  </a:cubicBezTo>
                  <a:cubicBezTo>
                    <a:pt x="99" y="868"/>
                    <a:pt x="94" y="860"/>
                    <a:pt x="90" y="851"/>
                  </a:cubicBezTo>
                  <a:cubicBezTo>
                    <a:pt x="86" y="842"/>
                    <a:pt x="84" y="832"/>
                    <a:pt x="84" y="822"/>
                  </a:cubicBezTo>
                  <a:cubicBezTo>
                    <a:pt x="84" y="819"/>
                    <a:pt x="85" y="814"/>
                    <a:pt x="85" y="811"/>
                  </a:cubicBezTo>
                  <a:cubicBezTo>
                    <a:pt x="86" y="807"/>
                    <a:pt x="87" y="803"/>
                    <a:pt x="88" y="799"/>
                  </a:cubicBezTo>
                  <a:cubicBezTo>
                    <a:pt x="89" y="796"/>
                    <a:pt x="91" y="792"/>
                    <a:pt x="93" y="788"/>
                  </a:cubicBezTo>
                  <a:cubicBezTo>
                    <a:pt x="94" y="785"/>
                    <a:pt x="96" y="782"/>
                    <a:pt x="99" y="779"/>
                  </a:cubicBezTo>
                  <a:cubicBezTo>
                    <a:pt x="100" y="778"/>
                    <a:pt x="101" y="776"/>
                    <a:pt x="102" y="775"/>
                  </a:cubicBezTo>
                  <a:cubicBezTo>
                    <a:pt x="103" y="773"/>
                    <a:pt x="104" y="772"/>
                    <a:pt x="105" y="771"/>
                  </a:cubicBezTo>
                  <a:cubicBezTo>
                    <a:pt x="106" y="770"/>
                    <a:pt x="108" y="769"/>
                    <a:pt x="109" y="768"/>
                  </a:cubicBezTo>
                  <a:cubicBezTo>
                    <a:pt x="110" y="766"/>
                    <a:pt x="112" y="765"/>
                    <a:pt x="113" y="764"/>
                  </a:cubicBezTo>
                  <a:cubicBezTo>
                    <a:pt x="143" y="740"/>
                    <a:pt x="143" y="740"/>
                    <a:pt x="143" y="740"/>
                  </a:cubicBezTo>
                  <a:cubicBezTo>
                    <a:pt x="105" y="741"/>
                    <a:pt x="105" y="741"/>
                    <a:pt x="105" y="741"/>
                  </a:cubicBezTo>
                  <a:cubicBezTo>
                    <a:pt x="0" y="741"/>
                    <a:pt x="0" y="741"/>
                    <a:pt x="0" y="741"/>
                  </a:cubicBezTo>
                  <a:cubicBezTo>
                    <a:pt x="96" y="1"/>
                    <a:pt x="96" y="1"/>
                    <a:pt x="96" y="1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60" y="118"/>
                    <a:pt x="360" y="118"/>
                    <a:pt x="360" y="118"/>
                  </a:cubicBezTo>
                  <a:cubicBezTo>
                    <a:pt x="358" y="117"/>
                    <a:pt x="356" y="117"/>
                    <a:pt x="354" y="116"/>
                  </a:cubicBezTo>
                  <a:cubicBezTo>
                    <a:pt x="349" y="115"/>
                    <a:pt x="345" y="114"/>
                    <a:pt x="340" y="114"/>
                  </a:cubicBezTo>
                  <a:cubicBezTo>
                    <a:pt x="336" y="113"/>
                    <a:pt x="331" y="113"/>
                    <a:pt x="326" y="113"/>
                  </a:cubicBezTo>
                  <a:cubicBezTo>
                    <a:pt x="310" y="113"/>
                    <a:pt x="295" y="116"/>
                    <a:pt x="281" y="122"/>
                  </a:cubicBezTo>
                  <a:cubicBezTo>
                    <a:pt x="268" y="128"/>
                    <a:pt x="255" y="136"/>
                    <a:pt x="245" y="147"/>
                  </a:cubicBezTo>
                  <a:cubicBezTo>
                    <a:pt x="234" y="157"/>
                    <a:pt x="226" y="169"/>
                    <a:pt x="221" y="183"/>
                  </a:cubicBezTo>
                  <a:cubicBezTo>
                    <a:pt x="215" y="197"/>
                    <a:pt x="212" y="212"/>
                    <a:pt x="212" y="227"/>
                  </a:cubicBezTo>
                  <a:cubicBezTo>
                    <a:pt x="212" y="243"/>
                    <a:pt x="215" y="258"/>
                    <a:pt x="221" y="272"/>
                  </a:cubicBezTo>
                  <a:cubicBezTo>
                    <a:pt x="227" y="286"/>
                    <a:pt x="235" y="298"/>
                    <a:pt x="246" y="308"/>
                  </a:cubicBezTo>
                  <a:cubicBezTo>
                    <a:pt x="256" y="319"/>
                    <a:pt x="269" y="327"/>
                    <a:pt x="282" y="332"/>
                  </a:cubicBezTo>
                  <a:cubicBezTo>
                    <a:pt x="296" y="338"/>
                    <a:pt x="311" y="341"/>
                    <a:pt x="326" y="341"/>
                  </a:cubicBezTo>
                  <a:cubicBezTo>
                    <a:pt x="332" y="341"/>
                    <a:pt x="336" y="341"/>
                    <a:pt x="341" y="340"/>
                  </a:cubicBezTo>
                  <a:cubicBezTo>
                    <a:pt x="346" y="340"/>
                    <a:pt x="350" y="339"/>
                    <a:pt x="355" y="338"/>
                  </a:cubicBezTo>
                  <a:cubicBezTo>
                    <a:pt x="357" y="337"/>
                    <a:pt x="359" y="336"/>
                    <a:pt x="361" y="336"/>
                  </a:cubicBezTo>
                  <a:cubicBezTo>
                    <a:pt x="362" y="544"/>
                    <a:pt x="362" y="544"/>
                    <a:pt x="362" y="544"/>
                  </a:cubicBezTo>
                  <a:cubicBezTo>
                    <a:pt x="335" y="739"/>
                    <a:pt x="335" y="739"/>
                    <a:pt x="335" y="739"/>
                  </a:cubicBezTo>
                  <a:cubicBezTo>
                    <a:pt x="210" y="740"/>
                    <a:pt x="210" y="740"/>
                    <a:pt x="210" y="740"/>
                  </a:cubicBezTo>
                  <a:cubicBezTo>
                    <a:pt x="172" y="740"/>
                    <a:pt x="172" y="740"/>
                    <a:pt x="172" y="740"/>
                  </a:cubicBezTo>
                  <a:cubicBezTo>
                    <a:pt x="203" y="764"/>
                    <a:pt x="203" y="764"/>
                    <a:pt x="203" y="764"/>
                  </a:cubicBezTo>
                  <a:cubicBezTo>
                    <a:pt x="204" y="765"/>
                    <a:pt x="205" y="766"/>
                    <a:pt x="206" y="767"/>
                  </a:cubicBezTo>
                  <a:cubicBezTo>
                    <a:pt x="208" y="768"/>
                    <a:pt x="209" y="769"/>
                    <a:pt x="210" y="770"/>
                  </a:cubicBezTo>
                  <a:cubicBezTo>
                    <a:pt x="211" y="772"/>
                    <a:pt x="212" y="773"/>
                    <a:pt x="214" y="774"/>
                  </a:cubicBezTo>
                  <a:cubicBezTo>
                    <a:pt x="215" y="775"/>
                    <a:pt x="216" y="777"/>
                    <a:pt x="217" y="778"/>
                  </a:cubicBezTo>
                  <a:cubicBezTo>
                    <a:pt x="219" y="781"/>
                    <a:pt x="221" y="785"/>
                    <a:pt x="223" y="788"/>
                  </a:cubicBezTo>
                  <a:cubicBezTo>
                    <a:pt x="225" y="791"/>
                    <a:pt x="226" y="795"/>
                    <a:pt x="227" y="798"/>
                  </a:cubicBezTo>
                  <a:cubicBezTo>
                    <a:pt x="229" y="802"/>
                    <a:pt x="230" y="806"/>
                    <a:pt x="230" y="810"/>
                  </a:cubicBezTo>
                  <a:cubicBezTo>
                    <a:pt x="231" y="814"/>
                    <a:pt x="231" y="818"/>
                    <a:pt x="231" y="822"/>
                  </a:cubicBezTo>
                  <a:cubicBezTo>
                    <a:pt x="231" y="831"/>
                    <a:pt x="230" y="841"/>
                    <a:pt x="226" y="850"/>
                  </a:cubicBezTo>
                  <a:cubicBezTo>
                    <a:pt x="222" y="859"/>
                    <a:pt x="217" y="867"/>
                    <a:pt x="210" y="874"/>
                  </a:cubicBezTo>
                  <a:cubicBezTo>
                    <a:pt x="203" y="881"/>
                    <a:pt x="195" y="886"/>
                    <a:pt x="187" y="890"/>
                  </a:cubicBezTo>
                  <a:cubicBezTo>
                    <a:pt x="178" y="894"/>
                    <a:pt x="168" y="896"/>
                    <a:pt x="15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9" name="Freeform 81"/>
            <p:cNvSpPr>
              <a:spLocks/>
            </p:cNvSpPr>
            <p:nvPr/>
          </p:nvSpPr>
          <p:spPr bwMode="auto">
            <a:xfrm>
              <a:off x="6061388" y="2602904"/>
              <a:ext cx="11199" cy="920554"/>
            </a:xfrm>
            <a:custGeom>
              <a:avLst/>
              <a:gdLst>
                <a:gd name="T0" fmla="*/ 0 w 5"/>
                <a:gd name="T1" fmla="*/ 0 h 411"/>
                <a:gd name="T2" fmla="*/ 5 w 5"/>
                <a:gd name="T3" fmla="*/ 196 h 411"/>
                <a:gd name="T4" fmla="*/ 5 w 5"/>
                <a:gd name="T5" fmla="*/ 411 h 411"/>
                <a:gd name="T6" fmla="*/ 2 w 5"/>
                <a:gd name="T7" fmla="*/ 312 h 411"/>
                <a:gd name="T8" fmla="*/ 0 w 5"/>
                <a:gd name="T9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11">
                  <a:moveTo>
                    <a:pt x="0" y="0"/>
                  </a:moveTo>
                  <a:lnTo>
                    <a:pt x="5" y="196"/>
                  </a:lnTo>
                  <a:lnTo>
                    <a:pt x="5" y="411"/>
                  </a:lnTo>
                  <a:lnTo>
                    <a:pt x="2" y="3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0" name="Freeform 82"/>
            <p:cNvSpPr>
              <a:spLocks/>
            </p:cNvSpPr>
            <p:nvPr/>
          </p:nvSpPr>
          <p:spPr bwMode="auto">
            <a:xfrm>
              <a:off x="5976726" y="3301718"/>
              <a:ext cx="98551" cy="654018"/>
            </a:xfrm>
            <a:custGeom>
              <a:avLst/>
              <a:gdLst>
                <a:gd name="T0" fmla="*/ 41 w 44"/>
                <a:gd name="T1" fmla="*/ 0 h 292"/>
                <a:gd name="T2" fmla="*/ 44 w 44"/>
                <a:gd name="T3" fmla="*/ 99 h 292"/>
                <a:gd name="T4" fmla="*/ 16 w 44"/>
                <a:gd name="T5" fmla="*/ 292 h 292"/>
                <a:gd name="T6" fmla="*/ 0 w 44"/>
                <a:gd name="T7" fmla="*/ 284 h 292"/>
                <a:gd name="T8" fmla="*/ 41 w 44"/>
                <a:gd name="T9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92">
                  <a:moveTo>
                    <a:pt x="41" y="0"/>
                  </a:moveTo>
                  <a:lnTo>
                    <a:pt x="44" y="99"/>
                  </a:lnTo>
                  <a:lnTo>
                    <a:pt x="16" y="292"/>
                  </a:lnTo>
                  <a:lnTo>
                    <a:pt x="0" y="28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9" name="Freeform 102"/>
            <p:cNvSpPr>
              <a:spLocks/>
            </p:cNvSpPr>
            <p:nvPr/>
          </p:nvSpPr>
          <p:spPr bwMode="auto">
            <a:xfrm>
              <a:off x="6129642" y="3936115"/>
              <a:ext cx="304612" cy="31357"/>
            </a:xfrm>
            <a:custGeom>
              <a:avLst/>
              <a:gdLst>
                <a:gd name="T0" fmla="*/ 136 w 136"/>
                <a:gd name="T1" fmla="*/ 0 h 14"/>
                <a:gd name="T2" fmla="*/ 83 w 136"/>
                <a:gd name="T3" fmla="*/ 13 h 14"/>
                <a:gd name="T4" fmla="*/ 0 w 136"/>
                <a:gd name="T5" fmla="*/ 14 h 14"/>
                <a:gd name="T6" fmla="*/ 14 w 136"/>
                <a:gd name="T7" fmla="*/ 2 h 14"/>
                <a:gd name="T8" fmla="*/ 136 w 13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14">
                  <a:moveTo>
                    <a:pt x="136" y="0"/>
                  </a:moveTo>
                  <a:lnTo>
                    <a:pt x="83" y="13"/>
                  </a:lnTo>
                  <a:lnTo>
                    <a:pt x="0" y="14"/>
                  </a:lnTo>
                  <a:lnTo>
                    <a:pt x="14" y="2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7" name="Freeform 110"/>
            <p:cNvSpPr>
              <a:spLocks/>
            </p:cNvSpPr>
            <p:nvPr/>
          </p:nvSpPr>
          <p:spPr bwMode="auto">
            <a:xfrm>
              <a:off x="4591427" y="3979564"/>
              <a:ext cx="1955337" cy="2150197"/>
            </a:xfrm>
            <a:custGeom>
              <a:avLst/>
              <a:gdLst>
                <a:gd name="T0" fmla="*/ 453 w 641"/>
                <a:gd name="T1" fmla="*/ 0 h 704"/>
                <a:gd name="T2" fmla="*/ 449 w 641"/>
                <a:gd name="T3" fmla="*/ 42 h 704"/>
                <a:gd name="T4" fmla="*/ 445 w 641"/>
                <a:gd name="T5" fmla="*/ 81 h 704"/>
                <a:gd name="T6" fmla="*/ 442 w 641"/>
                <a:gd name="T7" fmla="*/ 117 h 704"/>
                <a:gd name="T8" fmla="*/ 439 w 641"/>
                <a:gd name="T9" fmla="*/ 151 h 704"/>
                <a:gd name="T10" fmla="*/ 485 w 641"/>
                <a:gd name="T11" fmla="*/ 150 h 704"/>
                <a:gd name="T12" fmla="*/ 486 w 641"/>
                <a:gd name="T13" fmla="*/ 242 h 704"/>
                <a:gd name="T14" fmla="*/ 490 w 641"/>
                <a:gd name="T15" fmla="*/ 238 h 704"/>
                <a:gd name="T16" fmla="*/ 494 w 641"/>
                <a:gd name="T17" fmla="*/ 233 h 704"/>
                <a:gd name="T18" fmla="*/ 498 w 641"/>
                <a:gd name="T19" fmla="*/ 229 h 704"/>
                <a:gd name="T20" fmla="*/ 503 w 641"/>
                <a:gd name="T21" fmla="*/ 226 h 704"/>
                <a:gd name="T22" fmla="*/ 514 w 641"/>
                <a:gd name="T23" fmla="*/ 218 h 704"/>
                <a:gd name="T24" fmla="*/ 527 w 641"/>
                <a:gd name="T25" fmla="*/ 213 h 704"/>
                <a:gd name="T26" fmla="*/ 540 w 641"/>
                <a:gd name="T27" fmla="*/ 210 h 704"/>
                <a:gd name="T28" fmla="*/ 554 w 641"/>
                <a:gd name="T29" fmla="*/ 208 h 704"/>
                <a:gd name="T30" fmla="*/ 588 w 641"/>
                <a:gd name="T31" fmla="*/ 215 h 704"/>
                <a:gd name="T32" fmla="*/ 615 w 641"/>
                <a:gd name="T33" fmla="*/ 234 h 704"/>
                <a:gd name="T34" fmla="*/ 634 w 641"/>
                <a:gd name="T35" fmla="*/ 261 h 704"/>
                <a:gd name="T36" fmla="*/ 641 w 641"/>
                <a:gd name="T37" fmla="*/ 295 h 704"/>
                <a:gd name="T38" fmla="*/ 635 w 641"/>
                <a:gd name="T39" fmla="*/ 329 h 704"/>
                <a:gd name="T40" fmla="*/ 616 w 641"/>
                <a:gd name="T41" fmla="*/ 357 h 704"/>
                <a:gd name="T42" fmla="*/ 589 w 641"/>
                <a:gd name="T43" fmla="*/ 375 h 704"/>
                <a:gd name="T44" fmla="*/ 555 w 641"/>
                <a:gd name="T45" fmla="*/ 383 h 704"/>
                <a:gd name="T46" fmla="*/ 541 w 641"/>
                <a:gd name="T47" fmla="*/ 381 h 704"/>
                <a:gd name="T48" fmla="*/ 528 w 641"/>
                <a:gd name="T49" fmla="*/ 378 h 704"/>
                <a:gd name="T50" fmla="*/ 515 w 641"/>
                <a:gd name="T51" fmla="*/ 373 h 704"/>
                <a:gd name="T52" fmla="*/ 504 w 641"/>
                <a:gd name="T53" fmla="*/ 366 h 704"/>
                <a:gd name="T54" fmla="*/ 499 w 641"/>
                <a:gd name="T55" fmla="*/ 362 h 704"/>
                <a:gd name="T56" fmla="*/ 495 w 641"/>
                <a:gd name="T57" fmla="*/ 358 h 704"/>
                <a:gd name="T58" fmla="*/ 490 w 641"/>
                <a:gd name="T59" fmla="*/ 354 h 704"/>
                <a:gd name="T60" fmla="*/ 486 w 641"/>
                <a:gd name="T61" fmla="*/ 350 h 704"/>
                <a:gd name="T62" fmla="*/ 487 w 641"/>
                <a:gd name="T63" fmla="*/ 437 h 704"/>
                <a:gd name="T64" fmla="*/ 443 w 641"/>
                <a:gd name="T65" fmla="*/ 437 h 704"/>
                <a:gd name="T66" fmla="*/ 422 w 641"/>
                <a:gd name="T67" fmla="*/ 689 h 704"/>
                <a:gd name="T68" fmla="*/ 421 w 641"/>
                <a:gd name="T69" fmla="*/ 701 h 704"/>
                <a:gd name="T70" fmla="*/ 0 w 641"/>
                <a:gd name="T71" fmla="*/ 704 h 704"/>
                <a:gd name="T72" fmla="*/ 2 w 641"/>
                <a:gd name="T73" fmla="*/ 689 h 704"/>
                <a:gd name="T74" fmla="*/ 91 w 641"/>
                <a:gd name="T75" fmla="*/ 2 h 704"/>
                <a:gd name="T76" fmla="*/ 178 w 641"/>
                <a:gd name="T77" fmla="*/ 2 h 704"/>
                <a:gd name="T78" fmla="*/ 172 w 641"/>
                <a:gd name="T79" fmla="*/ 13 h 704"/>
                <a:gd name="T80" fmla="*/ 168 w 641"/>
                <a:gd name="T81" fmla="*/ 26 h 704"/>
                <a:gd name="T82" fmla="*/ 165 w 641"/>
                <a:gd name="T83" fmla="*/ 39 h 704"/>
                <a:gd name="T84" fmla="*/ 164 w 641"/>
                <a:gd name="T85" fmla="*/ 53 h 704"/>
                <a:gd name="T86" fmla="*/ 172 w 641"/>
                <a:gd name="T87" fmla="*/ 93 h 704"/>
                <a:gd name="T88" fmla="*/ 194 w 641"/>
                <a:gd name="T89" fmla="*/ 125 h 704"/>
                <a:gd name="T90" fmla="*/ 227 w 641"/>
                <a:gd name="T91" fmla="*/ 147 h 704"/>
                <a:gd name="T92" fmla="*/ 267 w 641"/>
                <a:gd name="T93" fmla="*/ 155 h 704"/>
                <a:gd name="T94" fmla="*/ 306 w 641"/>
                <a:gd name="T95" fmla="*/ 146 h 704"/>
                <a:gd name="T96" fmla="*/ 339 w 641"/>
                <a:gd name="T97" fmla="*/ 124 h 704"/>
                <a:gd name="T98" fmla="*/ 360 w 641"/>
                <a:gd name="T99" fmla="*/ 92 h 704"/>
                <a:gd name="T100" fmla="*/ 368 w 641"/>
                <a:gd name="T101" fmla="*/ 52 h 704"/>
                <a:gd name="T102" fmla="*/ 367 w 641"/>
                <a:gd name="T103" fmla="*/ 38 h 704"/>
                <a:gd name="T104" fmla="*/ 364 w 641"/>
                <a:gd name="T105" fmla="*/ 25 h 704"/>
                <a:gd name="T106" fmla="*/ 360 w 641"/>
                <a:gd name="T107" fmla="*/ 12 h 704"/>
                <a:gd name="T108" fmla="*/ 354 w 641"/>
                <a:gd name="T109" fmla="*/ 1 h 704"/>
                <a:gd name="T110" fmla="*/ 453 w 641"/>
                <a:gd name="T111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41" h="704">
                  <a:moveTo>
                    <a:pt x="453" y="0"/>
                  </a:moveTo>
                  <a:cubicBezTo>
                    <a:pt x="451" y="15"/>
                    <a:pt x="450" y="29"/>
                    <a:pt x="449" y="42"/>
                  </a:cubicBezTo>
                  <a:cubicBezTo>
                    <a:pt x="447" y="56"/>
                    <a:pt x="446" y="69"/>
                    <a:pt x="445" y="81"/>
                  </a:cubicBezTo>
                  <a:cubicBezTo>
                    <a:pt x="444" y="94"/>
                    <a:pt x="443" y="106"/>
                    <a:pt x="442" y="117"/>
                  </a:cubicBezTo>
                  <a:cubicBezTo>
                    <a:pt x="441" y="129"/>
                    <a:pt x="440" y="140"/>
                    <a:pt x="439" y="151"/>
                  </a:cubicBezTo>
                  <a:cubicBezTo>
                    <a:pt x="485" y="150"/>
                    <a:pt x="485" y="150"/>
                    <a:pt x="485" y="150"/>
                  </a:cubicBezTo>
                  <a:cubicBezTo>
                    <a:pt x="486" y="242"/>
                    <a:pt x="486" y="242"/>
                    <a:pt x="486" y="242"/>
                  </a:cubicBezTo>
                  <a:cubicBezTo>
                    <a:pt x="487" y="241"/>
                    <a:pt x="488" y="239"/>
                    <a:pt x="490" y="238"/>
                  </a:cubicBezTo>
                  <a:cubicBezTo>
                    <a:pt x="491" y="236"/>
                    <a:pt x="492" y="235"/>
                    <a:pt x="494" y="233"/>
                  </a:cubicBezTo>
                  <a:cubicBezTo>
                    <a:pt x="495" y="232"/>
                    <a:pt x="497" y="231"/>
                    <a:pt x="498" y="229"/>
                  </a:cubicBezTo>
                  <a:cubicBezTo>
                    <a:pt x="500" y="228"/>
                    <a:pt x="501" y="227"/>
                    <a:pt x="503" y="226"/>
                  </a:cubicBezTo>
                  <a:cubicBezTo>
                    <a:pt x="507" y="223"/>
                    <a:pt x="510" y="221"/>
                    <a:pt x="514" y="218"/>
                  </a:cubicBezTo>
                  <a:cubicBezTo>
                    <a:pt x="518" y="216"/>
                    <a:pt x="522" y="215"/>
                    <a:pt x="527" y="213"/>
                  </a:cubicBezTo>
                  <a:cubicBezTo>
                    <a:pt x="531" y="212"/>
                    <a:pt x="535" y="211"/>
                    <a:pt x="540" y="210"/>
                  </a:cubicBezTo>
                  <a:cubicBezTo>
                    <a:pt x="544" y="209"/>
                    <a:pt x="549" y="209"/>
                    <a:pt x="554" y="208"/>
                  </a:cubicBezTo>
                  <a:cubicBezTo>
                    <a:pt x="566" y="208"/>
                    <a:pt x="577" y="211"/>
                    <a:pt x="588" y="215"/>
                  </a:cubicBezTo>
                  <a:cubicBezTo>
                    <a:pt x="598" y="220"/>
                    <a:pt x="607" y="226"/>
                    <a:pt x="615" y="234"/>
                  </a:cubicBezTo>
                  <a:cubicBezTo>
                    <a:pt x="623" y="242"/>
                    <a:pt x="630" y="251"/>
                    <a:pt x="634" y="261"/>
                  </a:cubicBezTo>
                  <a:cubicBezTo>
                    <a:pt x="639" y="272"/>
                    <a:pt x="641" y="283"/>
                    <a:pt x="641" y="295"/>
                  </a:cubicBezTo>
                  <a:cubicBezTo>
                    <a:pt x="641" y="307"/>
                    <a:pt x="639" y="318"/>
                    <a:pt x="635" y="329"/>
                  </a:cubicBezTo>
                  <a:cubicBezTo>
                    <a:pt x="630" y="339"/>
                    <a:pt x="624" y="349"/>
                    <a:pt x="616" y="357"/>
                  </a:cubicBezTo>
                  <a:cubicBezTo>
                    <a:pt x="608" y="365"/>
                    <a:pt x="599" y="371"/>
                    <a:pt x="589" y="375"/>
                  </a:cubicBezTo>
                  <a:cubicBezTo>
                    <a:pt x="578" y="380"/>
                    <a:pt x="567" y="382"/>
                    <a:pt x="555" y="383"/>
                  </a:cubicBezTo>
                  <a:cubicBezTo>
                    <a:pt x="550" y="383"/>
                    <a:pt x="545" y="382"/>
                    <a:pt x="541" y="381"/>
                  </a:cubicBezTo>
                  <a:cubicBezTo>
                    <a:pt x="536" y="381"/>
                    <a:pt x="532" y="380"/>
                    <a:pt x="528" y="378"/>
                  </a:cubicBezTo>
                  <a:cubicBezTo>
                    <a:pt x="523" y="377"/>
                    <a:pt x="519" y="375"/>
                    <a:pt x="515" y="373"/>
                  </a:cubicBezTo>
                  <a:cubicBezTo>
                    <a:pt x="511" y="371"/>
                    <a:pt x="507" y="369"/>
                    <a:pt x="504" y="366"/>
                  </a:cubicBezTo>
                  <a:cubicBezTo>
                    <a:pt x="502" y="365"/>
                    <a:pt x="501" y="364"/>
                    <a:pt x="499" y="362"/>
                  </a:cubicBezTo>
                  <a:cubicBezTo>
                    <a:pt x="497" y="361"/>
                    <a:pt x="496" y="360"/>
                    <a:pt x="495" y="358"/>
                  </a:cubicBezTo>
                  <a:cubicBezTo>
                    <a:pt x="493" y="357"/>
                    <a:pt x="492" y="356"/>
                    <a:pt x="490" y="354"/>
                  </a:cubicBezTo>
                  <a:cubicBezTo>
                    <a:pt x="489" y="353"/>
                    <a:pt x="488" y="351"/>
                    <a:pt x="486" y="350"/>
                  </a:cubicBezTo>
                  <a:cubicBezTo>
                    <a:pt x="487" y="437"/>
                    <a:pt x="487" y="437"/>
                    <a:pt x="487" y="437"/>
                  </a:cubicBezTo>
                  <a:cubicBezTo>
                    <a:pt x="443" y="437"/>
                    <a:pt x="443" y="437"/>
                    <a:pt x="443" y="437"/>
                  </a:cubicBezTo>
                  <a:cubicBezTo>
                    <a:pt x="422" y="689"/>
                    <a:pt x="422" y="689"/>
                    <a:pt x="422" y="689"/>
                  </a:cubicBezTo>
                  <a:cubicBezTo>
                    <a:pt x="421" y="701"/>
                    <a:pt x="421" y="701"/>
                    <a:pt x="421" y="701"/>
                  </a:cubicBezTo>
                  <a:cubicBezTo>
                    <a:pt x="0" y="704"/>
                    <a:pt x="0" y="704"/>
                    <a:pt x="0" y="704"/>
                  </a:cubicBezTo>
                  <a:cubicBezTo>
                    <a:pt x="2" y="689"/>
                    <a:pt x="2" y="689"/>
                    <a:pt x="2" y="689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178" y="2"/>
                    <a:pt x="178" y="2"/>
                    <a:pt x="178" y="2"/>
                  </a:cubicBezTo>
                  <a:cubicBezTo>
                    <a:pt x="176" y="5"/>
                    <a:pt x="174" y="9"/>
                    <a:pt x="172" y="13"/>
                  </a:cubicBezTo>
                  <a:cubicBezTo>
                    <a:pt x="171" y="18"/>
                    <a:pt x="169" y="22"/>
                    <a:pt x="168" y="26"/>
                  </a:cubicBezTo>
                  <a:cubicBezTo>
                    <a:pt x="167" y="30"/>
                    <a:pt x="166" y="35"/>
                    <a:pt x="165" y="39"/>
                  </a:cubicBezTo>
                  <a:cubicBezTo>
                    <a:pt x="165" y="44"/>
                    <a:pt x="164" y="48"/>
                    <a:pt x="164" y="53"/>
                  </a:cubicBezTo>
                  <a:cubicBezTo>
                    <a:pt x="164" y="67"/>
                    <a:pt x="167" y="81"/>
                    <a:pt x="172" y="93"/>
                  </a:cubicBezTo>
                  <a:cubicBezTo>
                    <a:pt x="178" y="105"/>
                    <a:pt x="185" y="116"/>
                    <a:pt x="194" y="125"/>
                  </a:cubicBezTo>
                  <a:cubicBezTo>
                    <a:pt x="204" y="134"/>
                    <a:pt x="215" y="142"/>
                    <a:pt x="227" y="147"/>
                  </a:cubicBezTo>
                  <a:cubicBezTo>
                    <a:pt x="239" y="152"/>
                    <a:pt x="252" y="155"/>
                    <a:pt x="267" y="155"/>
                  </a:cubicBezTo>
                  <a:cubicBezTo>
                    <a:pt x="281" y="155"/>
                    <a:pt x="294" y="152"/>
                    <a:pt x="306" y="146"/>
                  </a:cubicBezTo>
                  <a:cubicBezTo>
                    <a:pt x="318" y="141"/>
                    <a:pt x="329" y="134"/>
                    <a:pt x="339" y="124"/>
                  </a:cubicBezTo>
                  <a:cubicBezTo>
                    <a:pt x="348" y="115"/>
                    <a:pt x="355" y="104"/>
                    <a:pt x="360" y="92"/>
                  </a:cubicBezTo>
                  <a:cubicBezTo>
                    <a:pt x="365" y="80"/>
                    <a:pt x="368" y="66"/>
                    <a:pt x="368" y="52"/>
                  </a:cubicBezTo>
                  <a:cubicBezTo>
                    <a:pt x="368" y="47"/>
                    <a:pt x="368" y="43"/>
                    <a:pt x="367" y="38"/>
                  </a:cubicBezTo>
                  <a:cubicBezTo>
                    <a:pt x="366" y="34"/>
                    <a:pt x="366" y="29"/>
                    <a:pt x="364" y="25"/>
                  </a:cubicBezTo>
                  <a:cubicBezTo>
                    <a:pt x="363" y="21"/>
                    <a:pt x="362" y="17"/>
                    <a:pt x="360" y="12"/>
                  </a:cubicBezTo>
                  <a:cubicBezTo>
                    <a:pt x="358" y="8"/>
                    <a:pt x="356" y="5"/>
                    <a:pt x="354" y="1"/>
                  </a:cubicBezTo>
                  <a:lnTo>
                    <a:pt x="45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4" name="Freeform 118"/>
            <p:cNvSpPr>
              <a:spLocks/>
            </p:cNvSpPr>
            <p:nvPr/>
          </p:nvSpPr>
          <p:spPr bwMode="auto">
            <a:xfrm>
              <a:off x="4636223" y="4019880"/>
              <a:ext cx="1865745" cy="2069565"/>
            </a:xfrm>
            <a:custGeom>
              <a:avLst/>
              <a:gdLst>
                <a:gd name="T0" fmla="*/ 0 w 613"/>
                <a:gd name="T1" fmla="*/ 678 h 678"/>
                <a:gd name="T2" fmla="*/ 0 w 613"/>
                <a:gd name="T3" fmla="*/ 677 h 678"/>
                <a:gd name="T4" fmla="*/ 88 w 613"/>
                <a:gd name="T5" fmla="*/ 2 h 678"/>
                <a:gd name="T6" fmla="*/ 143 w 613"/>
                <a:gd name="T7" fmla="*/ 2 h 678"/>
                <a:gd name="T8" fmla="*/ 140 w 613"/>
                <a:gd name="T9" fmla="*/ 10 h 678"/>
                <a:gd name="T10" fmla="*/ 137 w 613"/>
                <a:gd name="T11" fmla="*/ 25 h 678"/>
                <a:gd name="T12" fmla="*/ 136 w 613"/>
                <a:gd name="T13" fmla="*/ 40 h 678"/>
                <a:gd name="T14" fmla="*/ 145 w 613"/>
                <a:gd name="T15" fmla="*/ 85 h 678"/>
                <a:gd name="T16" fmla="*/ 170 w 613"/>
                <a:gd name="T17" fmla="*/ 121 h 678"/>
                <a:gd name="T18" fmla="*/ 207 w 613"/>
                <a:gd name="T19" fmla="*/ 146 h 678"/>
                <a:gd name="T20" fmla="*/ 251 w 613"/>
                <a:gd name="T21" fmla="*/ 155 h 678"/>
                <a:gd name="T22" fmla="*/ 296 w 613"/>
                <a:gd name="T23" fmla="*/ 145 h 678"/>
                <a:gd name="T24" fmla="*/ 333 w 613"/>
                <a:gd name="T25" fmla="*/ 121 h 678"/>
                <a:gd name="T26" fmla="*/ 357 w 613"/>
                <a:gd name="T27" fmla="*/ 84 h 678"/>
                <a:gd name="T28" fmla="*/ 366 w 613"/>
                <a:gd name="T29" fmla="*/ 39 h 678"/>
                <a:gd name="T30" fmla="*/ 365 w 613"/>
                <a:gd name="T31" fmla="*/ 23 h 678"/>
                <a:gd name="T32" fmla="*/ 362 w 613"/>
                <a:gd name="T33" fmla="*/ 8 h 678"/>
                <a:gd name="T34" fmla="*/ 359 w 613"/>
                <a:gd name="T35" fmla="*/ 1 h 678"/>
                <a:gd name="T36" fmla="*/ 423 w 613"/>
                <a:gd name="T37" fmla="*/ 0 h 678"/>
                <a:gd name="T38" fmla="*/ 420 w 613"/>
                <a:gd name="T39" fmla="*/ 28 h 678"/>
                <a:gd name="T40" fmla="*/ 417 w 613"/>
                <a:gd name="T41" fmla="*/ 67 h 678"/>
                <a:gd name="T42" fmla="*/ 413 w 613"/>
                <a:gd name="T43" fmla="*/ 103 h 678"/>
                <a:gd name="T44" fmla="*/ 411 w 613"/>
                <a:gd name="T45" fmla="*/ 137 h 678"/>
                <a:gd name="T46" fmla="*/ 410 w 613"/>
                <a:gd name="T47" fmla="*/ 151 h 678"/>
                <a:gd name="T48" fmla="*/ 424 w 613"/>
                <a:gd name="T49" fmla="*/ 151 h 678"/>
                <a:gd name="T50" fmla="*/ 457 w 613"/>
                <a:gd name="T51" fmla="*/ 151 h 678"/>
                <a:gd name="T52" fmla="*/ 458 w 613"/>
                <a:gd name="T53" fmla="*/ 229 h 678"/>
                <a:gd name="T54" fmla="*/ 458 w 613"/>
                <a:gd name="T55" fmla="*/ 267 h 678"/>
                <a:gd name="T56" fmla="*/ 481 w 613"/>
                <a:gd name="T57" fmla="*/ 237 h 678"/>
                <a:gd name="T58" fmla="*/ 485 w 613"/>
                <a:gd name="T59" fmla="*/ 233 h 678"/>
                <a:gd name="T60" fmla="*/ 488 w 613"/>
                <a:gd name="T61" fmla="*/ 230 h 678"/>
                <a:gd name="T62" fmla="*/ 492 w 613"/>
                <a:gd name="T63" fmla="*/ 226 h 678"/>
                <a:gd name="T64" fmla="*/ 496 w 613"/>
                <a:gd name="T65" fmla="*/ 223 h 678"/>
                <a:gd name="T66" fmla="*/ 505 w 613"/>
                <a:gd name="T67" fmla="*/ 217 h 678"/>
                <a:gd name="T68" fmla="*/ 516 w 613"/>
                <a:gd name="T69" fmla="*/ 213 h 678"/>
                <a:gd name="T70" fmla="*/ 527 w 613"/>
                <a:gd name="T71" fmla="*/ 210 h 678"/>
                <a:gd name="T72" fmla="*/ 539 w 613"/>
                <a:gd name="T73" fmla="*/ 209 h 678"/>
                <a:gd name="T74" fmla="*/ 568 w 613"/>
                <a:gd name="T75" fmla="*/ 214 h 678"/>
                <a:gd name="T76" fmla="*/ 591 w 613"/>
                <a:gd name="T77" fmla="*/ 230 h 678"/>
                <a:gd name="T78" fmla="*/ 607 w 613"/>
                <a:gd name="T79" fmla="*/ 253 h 678"/>
                <a:gd name="T80" fmla="*/ 613 w 613"/>
                <a:gd name="T81" fmla="*/ 282 h 678"/>
                <a:gd name="T82" fmla="*/ 607 w 613"/>
                <a:gd name="T83" fmla="*/ 311 h 678"/>
                <a:gd name="T84" fmla="*/ 592 w 613"/>
                <a:gd name="T85" fmla="*/ 334 h 678"/>
                <a:gd name="T86" fmla="*/ 568 w 613"/>
                <a:gd name="T87" fmla="*/ 350 h 678"/>
                <a:gd name="T88" fmla="*/ 540 w 613"/>
                <a:gd name="T89" fmla="*/ 356 h 678"/>
                <a:gd name="T90" fmla="*/ 528 w 613"/>
                <a:gd name="T91" fmla="*/ 355 h 678"/>
                <a:gd name="T92" fmla="*/ 517 w 613"/>
                <a:gd name="T93" fmla="*/ 353 h 678"/>
                <a:gd name="T94" fmla="*/ 506 w 613"/>
                <a:gd name="T95" fmla="*/ 348 h 678"/>
                <a:gd name="T96" fmla="*/ 496 w 613"/>
                <a:gd name="T97" fmla="*/ 342 h 678"/>
                <a:gd name="T98" fmla="*/ 492 w 613"/>
                <a:gd name="T99" fmla="*/ 339 h 678"/>
                <a:gd name="T100" fmla="*/ 489 w 613"/>
                <a:gd name="T101" fmla="*/ 336 h 678"/>
                <a:gd name="T102" fmla="*/ 485 w 613"/>
                <a:gd name="T103" fmla="*/ 332 h 678"/>
                <a:gd name="T104" fmla="*/ 482 w 613"/>
                <a:gd name="T105" fmla="*/ 328 h 678"/>
                <a:gd name="T106" fmla="*/ 458 w 613"/>
                <a:gd name="T107" fmla="*/ 298 h 678"/>
                <a:gd name="T108" fmla="*/ 458 w 613"/>
                <a:gd name="T109" fmla="*/ 337 h 678"/>
                <a:gd name="T110" fmla="*/ 459 w 613"/>
                <a:gd name="T111" fmla="*/ 410 h 678"/>
                <a:gd name="T112" fmla="*/ 428 w 613"/>
                <a:gd name="T113" fmla="*/ 411 h 678"/>
                <a:gd name="T114" fmla="*/ 416 w 613"/>
                <a:gd name="T115" fmla="*/ 411 h 678"/>
                <a:gd name="T116" fmla="*/ 415 w 613"/>
                <a:gd name="T117" fmla="*/ 423 h 678"/>
                <a:gd name="T118" fmla="*/ 394 w 613"/>
                <a:gd name="T119" fmla="*/ 675 h 678"/>
                <a:gd name="T120" fmla="*/ 394 w 613"/>
                <a:gd name="T121" fmla="*/ 675 h 678"/>
                <a:gd name="T122" fmla="*/ 0 w 613"/>
                <a:gd name="T123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13" h="678">
                  <a:moveTo>
                    <a:pt x="0" y="678"/>
                  </a:moveTo>
                  <a:cubicBezTo>
                    <a:pt x="0" y="677"/>
                    <a:pt x="0" y="677"/>
                    <a:pt x="0" y="677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143" y="2"/>
                    <a:pt x="143" y="2"/>
                    <a:pt x="143" y="2"/>
                  </a:cubicBezTo>
                  <a:cubicBezTo>
                    <a:pt x="142" y="4"/>
                    <a:pt x="141" y="7"/>
                    <a:pt x="140" y="10"/>
                  </a:cubicBezTo>
                  <a:cubicBezTo>
                    <a:pt x="139" y="15"/>
                    <a:pt x="138" y="20"/>
                    <a:pt x="137" y="25"/>
                  </a:cubicBezTo>
                  <a:cubicBezTo>
                    <a:pt x="137" y="30"/>
                    <a:pt x="136" y="35"/>
                    <a:pt x="136" y="40"/>
                  </a:cubicBezTo>
                  <a:cubicBezTo>
                    <a:pt x="136" y="56"/>
                    <a:pt x="139" y="71"/>
                    <a:pt x="145" y="85"/>
                  </a:cubicBezTo>
                  <a:cubicBezTo>
                    <a:pt x="151" y="99"/>
                    <a:pt x="160" y="111"/>
                    <a:pt x="170" y="121"/>
                  </a:cubicBezTo>
                  <a:cubicBezTo>
                    <a:pt x="181" y="132"/>
                    <a:pt x="193" y="140"/>
                    <a:pt x="207" y="146"/>
                  </a:cubicBezTo>
                  <a:cubicBezTo>
                    <a:pt x="221" y="152"/>
                    <a:pt x="236" y="155"/>
                    <a:pt x="251" y="155"/>
                  </a:cubicBezTo>
                  <a:cubicBezTo>
                    <a:pt x="267" y="155"/>
                    <a:pt x="282" y="152"/>
                    <a:pt x="296" y="145"/>
                  </a:cubicBezTo>
                  <a:cubicBezTo>
                    <a:pt x="310" y="140"/>
                    <a:pt x="322" y="131"/>
                    <a:pt x="333" y="121"/>
                  </a:cubicBezTo>
                  <a:cubicBezTo>
                    <a:pt x="343" y="110"/>
                    <a:pt x="352" y="98"/>
                    <a:pt x="357" y="84"/>
                  </a:cubicBezTo>
                  <a:cubicBezTo>
                    <a:pt x="363" y="70"/>
                    <a:pt x="366" y="54"/>
                    <a:pt x="366" y="39"/>
                  </a:cubicBezTo>
                  <a:cubicBezTo>
                    <a:pt x="366" y="34"/>
                    <a:pt x="366" y="28"/>
                    <a:pt x="365" y="23"/>
                  </a:cubicBezTo>
                  <a:cubicBezTo>
                    <a:pt x="364" y="18"/>
                    <a:pt x="363" y="13"/>
                    <a:pt x="362" y="8"/>
                  </a:cubicBezTo>
                  <a:cubicBezTo>
                    <a:pt x="361" y="6"/>
                    <a:pt x="360" y="3"/>
                    <a:pt x="359" y="1"/>
                  </a:cubicBezTo>
                  <a:cubicBezTo>
                    <a:pt x="423" y="0"/>
                    <a:pt x="423" y="0"/>
                    <a:pt x="423" y="0"/>
                  </a:cubicBezTo>
                  <a:cubicBezTo>
                    <a:pt x="422" y="10"/>
                    <a:pt x="421" y="19"/>
                    <a:pt x="420" y="28"/>
                  </a:cubicBezTo>
                  <a:cubicBezTo>
                    <a:pt x="419" y="41"/>
                    <a:pt x="418" y="54"/>
                    <a:pt x="417" y="67"/>
                  </a:cubicBezTo>
                  <a:cubicBezTo>
                    <a:pt x="415" y="79"/>
                    <a:pt x="414" y="92"/>
                    <a:pt x="413" y="103"/>
                  </a:cubicBezTo>
                  <a:cubicBezTo>
                    <a:pt x="412" y="115"/>
                    <a:pt x="412" y="126"/>
                    <a:pt x="411" y="137"/>
                  </a:cubicBezTo>
                  <a:cubicBezTo>
                    <a:pt x="410" y="151"/>
                    <a:pt x="410" y="151"/>
                    <a:pt x="410" y="151"/>
                  </a:cubicBezTo>
                  <a:cubicBezTo>
                    <a:pt x="424" y="151"/>
                    <a:pt x="424" y="151"/>
                    <a:pt x="424" y="151"/>
                  </a:cubicBezTo>
                  <a:cubicBezTo>
                    <a:pt x="457" y="151"/>
                    <a:pt x="457" y="151"/>
                    <a:pt x="457" y="151"/>
                  </a:cubicBezTo>
                  <a:cubicBezTo>
                    <a:pt x="458" y="229"/>
                    <a:pt x="458" y="229"/>
                    <a:pt x="458" y="229"/>
                  </a:cubicBezTo>
                  <a:cubicBezTo>
                    <a:pt x="458" y="267"/>
                    <a:pt x="458" y="267"/>
                    <a:pt x="458" y="267"/>
                  </a:cubicBezTo>
                  <a:cubicBezTo>
                    <a:pt x="481" y="237"/>
                    <a:pt x="481" y="237"/>
                    <a:pt x="481" y="237"/>
                  </a:cubicBezTo>
                  <a:cubicBezTo>
                    <a:pt x="482" y="236"/>
                    <a:pt x="483" y="235"/>
                    <a:pt x="485" y="233"/>
                  </a:cubicBezTo>
                  <a:cubicBezTo>
                    <a:pt x="486" y="232"/>
                    <a:pt x="487" y="231"/>
                    <a:pt x="488" y="230"/>
                  </a:cubicBezTo>
                  <a:cubicBezTo>
                    <a:pt x="489" y="229"/>
                    <a:pt x="491" y="227"/>
                    <a:pt x="492" y="226"/>
                  </a:cubicBezTo>
                  <a:cubicBezTo>
                    <a:pt x="493" y="225"/>
                    <a:pt x="494" y="224"/>
                    <a:pt x="496" y="223"/>
                  </a:cubicBezTo>
                  <a:cubicBezTo>
                    <a:pt x="499" y="221"/>
                    <a:pt x="502" y="219"/>
                    <a:pt x="505" y="217"/>
                  </a:cubicBezTo>
                  <a:cubicBezTo>
                    <a:pt x="509" y="215"/>
                    <a:pt x="512" y="214"/>
                    <a:pt x="516" y="213"/>
                  </a:cubicBezTo>
                  <a:cubicBezTo>
                    <a:pt x="520" y="211"/>
                    <a:pt x="523" y="210"/>
                    <a:pt x="527" y="210"/>
                  </a:cubicBezTo>
                  <a:cubicBezTo>
                    <a:pt x="531" y="209"/>
                    <a:pt x="535" y="209"/>
                    <a:pt x="539" y="209"/>
                  </a:cubicBezTo>
                  <a:cubicBezTo>
                    <a:pt x="549" y="209"/>
                    <a:pt x="559" y="211"/>
                    <a:pt x="568" y="214"/>
                  </a:cubicBezTo>
                  <a:cubicBezTo>
                    <a:pt x="576" y="218"/>
                    <a:pt x="584" y="223"/>
                    <a:pt x="591" y="230"/>
                  </a:cubicBezTo>
                  <a:cubicBezTo>
                    <a:pt x="598" y="237"/>
                    <a:pt x="603" y="245"/>
                    <a:pt x="607" y="253"/>
                  </a:cubicBezTo>
                  <a:cubicBezTo>
                    <a:pt x="611" y="262"/>
                    <a:pt x="613" y="272"/>
                    <a:pt x="613" y="282"/>
                  </a:cubicBezTo>
                  <a:cubicBezTo>
                    <a:pt x="613" y="292"/>
                    <a:pt x="611" y="302"/>
                    <a:pt x="607" y="311"/>
                  </a:cubicBezTo>
                  <a:cubicBezTo>
                    <a:pt x="604" y="320"/>
                    <a:pt x="598" y="328"/>
                    <a:pt x="592" y="334"/>
                  </a:cubicBezTo>
                  <a:cubicBezTo>
                    <a:pt x="585" y="341"/>
                    <a:pt x="577" y="347"/>
                    <a:pt x="568" y="350"/>
                  </a:cubicBezTo>
                  <a:cubicBezTo>
                    <a:pt x="559" y="354"/>
                    <a:pt x="550" y="356"/>
                    <a:pt x="540" y="356"/>
                  </a:cubicBezTo>
                  <a:cubicBezTo>
                    <a:pt x="536" y="356"/>
                    <a:pt x="532" y="356"/>
                    <a:pt x="528" y="355"/>
                  </a:cubicBezTo>
                  <a:cubicBezTo>
                    <a:pt x="524" y="355"/>
                    <a:pt x="520" y="354"/>
                    <a:pt x="517" y="353"/>
                  </a:cubicBezTo>
                  <a:cubicBezTo>
                    <a:pt x="513" y="352"/>
                    <a:pt x="510" y="350"/>
                    <a:pt x="506" y="348"/>
                  </a:cubicBezTo>
                  <a:cubicBezTo>
                    <a:pt x="503" y="347"/>
                    <a:pt x="500" y="345"/>
                    <a:pt x="496" y="342"/>
                  </a:cubicBezTo>
                  <a:cubicBezTo>
                    <a:pt x="495" y="341"/>
                    <a:pt x="494" y="340"/>
                    <a:pt x="492" y="339"/>
                  </a:cubicBezTo>
                  <a:cubicBezTo>
                    <a:pt x="491" y="338"/>
                    <a:pt x="490" y="337"/>
                    <a:pt x="489" y="336"/>
                  </a:cubicBezTo>
                  <a:cubicBezTo>
                    <a:pt x="487" y="335"/>
                    <a:pt x="486" y="333"/>
                    <a:pt x="485" y="332"/>
                  </a:cubicBezTo>
                  <a:cubicBezTo>
                    <a:pt x="484" y="331"/>
                    <a:pt x="483" y="330"/>
                    <a:pt x="482" y="328"/>
                  </a:cubicBezTo>
                  <a:cubicBezTo>
                    <a:pt x="458" y="298"/>
                    <a:pt x="458" y="298"/>
                    <a:pt x="458" y="298"/>
                  </a:cubicBezTo>
                  <a:cubicBezTo>
                    <a:pt x="458" y="337"/>
                    <a:pt x="458" y="337"/>
                    <a:pt x="458" y="337"/>
                  </a:cubicBezTo>
                  <a:cubicBezTo>
                    <a:pt x="459" y="410"/>
                    <a:pt x="459" y="410"/>
                    <a:pt x="459" y="410"/>
                  </a:cubicBezTo>
                  <a:cubicBezTo>
                    <a:pt x="428" y="411"/>
                    <a:pt x="428" y="411"/>
                    <a:pt x="428" y="411"/>
                  </a:cubicBezTo>
                  <a:cubicBezTo>
                    <a:pt x="416" y="411"/>
                    <a:pt x="416" y="411"/>
                    <a:pt x="416" y="411"/>
                  </a:cubicBezTo>
                  <a:cubicBezTo>
                    <a:pt x="415" y="423"/>
                    <a:pt x="415" y="423"/>
                    <a:pt x="415" y="423"/>
                  </a:cubicBezTo>
                  <a:cubicBezTo>
                    <a:pt x="394" y="675"/>
                    <a:pt x="394" y="675"/>
                    <a:pt x="394" y="675"/>
                  </a:cubicBezTo>
                  <a:cubicBezTo>
                    <a:pt x="394" y="675"/>
                    <a:pt x="394" y="675"/>
                    <a:pt x="394" y="675"/>
                  </a:cubicBezTo>
                  <a:cubicBezTo>
                    <a:pt x="0" y="678"/>
                    <a:pt x="0" y="678"/>
                    <a:pt x="0" y="6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093" name="Freeform 126"/>
            <p:cNvSpPr>
              <a:spLocks/>
            </p:cNvSpPr>
            <p:nvPr/>
          </p:nvSpPr>
          <p:spPr bwMode="auto">
            <a:xfrm>
              <a:off x="5928119" y="3980057"/>
              <a:ext cx="87353" cy="465876"/>
            </a:xfrm>
            <a:custGeom>
              <a:avLst/>
              <a:gdLst>
                <a:gd name="T0" fmla="*/ 14 w 26"/>
                <a:gd name="T1" fmla="*/ 0 h 150"/>
                <a:gd name="T2" fmla="*/ 26 w 26"/>
                <a:gd name="T3" fmla="*/ 1 h 150"/>
                <a:gd name="T4" fmla="*/ 23 w 26"/>
                <a:gd name="T5" fmla="*/ 30 h 150"/>
                <a:gd name="T6" fmla="*/ 20 w 26"/>
                <a:gd name="T7" fmla="*/ 57 h 150"/>
                <a:gd name="T8" fmla="*/ 18 w 26"/>
                <a:gd name="T9" fmla="*/ 81 h 150"/>
                <a:gd name="T10" fmla="*/ 16 w 26"/>
                <a:gd name="T11" fmla="*/ 104 h 150"/>
                <a:gd name="T12" fmla="*/ 0 w 26"/>
                <a:gd name="T13" fmla="*/ 150 h 150"/>
                <a:gd name="T14" fmla="*/ 3 w 26"/>
                <a:gd name="T15" fmla="*/ 117 h 150"/>
                <a:gd name="T16" fmla="*/ 6 w 26"/>
                <a:gd name="T17" fmla="*/ 81 h 150"/>
                <a:gd name="T18" fmla="*/ 10 w 26"/>
                <a:gd name="T19" fmla="*/ 42 h 150"/>
                <a:gd name="T20" fmla="*/ 14 w 26"/>
                <a:gd name="T2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150">
                  <a:moveTo>
                    <a:pt x="14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5" y="11"/>
                    <a:pt x="24" y="21"/>
                    <a:pt x="23" y="30"/>
                  </a:cubicBezTo>
                  <a:cubicBezTo>
                    <a:pt x="22" y="39"/>
                    <a:pt x="21" y="48"/>
                    <a:pt x="20" y="57"/>
                  </a:cubicBezTo>
                  <a:cubicBezTo>
                    <a:pt x="20" y="65"/>
                    <a:pt x="19" y="73"/>
                    <a:pt x="18" y="81"/>
                  </a:cubicBezTo>
                  <a:cubicBezTo>
                    <a:pt x="18" y="89"/>
                    <a:pt x="17" y="97"/>
                    <a:pt x="16" y="104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1" y="140"/>
                    <a:pt x="2" y="129"/>
                    <a:pt x="3" y="117"/>
                  </a:cubicBezTo>
                  <a:cubicBezTo>
                    <a:pt x="4" y="106"/>
                    <a:pt x="5" y="93"/>
                    <a:pt x="6" y="81"/>
                  </a:cubicBezTo>
                  <a:cubicBezTo>
                    <a:pt x="7" y="68"/>
                    <a:pt x="9" y="55"/>
                    <a:pt x="10" y="42"/>
                  </a:cubicBezTo>
                  <a:cubicBezTo>
                    <a:pt x="11" y="28"/>
                    <a:pt x="13" y="14"/>
                    <a:pt x="14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1" name="Freeform 144"/>
            <p:cNvSpPr>
              <a:spLocks/>
            </p:cNvSpPr>
            <p:nvPr/>
          </p:nvSpPr>
          <p:spPr bwMode="auto">
            <a:xfrm>
              <a:off x="6102153" y="3542238"/>
              <a:ext cx="1498420" cy="2589195"/>
            </a:xfrm>
            <a:custGeom>
              <a:avLst/>
              <a:gdLst>
                <a:gd name="T0" fmla="*/ 197 w 491"/>
                <a:gd name="T1" fmla="*/ 0 h 849"/>
                <a:gd name="T2" fmla="*/ 231 w 491"/>
                <a:gd name="T3" fmla="*/ 7 h 849"/>
                <a:gd name="T4" fmla="*/ 258 w 491"/>
                <a:gd name="T5" fmla="*/ 25 h 849"/>
                <a:gd name="T6" fmla="*/ 277 w 491"/>
                <a:gd name="T7" fmla="*/ 53 h 849"/>
                <a:gd name="T8" fmla="*/ 284 w 491"/>
                <a:gd name="T9" fmla="*/ 86 h 849"/>
                <a:gd name="T10" fmla="*/ 283 w 491"/>
                <a:gd name="T11" fmla="*/ 98 h 849"/>
                <a:gd name="T12" fmla="*/ 281 w 491"/>
                <a:gd name="T13" fmla="*/ 109 h 849"/>
                <a:gd name="T14" fmla="*/ 277 w 491"/>
                <a:gd name="T15" fmla="*/ 120 h 849"/>
                <a:gd name="T16" fmla="*/ 272 w 491"/>
                <a:gd name="T17" fmla="*/ 130 h 849"/>
                <a:gd name="T18" fmla="*/ 270 w 491"/>
                <a:gd name="T19" fmla="*/ 135 h 849"/>
                <a:gd name="T20" fmla="*/ 267 w 491"/>
                <a:gd name="T21" fmla="*/ 139 h 849"/>
                <a:gd name="T22" fmla="*/ 263 w 491"/>
                <a:gd name="T23" fmla="*/ 143 h 849"/>
                <a:gd name="T24" fmla="*/ 260 w 491"/>
                <a:gd name="T25" fmla="*/ 147 h 849"/>
                <a:gd name="T26" fmla="*/ 381 w 491"/>
                <a:gd name="T27" fmla="*/ 146 h 849"/>
                <a:gd name="T28" fmla="*/ 489 w 491"/>
                <a:gd name="T29" fmla="*/ 831 h 849"/>
                <a:gd name="T30" fmla="*/ 491 w 491"/>
                <a:gd name="T31" fmla="*/ 847 h 849"/>
                <a:gd name="T32" fmla="*/ 74 w 491"/>
                <a:gd name="T33" fmla="*/ 849 h 849"/>
                <a:gd name="T34" fmla="*/ 73 w 491"/>
                <a:gd name="T35" fmla="*/ 837 h 849"/>
                <a:gd name="T36" fmla="*/ 52 w 491"/>
                <a:gd name="T37" fmla="*/ 585 h 849"/>
                <a:gd name="T38" fmla="*/ 1 w 491"/>
                <a:gd name="T39" fmla="*/ 585 h 849"/>
                <a:gd name="T40" fmla="*/ 1 w 491"/>
                <a:gd name="T41" fmla="*/ 533 h 849"/>
                <a:gd name="T42" fmla="*/ 13 w 491"/>
                <a:gd name="T43" fmla="*/ 539 h 849"/>
                <a:gd name="T44" fmla="*/ 25 w 491"/>
                <a:gd name="T45" fmla="*/ 543 h 849"/>
                <a:gd name="T46" fmla="*/ 38 w 491"/>
                <a:gd name="T47" fmla="*/ 546 h 849"/>
                <a:gd name="T48" fmla="*/ 52 w 491"/>
                <a:gd name="T49" fmla="*/ 546 h 849"/>
                <a:gd name="T50" fmla="*/ 92 w 491"/>
                <a:gd name="T51" fmla="*/ 538 h 849"/>
                <a:gd name="T52" fmla="*/ 124 w 491"/>
                <a:gd name="T53" fmla="*/ 516 h 849"/>
                <a:gd name="T54" fmla="*/ 146 w 491"/>
                <a:gd name="T55" fmla="*/ 483 h 849"/>
                <a:gd name="T56" fmla="*/ 153 w 491"/>
                <a:gd name="T57" fmla="*/ 444 h 849"/>
                <a:gd name="T58" fmla="*/ 145 w 491"/>
                <a:gd name="T59" fmla="*/ 404 h 849"/>
                <a:gd name="T60" fmla="*/ 123 w 491"/>
                <a:gd name="T61" fmla="*/ 371 h 849"/>
                <a:gd name="T62" fmla="*/ 91 w 491"/>
                <a:gd name="T63" fmla="*/ 350 h 849"/>
                <a:gd name="T64" fmla="*/ 51 w 491"/>
                <a:gd name="T65" fmla="*/ 342 h 849"/>
                <a:gd name="T66" fmla="*/ 37 w 491"/>
                <a:gd name="T67" fmla="*/ 343 h 849"/>
                <a:gd name="T68" fmla="*/ 24 w 491"/>
                <a:gd name="T69" fmla="*/ 346 h 849"/>
                <a:gd name="T70" fmla="*/ 12 w 491"/>
                <a:gd name="T71" fmla="*/ 350 h 849"/>
                <a:gd name="T72" fmla="*/ 0 w 491"/>
                <a:gd name="T73" fmla="*/ 356 h 849"/>
                <a:gd name="T74" fmla="*/ 0 w 491"/>
                <a:gd name="T75" fmla="*/ 299 h 849"/>
                <a:gd name="T76" fmla="*/ 38 w 491"/>
                <a:gd name="T77" fmla="*/ 299 h 849"/>
                <a:gd name="T78" fmla="*/ 33 w 491"/>
                <a:gd name="T79" fmla="*/ 263 h 849"/>
                <a:gd name="T80" fmla="*/ 29 w 491"/>
                <a:gd name="T81" fmla="*/ 226 h 849"/>
                <a:gd name="T82" fmla="*/ 25 w 491"/>
                <a:gd name="T83" fmla="*/ 188 h 849"/>
                <a:gd name="T84" fmla="*/ 21 w 491"/>
                <a:gd name="T85" fmla="*/ 148 h 849"/>
                <a:gd name="T86" fmla="*/ 136 w 491"/>
                <a:gd name="T87" fmla="*/ 148 h 849"/>
                <a:gd name="T88" fmla="*/ 133 w 491"/>
                <a:gd name="T89" fmla="*/ 144 h 849"/>
                <a:gd name="T90" fmla="*/ 129 w 491"/>
                <a:gd name="T91" fmla="*/ 140 h 849"/>
                <a:gd name="T92" fmla="*/ 126 w 491"/>
                <a:gd name="T93" fmla="*/ 135 h 849"/>
                <a:gd name="T94" fmla="*/ 123 w 491"/>
                <a:gd name="T95" fmla="*/ 131 h 849"/>
                <a:gd name="T96" fmla="*/ 118 w 491"/>
                <a:gd name="T97" fmla="*/ 121 h 849"/>
                <a:gd name="T98" fmla="*/ 114 w 491"/>
                <a:gd name="T99" fmla="*/ 110 h 849"/>
                <a:gd name="T100" fmla="*/ 112 w 491"/>
                <a:gd name="T101" fmla="*/ 99 h 849"/>
                <a:gd name="T102" fmla="*/ 111 w 491"/>
                <a:gd name="T103" fmla="*/ 87 h 849"/>
                <a:gd name="T104" fmla="*/ 118 w 491"/>
                <a:gd name="T105" fmla="*/ 54 h 849"/>
                <a:gd name="T106" fmla="*/ 136 w 491"/>
                <a:gd name="T107" fmla="*/ 26 h 849"/>
                <a:gd name="T108" fmla="*/ 163 w 491"/>
                <a:gd name="T109" fmla="*/ 7 h 849"/>
                <a:gd name="T110" fmla="*/ 197 w 491"/>
                <a:gd name="T111" fmla="*/ 0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1" h="849">
                  <a:moveTo>
                    <a:pt x="197" y="0"/>
                  </a:moveTo>
                  <a:cubicBezTo>
                    <a:pt x="209" y="0"/>
                    <a:pt x="220" y="3"/>
                    <a:pt x="231" y="7"/>
                  </a:cubicBezTo>
                  <a:cubicBezTo>
                    <a:pt x="241" y="11"/>
                    <a:pt x="250" y="18"/>
                    <a:pt x="258" y="25"/>
                  </a:cubicBezTo>
                  <a:cubicBezTo>
                    <a:pt x="266" y="33"/>
                    <a:pt x="272" y="42"/>
                    <a:pt x="277" y="53"/>
                  </a:cubicBezTo>
                  <a:cubicBezTo>
                    <a:pt x="281" y="63"/>
                    <a:pt x="284" y="74"/>
                    <a:pt x="284" y="86"/>
                  </a:cubicBezTo>
                  <a:cubicBezTo>
                    <a:pt x="284" y="90"/>
                    <a:pt x="284" y="94"/>
                    <a:pt x="283" y="98"/>
                  </a:cubicBezTo>
                  <a:cubicBezTo>
                    <a:pt x="283" y="102"/>
                    <a:pt x="282" y="106"/>
                    <a:pt x="281" y="109"/>
                  </a:cubicBezTo>
                  <a:cubicBezTo>
                    <a:pt x="280" y="113"/>
                    <a:pt x="279" y="117"/>
                    <a:pt x="277" y="120"/>
                  </a:cubicBezTo>
                  <a:cubicBezTo>
                    <a:pt x="276" y="123"/>
                    <a:pt x="274" y="127"/>
                    <a:pt x="272" y="130"/>
                  </a:cubicBezTo>
                  <a:cubicBezTo>
                    <a:pt x="272" y="132"/>
                    <a:pt x="271" y="133"/>
                    <a:pt x="270" y="135"/>
                  </a:cubicBezTo>
                  <a:cubicBezTo>
                    <a:pt x="269" y="136"/>
                    <a:pt x="268" y="138"/>
                    <a:pt x="267" y="139"/>
                  </a:cubicBezTo>
                  <a:cubicBezTo>
                    <a:pt x="266" y="140"/>
                    <a:pt x="264" y="142"/>
                    <a:pt x="263" y="143"/>
                  </a:cubicBezTo>
                  <a:cubicBezTo>
                    <a:pt x="262" y="144"/>
                    <a:pt x="261" y="146"/>
                    <a:pt x="260" y="147"/>
                  </a:cubicBezTo>
                  <a:cubicBezTo>
                    <a:pt x="381" y="146"/>
                    <a:pt x="381" y="146"/>
                    <a:pt x="381" y="146"/>
                  </a:cubicBezTo>
                  <a:cubicBezTo>
                    <a:pt x="489" y="831"/>
                    <a:pt x="489" y="831"/>
                    <a:pt x="489" y="831"/>
                  </a:cubicBezTo>
                  <a:cubicBezTo>
                    <a:pt x="491" y="847"/>
                    <a:pt x="491" y="847"/>
                    <a:pt x="491" y="847"/>
                  </a:cubicBezTo>
                  <a:cubicBezTo>
                    <a:pt x="74" y="849"/>
                    <a:pt x="74" y="849"/>
                    <a:pt x="74" y="849"/>
                  </a:cubicBezTo>
                  <a:cubicBezTo>
                    <a:pt x="73" y="837"/>
                    <a:pt x="73" y="837"/>
                    <a:pt x="73" y="837"/>
                  </a:cubicBezTo>
                  <a:cubicBezTo>
                    <a:pt x="52" y="585"/>
                    <a:pt x="52" y="585"/>
                    <a:pt x="52" y="585"/>
                  </a:cubicBezTo>
                  <a:cubicBezTo>
                    <a:pt x="1" y="585"/>
                    <a:pt x="1" y="585"/>
                    <a:pt x="1" y="585"/>
                  </a:cubicBezTo>
                  <a:cubicBezTo>
                    <a:pt x="1" y="533"/>
                    <a:pt x="1" y="533"/>
                    <a:pt x="1" y="533"/>
                  </a:cubicBezTo>
                  <a:cubicBezTo>
                    <a:pt x="5" y="535"/>
                    <a:pt x="9" y="537"/>
                    <a:pt x="13" y="539"/>
                  </a:cubicBezTo>
                  <a:cubicBezTo>
                    <a:pt x="17" y="540"/>
                    <a:pt x="21" y="542"/>
                    <a:pt x="25" y="543"/>
                  </a:cubicBezTo>
                  <a:cubicBezTo>
                    <a:pt x="29" y="544"/>
                    <a:pt x="34" y="545"/>
                    <a:pt x="38" y="546"/>
                  </a:cubicBezTo>
                  <a:cubicBezTo>
                    <a:pt x="43" y="546"/>
                    <a:pt x="47" y="546"/>
                    <a:pt x="52" y="546"/>
                  </a:cubicBezTo>
                  <a:cubicBezTo>
                    <a:pt x="66" y="546"/>
                    <a:pt x="80" y="543"/>
                    <a:pt x="92" y="538"/>
                  </a:cubicBezTo>
                  <a:cubicBezTo>
                    <a:pt x="104" y="533"/>
                    <a:pt x="115" y="525"/>
                    <a:pt x="124" y="516"/>
                  </a:cubicBezTo>
                  <a:cubicBezTo>
                    <a:pt x="133" y="507"/>
                    <a:pt x="141" y="496"/>
                    <a:pt x="146" y="483"/>
                  </a:cubicBezTo>
                  <a:cubicBezTo>
                    <a:pt x="151" y="471"/>
                    <a:pt x="154" y="458"/>
                    <a:pt x="153" y="444"/>
                  </a:cubicBezTo>
                  <a:cubicBezTo>
                    <a:pt x="153" y="429"/>
                    <a:pt x="150" y="416"/>
                    <a:pt x="145" y="404"/>
                  </a:cubicBezTo>
                  <a:cubicBezTo>
                    <a:pt x="140" y="392"/>
                    <a:pt x="132" y="381"/>
                    <a:pt x="123" y="371"/>
                  </a:cubicBezTo>
                  <a:cubicBezTo>
                    <a:pt x="114" y="362"/>
                    <a:pt x="103" y="355"/>
                    <a:pt x="91" y="350"/>
                  </a:cubicBezTo>
                  <a:cubicBezTo>
                    <a:pt x="78" y="345"/>
                    <a:pt x="65" y="342"/>
                    <a:pt x="51" y="342"/>
                  </a:cubicBezTo>
                  <a:cubicBezTo>
                    <a:pt x="46" y="342"/>
                    <a:pt x="42" y="342"/>
                    <a:pt x="37" y="343"/>
                  </a:cubicBezTo>
                  <a:cubicBezTo>
                    <a:pt x="33" y="344"/>
                    <a:pt x="28" y="344"/>
                    <a:pt x="24" y="346"/>
                  </a:cubicBezTo>
                  <a:cubicBezTo>
                    <a:pt x="20" y="347"/>
                    <a:pt x="16" y="348"/>
                    <a:pt x="12" y="350"/>
                  </a:cubicBezTo>
                  <a:cubicBezTo>
                    <a:pt x="7" y="352"/>
                    <a:pt x="4" y="354"/>
                    <a:pt x="0" y="356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38" y="299"/>
                    <a:pt x="38" y="299"/>
                    <a:pt x="38" y="299"/>
                  </a:cubicBezTo>
                  <a:cubicBezTo>
                    <a:pt x="36" y="287"/>
                    <a:pt x="35" y="275"/>
                    <a:pt x="33" y="263"/>
                  </a:cubicBezTo>
                  <a:cubicBezTo>
                    <a:pt x="32" y="251"/>
                    <a:pt x="30" y="238"/>
                    <a:pt x="29" y="226"/>
                  </a:cubicBezTo>
                  <a:cubicBezTo>
                    <a:pt x="28" y="213"/>
                    <a:pt x="26" y="201"/>
                    <a:pt x="25" y="188"/>
                  </a:cubicBezTo>
                  <a:cubicBezTo>
                    <a:pt x="23" y="175"/>
                    <a:pt x="22" y="162"/>
                    <a:pt x="21" y="148"/>
                  </a:cubicBezTo>
                  <a:cubicBezTo>
                    <a:pt x="136" y="148"/>
                    <a:pt x="136" y="148"/>
                    <a:pt x="136" y="148"/>
                  </a:cubicBezTo>
                  <a:cubicBezTo>
                    <a:pt x="135" y="147"/>
                    <a:pt x="134" y="145"/>
                    <a:pt x="133" y="144"/>
                  </a:cubicBezTo>
                  <a:cubicBezTo>
                    <a:pt x="131" y="142"/>
                    <a:pt x="130" y="141"/>
                    <a:pt x="129" y="140"/>
                  </a:cubicBezTo>
                  <a:cubicBezTo>
                    <a:pt x="128" y="138"/>
                    <a:pt x="127" y="137"/>
                    <a:pt x="126" y="135"/>
                  </a:cubicBezTo>
                  <a:cubicBezTo>
                    <a:pt x="125" y="134"/>
                    <a:pt x="124" y="132"/>
                    <a:pt x="123" y="131"/>
                  </a:cubicBezTo>
                  <a:cubicBezTo>
                    <a:pt x="121" y="128"/>
                    <a:pt x="120" y="124"/>
                    <a:pt x="118" y="121"/>
                  </a:cubicBezTo>
                  <a:cubicBezTo>
                    <a:pt x="117" y="117"/>
                    <a:pt x="115" y="114"/>
                    <a:pt x="114" y="110"/>
                  </a:cubicBezTo>
                  <a:cubicBezTo>
                    <a:pt x="113" y="107"/>
                    <a:pt x="112" y="103"/>
                    <a:pt x="112" y="99"/>
                  </a:cubicBezTo>
                  <a:cubicBezTo>
                    <a:pt x="111" y="95"/>
                    <a:pt x="111" y="91"/>
                    <a:pt x="111" y="87"/>
                  </a:cubicBezTo>
                  <a:cubicBezTo>
                    <a:pt x="111" y="75"/>
                    <a:pt x="113" y="64"/>
                    <a:pt x="118" y="54"/>
                  </a:cubicBezTo>
                  <a:cubicBezTo>
                    <a:pt x="122" y="43"/>
                    <a:pt x="128" y="34"/>
                    <a:pt x="136" y="26"/>
                  </a:cubicBezTo>
                  <a:cubicBezTo>
                    <a:pt x="144" y="18"/>
                    <a:pt x="153" y="12"/>
                    <a:pt x="163" y="7"/>
                  </a:cubicBezTo>
                  <a:cubicBezTo>
                    <a:pt x="174" y="3"/>
                    <a:pt x="185" y="0"/>
                    <a:pt x="19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7" name="Freeform 140"/>
            <p:cNvSpPr>
              <a:spLocks/>
            </p:cNvSpPr>
            <p:nvPr/>
          </p:nvSpPr>
          <p:spPr bwMode="auto">
            <a:xfrm>
              <a:off x="6143589" y="3581434"/>
              <a:ext cx="1415547" cy="2510803"/>
            </a:xfrm>
            <a:custGeom>
              <a:avLst/>
              <a:gdLst>
                <a:gd name="T0" fmla="*/ 73 w 463"/>
                <a:gd name="T1" fmla="*/ 822 h 823"/>
                <a:gd name="T2" fmla="*/ 51 w 463"/>
                <a:gd name="T3" fmla="*/ 558 h 823"/>
                <a:gd name="T4" fmla="*/ 1 w 463"/>
                <a:gd name="T5" fmla="*/ 558 h 823"/>
                <a:gd name="T6" fmla="*/ 9 w 463"/>
                <a:gd name="T7" fmla="*/ 542 h 823"/>
                <a:gd name="T8" fmla="*/ 38 w 463"/>
                <a:gd name="T9" fmla="*/ 546 h 823"/>
                <a:gd name="T10" fmla="*/ 120 w 463"/>
                <a:gd name="T11" fmla="*/ 512 h 823"/>
                <a:gd name="T12" fmla="*/ 154 w 463"/>
                <a:gd name="T13" fmla="*/ 430 h 823"/>
                <a:gd name="T14" fmla="*/ 119 w 463"/>
                <a:gd name="T15" fmla="*/ 349 h 823"/>
                <a:gd name="T16" fmla="*/ 38 w 463"/>
                <a:gd name="T17" fmla="*/ 315 h 823"/>
                <a:gd name="T18" fmla="*/ 7 w 463"/>
                <a:gd name="T19" fmla="*/ 320 h 823"/>
                <a:gd name="T20" fmla="*/ 0 w 463"/>
                <a:gd name="T21" fmla="*/ 299 h 823"/>
                <a:gd name="T22" fmla="*/ 39 w 463"/>
                <a:gd name="T23" fmla="*/ 298 h 823"/>
                <a:gd name="T24" fmla="*/ 34 w 463"/>
                <a:gd name="T25" fmla="*/ 250 h 823"/>
                <a:gd name="T26" fmla="*/ 30 w 463"/>
                <a:gd name="T27" fmla="*/ 217 h 823"/>
                <a:gd name="T28" fmla="*/ 29 w 463"/>
                <a:gd name="T29" fmla="*/ 209 h 823"/>
                <a:gd name="T30" fmla="*/ 24 w 463"/>
                <a:gd name="T31" fmla="*/ 167 h 823"/>
                <a:gd name="T32" fmla="*/ 123 w 463"/>
                <a:gd name="T33" fmla="*/ 148 h 823"/>
                <a:gd name="T34" fmla="*/ 133 w 463"/>
                <a:gd name="T35" fmla="*/ 125 h 823"/>
                <a:gd name="T36" fmla="*/ 127 w 463"/>
                <a:gd name="T37" fmla="*/ 118 h 823"/>
                <a:gd name="T38" fmla="*/ 121 w 463"/>
                <a:gd name="T39" fmla="*/ 111 h 823"/>
                <a:gd name="T40" fmla="*/ 114 w 463"/>
                <a:gd name="T41" fmla="*/ 93 h 823"/>
                <a:gd name="T42" fmla="*/ 111 w 463"/>
                <a:gd name="T43" fmla="*/ 74 h 823"/>
                <a:gd name="T44" fmla="*/ 132 w 463"/>
                <a:gd name="T45" fmla="*/ 22 h 823"/>
                <a:gd name="T46" fmla="*/ 184 w 463"/>
                <a:gd name="T47" fmla="*/ 0 h 823"/>
                <a:gd name="T48" fmla="*/ 236 w 463"/>
                <a:gd name="T49" fmla="*/ 21 h 823"/>
                <a:gd name="T50" fmla="*/ 258 w 463"/>
                <a:gd name="T51" fmla="*/ 73 h 823"/>
                <a:gd name="T52" fmla="*/ 255 w 463"/>
                <a:gd name="T53" fmla="*/ 93 h 823"/>
                <a:gd name="T54" fmla="*/ 248 w 463"/>
                <a:gd name="T55" fmla="*/ 110 h 823"/>
                <a:gd name="T56" fmla="*/ 243 w 463"/>
                <a:gd name="T57" fmla="*/ 118 h 823"/>
                <a:gd name="T58" fmla="*/ 237 w 463"/>
                <a:gd name="T59" fmla="*/ 125 h 823"/>
                <a:gd name="T60" fmla="*/ 247 w 463"/>
                <a:gd name="T61" fmla="*/ 147 h 823"/>
                <a:gd name="T62" fmla="*/ 463 w 463"/>
                <a:gd name="T63" fmla="*/ 820 h 823"/>
                <a:gd name="T64" fmla="*/ 73 w 463"/>
                <a:gd name="T65" fmla="*/ 823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3" h="823">
                  <a:moveTo>
                    <a:pt x="73" y="823"/>
                  </a:moveTo>
                  <a:cubicBezTo>
                    <a:pt x="73" y="822"/>
                    <a:pt x="73" y="822"/>
                    <a:pt x="73" y="822"/>
                  </a:cubicBezTo>
                  <a:cubicBezTo>
                    <a:pt x="52" y="570"/>
                    <a:pt x="52" y="570"/>
                    <a:pt x="52" y="570"/>
                  </a:cubicBezTo>
                  <a:cubicBezTo>
                    <a:pt x="51" y="558"/>
                    <a:pt x="51" y="558"/>
                    <a:pt x="51" y="558"/>
                  </a:cubicBezTo>
                  <a:cubicBezTo>
                    <a:pt x="39" y="558"/>
                    <a:pt x="39" y="558"/>
                    <a:pt x="39" y="558"/>
                  </a:cubicBezTo>
                  <a:cubicBezTo>
                    <a:pt x="1" y="558"/>
                    <a:pt x="1" y="558"/>
                    <a:pt x="1" y="558"/>
                  </a:cubicBezTo>
                  <a:cubicBezTo>
                    <a:pt x="1" y="540"/>
                    <a:pt x="1" y="540"/>
                    <a:pt x="1" y="540"/>
                  </a:cubicBezTo>
                  <a:cubicBezTo>
                    <a:pt x="4" y="541"/>
                    <a:pt x="6" y="542"/>
                    <a:pt x="9" y="542"/>
                  </a:cubicBezTo>
                  <a:cubicBezTo>
                    <a:pt x="14" y="544"/>
                    <a:pt x="19" y="545"/>
                    <a:pt x="24" y="545"/>
                  </a:cubicBezTo>
                  <a:cubicBezTo>
                    <a:pt x="28" y="546"/>
                    <a:pt x="33" y="546"/>
                    <a:pt x="38" y="546"/>
                  </a:cubicBezTo>
                  <a:cubicBezTo>
                    <a:pt x="55" y="546"/>
                    <a:pt x="70" y="543"/>
                    <a:pt x="84" y="537"/>
                  </a:cubicBezTo>
                  <a:cubicBezTo>
                    <a:pt x="98" y="531"/>
                    <a:pt x="110" y="523"/>
                    <a:pt x="120" y="512"/>
                  </a:cubicBezTo>
                  <a:cubicBezTo>
                    <a:pt x="131" y="501"/>
                    <a:pt x="139" y="489"/>
                    <a:pt x="145" y="475"/>
                  </a:cubicBezTo>
                  <a:cubicBezTo>
                    <a:pt x="151" y="461"/>
                    <a:pt x="154" y="446"/>
                    <a:pt x="154" y="430"/>
                  </a:cubicBezTo>
                  <a:cubicBezTo>
                    <a:pt x="153" y="415"/>
                    <a:pt x="150" y="400"/>
                    <a:pt x="144" y="385"/>
                  </a:cubicBezTo>
                  <a:cubicBezTo>
                    <a:pt x="138" y="371"/>
                    <a:pt x="130" y="359"/>
                    <a:pt x="119" y="349"/>
                  </a:cubicBezTo>
                  <a:cubicBezTo>
                    <a:pt x="109" y="338"/>
                    <a:pt x="96" y="330"/>
                    <a:pt x="83" y="324"/>
                  </a:cubicBezTo>
                  <a:cubicBezTo>
                    <a:pt x="69" y="318"/>
                    <a:pt x="54" y="315"/>
                    <a:pt x="38" y="315"/>
                  </a:cubicBezTo>
                  <a:cubicBezTo>
                    <a:pt x="33" y="315"/>
                    <a:pt x="27" y="316"/>
                    <a:pt x="22" y="316"/>
                  </a:cubicBezTo>
                  <a:cubicBezTo>
                    <a:pt x="17" y="317"/>
                    <a:pt x="12" y="318"/>
                    <a:pt x="7" y="320"/>
                  </a:cubicBezTo>
                  <a:cubicBezTo>
                    <a:pt x="5" y="320"/>
                    <a:pt x="2" y="321"/>
                    <a:pt x="0" y="322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25" y="298"/>
                    <a:pt x="25" y="298"/>
                    <a:pt x="25" y="298"/>
                  </a:cubicBezTo>
                  <a:cubicBezTo>
                    <a:pt x="39" y="298"/>
                    <a:pt x="39" y="298"/>
                    <a:pt x="39" y="298"/>
                  </a:cubicBezTo>
                  <a:cubicBezTo>
                    <a:pt x="38" y="284"/>
                    <a:pt x="38" y="284"/>
                    <a:pt x="38" y="284"/>
                  </a:cubicBezTo>
                  <a:cubicBezTo>
                    <a:pt x="34" y="250"/>
                    <a:pt x="34" y="250"/>
                    <a:pt x="34" y="250"/>
                  </a:cubicBezTo>
                  <a:cubicBezTo>
                    <a:pt x="33" y="248"/>
                    <a:pt x="33" y="248"/>
                    <a:pt x="33" y="248"/>
                  </a:cubicBezTo>
                  <a:cubicBezTo>
                    <a:pt x="30" y="217"/>
                    <a:pt x="30" y="217"/>
                    <a:pt x="30" y="217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29" y="209"/>
                    <a:pt x="29" y="209"/>
                    <a:pt x="29" y="209"/>
                  </a:cubicBezTo>
                  <a:cubicBezTo>
                    <a:pt x="25" y="173"/>
                    <a:pt x="25" y="173"/>
                    <a:pt x="25" y="173"/>
                  </a:cubicBezTo>
                  <a:cubicBezTo>
                    <a:pt x="24" y="167"/>
                    <a:pt x="24" y="167"/>
                    <a:pt x="24" y="167"/>
                  </a:cubicBezTo>
                  <a:cubicBezTo>
                    <a:pt x="22" y="148"/>
                    <a:pt x="22" y="148"/>
                    <a:pt x="22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55" y="147"/>
                    <a:pt x="155" y="147"/>
                    <a:pt x="155" y="147"/>
                  </a:cubicBezTo>
                  <a:cubicBezTo>
                    <a:pt x="133" y="125"/>
                    <a:pt x="133" y="125"/>
                    <a:pt x="133" y="125"/>
                  </a:cubicBezTo>
                  <a:cubicBezTo>
                    <a:pt x="131" y="124"/>
                    <a:pt x="130" y="123"/>
                    <a:pt x="129" y="122"/>
                  </a:cubicBezTo>
                  <a:cubicBezTo>
                    <a:pt x="128" y="121"/>
                    <a:pt x="127" y="119"/>
                    <a:pt x="127" y="118"/>
                  </a:cubicBezTo>
                  <a:cubicBezTo>
                    <a:pt x="126" y="117"/>
                    <a:pt x="125" y="116"/>
                    <a:pt x="124" y="115"/>
                  </a:cubicBezTo>
                  <a:cubicBezTo>
                    <a:pt x="123" y="113"/>
                    <a:pt x="122" y="112"/>
                    <a:pt x="121" y="111"/>
                  </a:cubicBezTo>
                  <a:cubicBezTo>
                    <a:pt x="120" y="108"/>
                    <a:pt x="118" y="105"/>
                    <a:pt x="117" y="102"/>
                  </a:cubicBezTo>
                  <a:cubicBezTo>
                    <a:pt x="116" y="99"/>
                    <a:pt x="115" y="96"/>
                    <a:pt x="114" y="93"/>
                  </a:cubicBezTo>
                  <a:cubicBezTo>
                    <a:pt x="113" y="90"/>
                    <a:pt x="112" y="87"/>
                    <a:pt x="112" y="84"/>
                  </a:cubicBezTo>
                  <a:cubicBezTo>
                    <a:pt x="111" y="81"/>
                    <a:pt x="111" y="77"/>
                    <a:pt x="111" y="74"/>
                  </a:cubicBezTo>
                  <a:cubicBezTo>
                    <a:pt x="111" y="64"/>
                    <a:pt x="113" y="54"/>
                    <a:pt x="117" y="45"/>
                  </a:cubicBezTo>
                  <a:cubicBezTo>
                    <a:pt x="120" y="37"/>
                    <a:pt x="126" y="29"/>
                    <a:pt x="132" y="22"/>
                  </a:cubicBezTo>
                  <a:cubicBezTo>
                    <a:pt x="139" y="15"/>
                    <a:pt x="147" y="10"/>
                    <a:pt x="155" y="6"/>
                  </a:cubicBezTo>
                  <a:cubicBezTo>
                    <a:pt x="164" y="2"/>
                    <a:pt x="174" y="0"/>
                    <a:pt x="184" y="0"/>
                  </a:cubicBezTo>
                  <a:cubicBezTo>
                    <a:pt x="194" y="0"/>
                    <a:pt x="203" y="2"/>
                    <a:pt x="212" y="6"/>
                  </a:cubicBezTo>
                  <a:cubicBezTo>
                    <a:pt x="221" y="9"/>
                    <a:pt x="229" y="15"/>
                    <a:pt x="236" y="21"/>
                  </a:cubicBezTo>
                  <a:cubicBezTo>
                    <a:pt x="243" y="28"/>
                    <a:pt x="248" y="36"/>
                    <a:pt x="252" y="45"/>
                  </a:cubicBezTo>
                  <a:cubicBezTo>
                    <a:pt x="256" y="54"/>
                    <a:pt x="258" y="63"/>
                    <a:pt x="258" y="73"/>
                  </a:cubicBezTo>
                  <a:cubicBezTo>
                    <a:pt x="258" y="76"/>
                    <a:pt x="258" y="80"/>
                    <a:pt x="257" y="83"/>
                  </a:cubicBezTo>
                  <a:cubicBezTo>
                    <a:pt x="257" y="86"/>
                    <a:pt x="256" y="89"/>
                    <a:pt x="255" y="93"/>
                  </a:cubicBezTo>
                  <a:cubicBezTo>
                    <a:pt x="255" y="96"/>
                    <a:pt x="253" y="99"/>
                    <a:pt x="252" y="102"/>
                  </a:cubicBezTo>
                  <a:cubicBezTo>
                    <a:pt x="251" y="104"/>
                    <a:pt x="250" y="107"/>
                    <a:pt x="248" y="110"/>
                  </a:cubicBezTo>
                  <a:cubicBezTo>
                    <a:pt x="247" y="111"/>
                    <a:pt x="246" y="113"/>
                    <a:pt x="246" y="114"/>
                  </a:cubicBezTo>
                  <a:cubicBezTo>
                    <a:pt x="245" y="115"/>
                    <a:pt x="244" y="116"/>
                    <a:pt x="243" y="118"/>
                  </a:cubicBezTo>
                  <a:cubicBezTo>
                    <a:pt x="242" y="119"/>
                    <a:pt x="241" y="120"/>
                    <a:pt x="240" y="121"/>
                  </a:cubicBezTo>
                  <a:cubicBezTo>
                    <a:pt x="239" y="122"/>
                    <a:pt x="238" y="123"/>
                    <a:pt x="237" y="125"/>
                  </a:cubicBezTo>
                  <a:cubicBezTo>
                    <a:pt x="215" y="147"/>
                    <a:pt x="215" y="147"/>
                    <a:pt x="215" y="147"/>
                  </a:cubicBezTo>
                  <a:cubicBezTo>
                    <a:pt x="247" y="147"/>
                    <a:pt x="247" y="147"/>
                    <a:pt x="247" y="147"/>
                  </a:cubicBezTo>
                  <a:cubicBezTo>
                    <a:pt x="357" y="146"/>
                    <a:pt x="357" y="146"/>
                    <a:pt x="357" y="146"/>
                  </a:cubicBezTo>
                  <a:cubicBezTo>
                    <a:pt x="463" y="820"/>
                    <a:pt x="463" y="820"/>
                    <a:pt x="463" y="820"/>
                  </a:cubicBezTo>
                  <a:cubicBezTo>
                    <a:pt x="463" y="820"/>
                    <a:pt x="463" y="820"/>
                    <a:pt x="463" y="820"/>
                  </a:cubicBezTo>
                  <a:cubicBezTo>
                    <a:pt x="73" y="823"/>
                    <a:pt x="73" y="823"/>
                    <a:pt x="73" y="8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4" name="Freeform 165"/>
            <p:cNvSpPr>
              <a:spLocks/>
            </p:cNvSpPr>
            <p:nvPr/>
          </p:nvSpPr>
          <p:spPr bwMode="auto">
            <a:xfrm>
              <a:off x="6093389" y="4291278"/>
              <a:ext cx="132149" cy="147826"/>
            </a:xfrm>
            <a:custGeom>
              <a:avLst/>
              <a:gdLst>
                <a:gd name="T0" fmla="*/ 5 w 59"/>
                <a:gd name="T1" fmla="*/ 66 h 66"/>
                <a:gd name="T2" fmla="*/ 0 w 59"/>
                <a:gd name="T3" fmla="*/ 2 h 66"/>
                <a:gd name="T4" fmla="*/ 37 w 59"/>
                <a:gd name="T5" fmla="*/ 0 h 66"/>
                <a:gd name="T6" fmla="*/ 59 w 59"/>
                <a:gd name="T7" fmla="*/ 66 h 66"/>
                <a:gd name="T8" fmla="*/ 5 w 59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66">
                  <a:moveTo>
                    <a:pt x="5" y="66"/>
                  </a:moveTo>
                  <a:lnTo>
                    <a:pt x="0" y="2"/>
                  </a:lnTo>
                  <a:lnTo>
                    <a:pt x="37" y="0"/>
                  </a:lnTo>
                  <a:lnTo>
                    <a:pt x="59" y="66"/>
                  </a:lnTo>
                  <a:lnTo>
                    <a:pt x="5" y="6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3" name="Freeform 173"/>
            <p:cNvSpPr>
              <a:spLocks/>
            </p:cNvSpPr>
            <p:nvPr/>
          </p:nvSpPr>
          <p:spPr bwMode="auto">
            <a:xfrm>
              <a:off x="6135045" y="3979230"/>
              <a:ext cx="94072" cy="470356"/>
            </a:xfrm>
            <a:custGeom>
              <a:avLst/>
              <a:gdLst>
                <a:gd name="T0" fmla="*/ 28 w 28"/>
                <a:gd name="T1" fmla="*/ 151 h 151"/>
                <a:gd name="T2" fmla="*/ 12 w 28"/>
                <a:gd name="T3" fmla="*/ 104 h 151"/>
                <a:gd name="T4" fmla="*/ 9 w 28"/>
                <a:gd name="T5" fmla="*/ 80 h 151"/>
                <a:gd name="T6" fmla="*/ 6 w 28"/>
                <a:gd name="T7" fmla="*/ 55 h 151"/>
                <a:gd name="T8" fmla="*/ 3 w 28"/>
                <a:gd name="T9" fmla="*/ 29 h 151"/>
                <a:gd name="T10" fmla="*/ 0 w 28"/>
                <a:gd name="T11" fmla="*/ 2 h 151"/>
                <a:gd name="T12" fmla="*/ 11 w 28"/>
                <a:gd name="T13" fmla="*/ 0 h 151"/>
                <a:gd name="T14" fmla="*/ 15 w 28"/>
                <a:gd name="T15" fmla="*/ 40 h 151"/>
                <a:gd name="T16" fmla="*/ 19 w 28"/>
                <a:gd name="T17" fmla="*/ 78 h 151"/>
                <a:gd name="T18" fmla="*/ 23 w 28"/>
                <a:gd name="T19" fmla="*/ 115 h 151"/>
                <a:gd name="T20" fmla="*/ 28 w 28"/>
                <a:gd name="T21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51"/>
                  </a:moveTo>
                  <a:cubicBezTo>
                    <a:pt x="12" y="104"/>
                    <a:pt x="12" y="104"/>
                    <a:pt x="12" y="104"/>
                  </a:cubicBezTo>
                  <a:cubicBezTo>
                    <a:pt x="11" y="96"/>
                    <a:pt x="10" y="88"/>
                    <a:pt x="9" y="80"/>
                  </a:cubicBezTo>
                  <a:cubicBezTo>
                    <a:pt x="8" y="72"/>
                    <a:pt x="7" y="63"/>
                    <a:pt x="6" y="55"/>
                  </a:cubicBezTo>
                  <a:cubicBezTo>
                    <a:pt x="5" y="46"/>
                    <a:pt x="4" y="37"/>
                    <a:pt x="3" y="29"/>
                  </a:cubicBezTo>
                  <a:cubicBezTo>
                    <a:pt x="2" y="20"/>
                    <a:pt x="1" y="11"/>
                    <a:pt x="0" y="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14"/>
                    <a:pt x="13" y="27"/>
                    <a:pt x="15" y="40"/>
                  </a:cubicBezTo>
                  <a:cubicBezTo>
                    <a:pt x="16" y="53"/>
                    <a:pt x="18" y="65"/>
                    <a:pt x="19" y="78"/>
                  </a:cubicBezTo>
                  <a:cubicBezTo>
                    <a:pt x="21" y="90"/>
                    <a:pt x="22" y="103"/>
                    <a:pt x="23" y="115"/>
                  </a:cubicBezTo>
                  <a:cubicBezTo>
                    <a:pt x="25" y="127"/>
                    <a:pt x="26" y="139"/>
                    <a:pt x="28" y="15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6" name="文本框 1145"/>
            <p:cNvSpPr txBox="1"/>
            <p:nvPr/>
          </p:nvSpPr>
          <p:spPr>
            <a:xfrm>
              <a:off x="5275450" y="2845509"/>
              <a:ext cx="393714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6392035" y="2845509"/>
              <a:ext cx="445911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5088884" y="5204099"/>
              <a:ext cx="457842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6684728" y="5204099"/>
              <a:ext cx="444420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315488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</p:grpSpPr>
        <p:sp>
          <p:nvSpPr>
            <p:cNvPr id="13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3" name="矩形 52"/>
          <p:cNvSpPr/>
          <p:nvPr/>
        </p:nvSpPr>
        <p:spPr>
          <a:xfrm>
            <a:off x="7661570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661570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55" name="直接连接符 54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1315488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67" name="直接连接符 66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7661570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73" name="直接连接符 72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4623043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567377" y="51518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</a:p>
        </p:txBody>
      </p:sp>
      <p:cxnSp>
        <p:nvCxnSpPr>
          <p:cNvPr id="61" name="直接连接符 60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10398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310896" y="2116701"/>
            <a:ext cx="3570208" cy="3832593"/>
            <a:chOff x="3923021" y="1575409"/>
            <a:chExt cx="4320000" cy="4637487"/>
          </a:xfrm>
        </p:grpSpPr>
        <p:sp>
          <p:nvSpPr>
            <p:cNvPr id="149" name="椭圆 148"/>
            <p:cNvSpPr/>
            <p:nvPr/>
          </p:nvSpPr>
          <p:spPr>
            <a:xfrm>
              <a:off x="3923021" y="6049540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672021" y="1575409"/>
              <a:ext cx="2822000" cy="4536585"/>
              <a:chOff x="4584640" y="1313695"/>
              <a:chExt cx="3022721" cy="4859260"/>
            </a:xfrm>
          </p:grpSpPr>
          <p:sp>
            <p:nvSpPr>
              <p:cNvPr id="148" name="Freeform 136"/>
              <p:cNvSpPr>
                <a:spLocks/>
              </p:cNvSpPr>
              <p:nvPr/>
            </p:nvSpPr>
            <p:spPr bwMode="auto">
              <a:xfrm>
                <a:off x="5914992" y="2151653"/>
                <a:ext cx="70483" cy="772192"/>
              </a:xfrm>
              <a:custGeom>
                <a:avLst/>
                <a:gdLst>
                  <a:gd name="T0" fmla="*/ 2 w 36"/>
                  <a:gd name="T1" fmla="*/ 0 h 484"/>
                  <a:gd name="T2" fmla="*/ 36 w 36"/>
                  <a:gd name="T3" fmla="*/ 384 h 484"/>
                  <a:gd name="T4" fmla="*/ 36 w 36"/>
                  <a:gd name="T5" fmla="*/ 484 h 484"/>
                  <a:gd name="T6" fmla="*/ 0 w 36"/>
                  <a:gd name="T7" fmla="*/ 143 h 484"/>
                  <a:gd name="T8" fmla="*/ 2 w 36"/>
                  <a:gd name="T9" fmla="*/ 0 h 484"/>
                  <a:gd name="connsiteX0" fmla="*/ 2889 w 12333"/>
                  <a:gd name="connsiteY0" fmla="*/ 0 h 10000"/>
                  <a:gd name="connsiteX1" fmla="*/ 12333 w 12333"/>
                  <a:gd name="connsiteY1" fmla="*/ 7934 h 10000"/>
                  <a:gd name="connsiteX2" fmla="*/ 12333 w 12333"/>
                  <a:gd name="connsiteY2" fmla="*/ 10000 h 10000"/>
                  <a:gd name="connsiteX3" fmla="*/ 0 w 12333"/>
                  <a:gd name="connsiteY3" fmla="*/ 3575 h 10000"/>
                  <a:gd name="connsiteX4" fmla="*/ 2889 w 12333"/>
                  <a:gd name="connsiteY4" fmla="*/ 0 h 10000"/>
                  <a:gd name="connsiteX0" fmla="*/ 2889 w 12333"/>
                  <a:gd name="connsiteY0" fmla="*/ 0 h 10050"/>
                  <a:gd name="connsiteX1" fmla="*/ 12333 w 12333"/>
                  <a:gd name="connsiteY1" fmla="*/ 7934 h 10050"/>
                  <a:gd name="connsiteX2" fmla="*/ 10000 w 12333"/>
                  <a:gd name="connsiteY2" fmla="*/ 10050 h 10050"/>
                  <a:gd name="connsiteX3" fmla="*/ 0 w 12333"/>
                  <a:gd name="connsiteY3" fmla="*/ 3575 h 10050"/>
                  <a:gd name="connsiteX4" fmla="*/ 2889 w 12333"/>
                  <a:gd name="connsiteY4" fmla="*/ 0 h 1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33" h="10050">
                    <a:moveTo>
                      <a:pt x="2889" y="0"/>
                    </a:moveTo>
                    <a:lnTo>
                      <a:pt x="12333" y="7934"/>
                    </a:lnTo>
                    <a:lnTo>
                      <a:pt x="10000" y="10050"/>
                    </a:lnTo>
                    <a:lnTo>
                      <a:pt x="0" y="3575"/>
                    </a:lnTo>
                    <a:lnTo>
                      <a:pt x="2889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21" name="Freeform 113"/>
              <p:cNvSpPr>
                <a:spLocks/>
              </p:cNvSpPr>
              <p:nvPr/>
            </p:nvSpPr>
            <p:spPr bwMode="auto">
              <a:xfrm>
                <a:off x="6324051" y="1812771"/>
                <a:ext cx="776181" cy="951493"/>
              </a:xfrm>
              <a:custGeom>
                <a:avLst/>
                <a:gdLst>
                  <a:gd name="T0" fmla="*/ 388 w 405"/>
                  <a:gd name="T1" fmla="*/ 122 h 494"/>
                  <a:gd name="T2" fmla="*/ 181 w 405"/>
                  <a:gd name="T3" fmla="*/ 23 h 494"/>
                  <a:gd name="T4" fmla="*/ 58 w 405"/>
                  <a:gd name="T5" fmla="*/ 155 h 494"/>
                  <a:gd name="T6" fmla="*/ 0 w 405"/>
                  <a:gd name="T7" fmla="*/ 452 h 494"/>
                  <a:gd name="T8" fmla="*/ 118 w 405"/>
                  <a:gd name="T9" fmla="*/ 355 h 494"/>
                  <a:gd name="T10" fmla="*/ 237 w 405"/>
                  <a:gd name="T11" fmla="*/ 494 h 494"/>
                  <a:gd name="T12" fmla="*/ 400 w 405"/>
                  <a:gd name="T13" fmla="*/ 216 h 494"/>
                  <a:gd name="T14" fmla="*/ 388 w 405"/>
                  <a:gd name="T15" fmla="*/ 122 h 494"/>
                  <a:gd name="T16" fmla="*/ 388 w 405"/>
                  <a:gd name="T17" fmla="*/ 122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" h="494">
                    <a:moveTo>
                      <a:pt x="388" y="122"/>
                    </a:moveTo>
                    <a:cubicBezTo>
                      <a:pt x="354" y="42"/>
                      <a:pt x="264" y="0"/>
                      <a:pt x="181" y="23"/>
                    </a:cubicBezTo>
                    <a:cubicBezTo>
                      <a:pt x="119" y="41"/>
                      <a:pt x="71" y="92"/>
                      <a:pt x="58" y="155"/>
                    </a:cubicBezTo>
                    <a:cubicBezTo>
                      <a:pt x="0" y="452"/>
                      <a:pt x="0" y="452"/>
                      <a:pt x="0" y="452"/>
                    </a:cubicBezTo>
                    <a:cubicBezTo>
                      <a:pt x="11" y="396"/>
                      <a:pt x="62" y="355"/>
                      <a:pt x="118" y="355"/>
                    </a:cubicBezTo>
                    <a:cubicBezTo>
                      <a:pt x="191" y="355"/>
                      <a:pt x="248" y="422"/>
                      <a:pt x="237" y="494"/>
                    </a:cubicBezTo>
                    <a:cubicBezTo>
                      <a:pt x="400" y="216"/>
                      <a:pt x="400" y="216"/>
                      <a:pt x="400" y="216"/>
                    </a:cubicBezTo>
                    <a:cubicBezTo>
                      <a:pt x="405" y="184"/>
                      <a:pt x="401" y="152"/>
                      <a:pt x="388" y="122"/>
                    </a:cubicBezTo>
                    <a:cubicBezTo>
                      <a:pt x="379" y="101"/>
                      <a:pt x="397" y="142"/>
                      <a:pt x="388" y="12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06" name="Freeform 98"/>
              <p:cNvSpPr>
                <a:spLocks/>
              </p:cNvSpPr>
              <p:nvPr/>
            </p:nvSpPr>
            <p:spPr bwMode="auto">
              <a:xfrm>
                <a:off x="6363211" y="2086626"/>
                <a:ext cx="349211" cy="800215"/>
              </a:xfrm>
              <a:custGeom>
                <a:avLst/>
                <a:gdLst>
                  <a:gd name="T0" fmla="*/ 171 w 181"/>
                  <a:gd name="T1" fmla="*/ 169 h 416"/>
                  <a:gd name="T2" fmla="*/ 78 w 181"/>
                  <a:gd name="T3" fmla="*/ 0 h 416"/>
                  <a:gd name="T4" fmla="*/ 11 w 181"/>
                  <a:gd name="T5" fmla="*/ 296 h 416"/>
                  <a:gd name="T6" fmla="*/ 83 w 181"/>
                  <a:gd name="T7" fmla="*/ 416 h 416"/>
                  <a:gd name="T8" fmla="*/ 181 w 181"/>
                  <a:gd name="T9" fmla="*/ 172 h 416"/>
                  <a:gd name="T10" fmla="*/ 171 w 181"/>
                  <a:gd name="T11" fmla="*/ 169 h 416"/>
                  <a:gd name="T12" fmla="*/ 171 w 181"/>
                  <a:gd name="T13" fmla="*/ 169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1" h="416">
                    <a:moveTo>
                      <a:pt x="171" y="169"/>
                    </a:moveTo>
                    <a:cubicBezTo>
                      <a:pt x="103" y="144"/>
                      <a:pt x="62" y="71"/>
                      <a:pt x="78" y="0"/>
                    </a:cubicBezTo>
                    <a:cubicBezTo>
                      <a:pt x="11" y="296"/>
                      <a:pt x="11" y="296"/>
                      <a:pt x="11" y="296"/>
                    </a:cubicBezTo>
                    <a:cubicBezTo>
                      <a:pt x="0" y="347"/>
                      <a:pt x="32" y="401"/>
                      <a:pt x="83" y="416"/>
                    </a:cubicBezTo>
                    <a:cubicBezTo>
                      <a:pt x="181" y="172"/>
                      <a:pt x="181" y="172"/>
                      <a:pt x="181" y="172"/>
                    </a:cubicBezTo>
                    <a:cubicBezTo>
                      <a:pt x="177" y="171"/>
                      <a:pt x="174" y="170"/>
                      <a:pt x="171" y="169"/>
                    </a:cubicBezTo>
                    <a:cubicBezTo>
                      <a:pt x="168" y="168"/>
                      <a:pt x="174" y="170"/>
                      <a:pt x="171" y="169"/>
                    </a:cubicBezTo>
                    <a:close/>
                  </a:path>
                </a:pathLst>
              </a:custGeom>
              <a:solidFill>
                <a:srgbClr val="46504F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2126" name="Freeform 132"/>
              <p:cNvSpPr>
                <a:spLocks/>
              </p:cNvSpPr>
              <p:nvPr/>
            </p:nvSpPr>
            <p:spPr bwMode="auto">
              <a:xfrm>
                <a:off x="5897284" y="4571527"/>
                <a:ext cx="371475" cy="719138"/>
              </a:xfrm>
              <a:custGeom>
                <a:avLst/>
                <a:gdLst>
                  <a:gd name="T0" fmla="*/ 140 w 169"/>
                  <a:gd name="T1" fmla="*/ 0 h 331"/>
                  <a:gd name="T2" fmla="*/ 112 w 169"/>
                  <a:gd name="T3" fmla="*/ 102 h 331"/>
                  <a:gd name="T4" fmla="*/ 24 w 169"/>
                  <a:gd name="T5" fmla="*/ 122 h 331"/>
                  <a:gd name="T6" fmla="*/ 0 w 169"/>
                  <a:gd name="T7" fmla="*/ 331 h 331"/>
                  <a:gd name="T8" fmla="*/ 120 w 169"/>
                  <a:gd name="T9" fmla="*/ 307 h 331"/>
                  <a:gd name="T10" fmla="*/ 168 w 169"/>
                  <a:gd name="T11" fmla="*/ 155 h 331"/>
                  <a:gd name="T12" fmla="*/ 140 w 169"/>
                  <a:gd name="T13" fmla="*/ 0 h 331"/>
                  <a:gd name="T14" fmla="*/ 140 w 169"/>
                  <a:gd name="T15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9" h="331">
                    <a:moveTo>
                      <a:pt x="140" y="0"/>
                    </a:moveTo>
                    <a:cubicBezTo>
                      <a:pt x="139" y="29"/>
                      <a:pt x="141" y="84"/>
                      <a:pt x="112" y="102"/>
                    </a:cubicBezTo>
                    <a:cubicBezTo>
                      <a:pt x="88" y="118"/>
                      <a:pt x="52" y="120"/>
                      <a:pt x="24" y="122"/>
                    </a:cubicBezTo>
                    <a:cubicBezTo>
                      <a:pt x="0" y="331"/>
                      <a:pt x="0" y="331"/>
                      <a:pt x="0" y="331"/>
                    </a:cubicBezTo>
                    <a:cubicBezTo>
                      <a:pt x="40" y="329"/>
                      <a:pt x="85" y="325"/>
                      <a:pt x="120" y="307"/>
                    </a:cubicBezTo>
                    <a:cubicBezTo>
                      <a:pt x="169" y="283"/>
                      <a:pt x="166" y="201"/>
                      <a:pt x="168" y="155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40" y="17"/>
                      <a:pt x="140" y="0"/>
                      <a:pt x="14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33" name="Freeform 25"/>
              <p:cNvSpPr>
                <a:spLocks/>
              </p:cNvSpPr>
              <p:nvPr/>
            </p:nvSpPr>
            <p:spPr bwMode="auto">
              <a:xfrm>
                <a:off x="5327709" y="4685369"/>
                <a:ext cx="632681" cy="497660"/>
              </a:xfrm>
              <a:custGeom>
                <a:avLst/>
                <a:gdLst>
                  <a:gd name="T0" fmla="*/ 188 w 430"/>
                  <a:gd name="T1" fmla="*/ 13 h 352"/>
                  <a:gd name="T2" fmla="*/ 172 w 430"/>
                  <a:gd name="T3" fmla="*/ 7 h 352"/>
                  <a:gd name="T4" fmla="*/ 155 w 430"/>
                  <a:gd name="T5" fmla="*/ 0 h 352"/>
                  <a:gd name="T6" fmla="*/ 0 w 430"/>
                  <a:gd name="T7" fmla="*/ 213 h 352"/>
                  <a:gd name="T8" fmla="*/ 26 w 430"/>
                  <a:gd name="T9" fmla="*/ 223 h 352"/>
                  <a:gd name="T10" fmla="*/ 49 w 430"/>
                  <a:gd name="T11" fmla="*/ 231 h 352"/>
                  <a:gd name="T12" fmla="*/ 397 w 430"/>
                  <a:gd name="T13" fmla="*/ 352 h 352"/>
                  <a:gd name="T14" fmla="*/ 430 w 430"/>
                  <a:gd name="T15" fmla="*/ 97 h 352"/>
                  <a:gd name="T16" fmla="*/ 188 w 430"/>
                  <a:gd name="T17" fmla="*/ 13 h 352"/>
                  <a:gd name="connsiteX0" fmla="*/ 5155 w 10783"/>
                  <a:gd name="connsiteY0" fmla="*/ 369 h 10000"/>
                  <a:gd name="connsiteX1" fmla="*/ 4783 w 10783"/>
                  <a:gd name="connsiteY1" fmla="*/ 199 h 10000"/>
                  <a:gd name="connsiteX2" fmla="*/ 4388 w 10783"/>
                  <a:gd name="connsiteY2" fmla="*/ 0 h 10000"/>
                  <a:gd name="connsiteX3" fmla="*/ 0 w 10783"/>
                  <a:gd name="connsiteY3" fmla="*/ 5860 h 10000"/>
                  <a:gd name="connsiteX4" fmla="*/ 1388 w 10783"/>
                  <a:gd name="connsiteY4" fmla="*/ 6335 h 10000"/>
                  <a:gd name="connsiteX5" fmla="*/ 1923 w 10783"/>
                  <a:gd name="connsiteY5" fmla="*/ 6563 h 10000"/>
                  <a:gd name="connsiteX6" fmla="*/ 10016 w 10783"/>
                  <a:gd name="connsiteY6" fmla="*/ 10000 h 10000"/>
                  <a:gd name="connsiteX7" fmla="*/ 10783 w 10783"/>
                  <a:gd name="connsiteY7" fmla="*/ 2756 h 10000"/>
                  <a:gd name="connsiteX8" fmla="*/ 5155 w 10783"/>
                  <a:gd name="connsiteY8" fmla="*/ 369 h 10000"/>
                  <a:gd name="connsiteX0" fmla="*/ 5155 w 10438"/>
                  <a:gd name="connsiteY0" fmla="*/ 369 h 10000"/>
                  <a:gd name="connsiteX1" fmla="*/ 4783 w 10438"/>
                  <a:gd name="connsiteY1" fmla="*/ 199 h 10000"/>
                  <a:gd name="connsiteX2" fmla="*/ 4388 w 10438"/>
                  <a:gd name="connsiteY2" fmla="*/ 0 h 10000"/>
                  <a:gd name="connsiteX3" fmla="*/ 0 w 10438"/>
                  <a:gd name="connsiteY3" fmla="*/ 5860 h 10000"/>
                  <a:gd name="connsiteX4" fmla="*/ 1388 w 10438"/>
                  <a:gd name="connsiteY4" fmla="*/ 6335 h 10000"/>
                  <a:gd name="connsiteX5" fmla="*/ 1923 w 10438"/>
                  <a:gd name="connsiteY5" fmla="*/ 6563 h 10000"/>
                  <a:gd name="connsiteX6" fmla="*/ 10016 w 10438"/>
                  <a:gd name="connsiteY6" fmla="*/ 10000 h 10000"/>
                  <a:gd name="connsiteX7" fmla="*/ 10438 w 10438"/>
                  <a:gd name="connsiteY7" fmla="*/ 2641 h 10000"/>
                  <a:gd name="connsiteX8" fmla="*/ 5155 w 10438"/>
                  <a:gd name="connsiteY8" fmla="*/ 369 h 10000"/>
                  <a:gd name="connsiteX0" fmla="*/ 5155 w 10407"/>
                  <a:gd name="connsiteY0" fmla="*/ 369 h 10000"/>
                  <a:gd name="connsiteX1" fmla="*/ 4783 w 10407"/>
                  <a:gd name="connsiteY1" fmla="*/ 199 h 10000"/>
                  <a:gd name="connsiteX2" fmla="*/ 4388 w 10407"/>
                  <a:gd name="connsiteY2" fmla="*/ 0 h 10000"/>
                  <a:gd name="connsiteX3" fmla="*/ 0 w 10407"/>
                  <a:gd name="connsiteY3" fmla="*/ 5860 h 10000"/>
                  <a:gd name="connsiteX4" fmla="*/ 1388 w 10407"/>
                  <a:gd name="connsiteY4" fmla="*/ 6335 h 10000"/>
                  <a:gd name="connsiteX5" fmla="*/ 1923 w 10407"/>
                  <a:gd name="connsiteY5" fmla="*/ 6563 h 10000"/>
                  <a:gd name="connsiteX6" fmla="*/ 10016 w 10407"/>
                  <a:gd name="connsiteY6" fmla="*/ 10000 h 10000"/>
                  <a:gd name="connsiteX7" fmla="*/ 10407 w 10407"/>
                  <a:gd name="connsiteY7" fmla="*/ 2564 h 10000"/>
                  <a:gd name="connsiteX8" fmla="*/ 5155 w 10407"/>
                  <a:gd name="connsiteY8" fmla="*/ 369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407" h="10000">
                    <a:moveTo>
                      <a:pt x="5155" y="369"/>
                    </a:moveTo>
                    <a:lnTo>
                      <a:pt x="4783" y="199"/>
                    </a:lnTo>
                    <a:lnTo>
                      <a:pt x="4388" y="0"/>
                    </a:lnTo>
                    <a:lnTo>
                      <a:pt x="0" y="5860"/>
                    </a:lnTo>
                    <a:lnTo>
                      <a:pt x="1388" y="6335"/>
                    </a:lnTo>
                    <a:lnTo>
                      <a:pt x="1923" y="6563"/>
                    </a:lnTo>
                    <a:lnTo>
                      <a:pt x="10016" y="10000"/>
                    </a:lnTo>
                    <a:cubicBezTo>
                      <a:pt x="10272" y="7585"/>
                      <a:pt x="10151" y="4979"/>
                      <a:pt x="10407" y="2564"/>
                    </a:cubicBezTo>
                    <a:lnTo>
                      <a:pt x="5155" y="369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23" name="Freeform 115"/>
              <p:cNvSpPr>
                <a:spLocks/>
              </p:cNvSpPr>
              <p:nvPr/>
            </p:nvSpPr>
            <p:spPr bwMode="auto">
              <a:xfrm>
                <a:off x="5937865" y="2211973"/>
                <a:ext cx="320935" cy="790319"/>
              </a:xfrm>
              <a:custGeom>
                <a:avLst/>
                <a:gdLst>
                  <a:gd name="T0" fmla="*/ 165 w 167"/>
                  <a:gd name="T1" fmla="*/ 145 h 410"/>
                  <a:gd name="T2" fmla="*/ 128 w 167"/>
                  <a:gd name="T3" fmla="*/ 31 h 410"/>
                  <a:gd name="T4" fmla="*/ 0 w 167"/>
                  <a:gd name="T5" fmla="*/ 3 h 410"/>
                  <a:gd name="T6" fmla="*/ 24 w 167"/>
                  <a:gd name="T7" fmla="*/ 284 h 410"/>
                  <a:gd name="T8" fmla="*/ 113 w 167"/>
                  <a:gd name="T9" fmla="*/ 304 h 410"/>
                  <a:gd name="T10" fmla="*/ 140 w 167"/>
                  <a:gd name="T11" fmla="*/ 410 h 410"/>
                  <a:gd name="T12" fmla="*/ 167 w 167"/>
                  <a:gd name="T13" fmla="*/ 184 h 410"/>
                  <a:gd name="T14" fmla="*/ 165 w 167"/>
                  <a:gd name="T15" fmla="*/ 145 h 410"/>
                  <a:gd name="T16" fmla="*/ 165 w 167"/>
                  <a:gd name="T17" fmla="*/ 145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7" h="410">
                    <a:moveTo>
                      <a:pt x="165" y="145"/>
                    </a:moveTo>
                    <a:cubicBezTo>
                      <a:pt x="162" y="105"/>
                      <a:pt x="156" y="62"/>
                      <a:pt x="128" y="31"/>
                    </a:cubicBezTo>
                    <a:cubicBezTo>
                      <a:pt x="99" y="0"/>
                      <a:pt x="40" y="4"/>
                      <a:pt x="0" y="3"/>
                    </a:cubicBezTo>
                    <a:cubicBezTo>
                      <a:pt x="24" y="284"/>
                      <a:pt x="24" y="284"/>
                      <a:pt x="24" y="284"/>
                    </a:cubicBezTo>
                    <a:cubicBezTo>
                      <a:pt x="51" y="285"/>
                      <a:pt x="93" y="282"/>
                      <a:pt x="113" y="304"/>
                    </a:cubicBezTo>
                    <a:cubicBezTo>
                      <a:pt x="138" y="331"/>
                      <a:pt x="138" y="375"/>
                      <a:pt x="140" y="410"/>
                    </a:cubicBezTo>
                    <a:cubicBezTo>
                      <a:pt x="167" y="184"/>
                      <a:pt x="167" y="184"/>
                      <a:pt x="167" y="184"/>
                    </a:cubicBezTo>
                    <a:cubicBezTo>
                      <a:pt x="167" y="170"/>
                      <a:pt x="166" y="157"/>
                      <a:pt x="165" y="145"/>
                    </a:cubicBezTo>
                    <a:cubicBezTo>
                      <a:pt x="164" y="132"/>
                      <a:pt x="166" y="157"/>
                      <a:pt x="165" y="145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dirty="0"/>
              </a:p>
            </p:txBody>
          </p:sp>
          <p:sp>
            <p:nvSpPr>
              <p:cNvPr id="120" name="Freeform 112"/>
              <p:cNvSpPr>
                <a:spLocks/>
              </p:cNvSpPr>
              <p:nvPr/>
            </p:nvSpPr>
            <p:spPr bwMode="auto">
              <a:xfrm>
                <a:off x="6777173" y="2099208"/>
                <a:ext cx="639041" cy="664490"/>
              </a:xfrm>
              <a:custGeom>
                <a:avLst/>
                <a:gdLst>
                  <a:gd name="T0" fmla="*/ 452 w 452"/>
                  <a:gd name="T1" fmla="*/ 0 h 470"/>
                  <a:gd name="T2" fmla="*/ 162 w 452"/>
                  <a:gd name="T3" fmla="*/ 407 h 470"/>
                  <a:gd name="T4" fmla="*/ 0 w 452"/>
                  <a:gd name="T5" fmla="*/ 470 h 470"/>
                  <a:gd name="T6" fmla="*/ 221 w 452"/>
                  <a:gd name="T7" fmla="*/ 91 h 470"/>
                  <a:gd name="T8" fmla="*/ 452 w 452"/>
                  <a:gd name="T9" fmla="*/ 0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2" h="470">
                    <a:moveTo>
                      <a:pt x="452" y="0"/>
                    </a:moveTo>
                    <a:lnTo>
                      <a:pt x="162" y="407"/>
                    </a:lnTo>
                    <a:lnTo>
                      <a:pt x="0" y="470"/>
                    </a:lnTo>
                    <a:lnTo>
                      <a:pt x="221" y="91"/>
                    </a:lnTo>
                    <a:lnTo>
                      <a:pt x="452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>
                    <a:solidFill>
                      <a:srgbClr val="404040"/>
                    </a:solidFill>
                  </a:rPr>
                  <a:t>0</a:t>
                </a:r>
                <a:endParaRPr lang="zh-CN" altLang="en-US" sz="1600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122" name="Freeform 114"/>
              <p:cNvSpPr>
                <a:spLocks/>
              </p:cNvSpPr>
              <p:nvPr/>
            </p:nvSpPr>
            <p:spPr bwMode="auto">
              <a:xfrm>
                <a:off x="5892414" y="1918523"/>
                <a:ext cx="46656" cy="682870"/>
              </a:xfrm>
              <a:custGeom>
                <a:avLst/>
                <a:gdLst>
                  <a:gd name="T0" fmla="*/ 0 w 33"/>
                  <a:gd name="T1" fmla="*/ 0 h 483"/>
                  <a:gd name="T2" fmla="*/ 33 w 33"/>
                  <a:gd name="T3" fmla="*/ 383 h 483"/>
                  <a:gd name="T4" fmla="*/ 33 w 33"/>
                  <a:gd name="T5" fmla="*/ 483 h 483"/>
                  <a:gd name="T6" fmla="*/ 0 w 33"/>
                  <a:gd name="T7" fmla="*/ 145 h 483"/>
                  <a:gd name="T8" fmla="*/ 0 w 33"/>
                  <a:gd name="T9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83">
                    <a:moveTo>
                      <a:pt x="0" y="0"/>
                    </a:moveTo>
                    <a:lnTo>
                      <a:pt x="33" y="383"/>
                    </a:lnTo>
                    <a:lnTo>
                      <a:pt x="33" y="483"/>
                    </a:lnTo>
                    <a:lnTo>
                      <a:pt x="0" y="1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24" name="Freeform 116"/>
              <p:cNvSpPr>
                <a:spLocks/>
              </p:cNvSpPr>
              <p:nvPr/>
            </p:nvSpPr>
            <p:spPr bwMode="auto">
              <a:xfrm>
                <a:off x="6213683" y="2440004"/>
                <a:ext cx="340006" cy="547486"/>
              </a:xfrm>
              <a:custGeom>
                <a:avLst/>
                <a:gdLst>
                  <a:gd name="T0" fmla="*/ 258 w 258"/>
                  <a:gd name="T1" fmla="*/ 0 h 394"/>
                  <a:gd name="T2" fmla="*/ 154 w 258"/>
                  <a:gd name="T3" fmla="*/ 334 h 394"/>
                  <a:gd name="T4" fmla="*/ 0 w 258"/>
                  <a:gd name="T5" fmla="*/ 394 h 394"/>
                  <a:gd name="T6" fmla="*/ 37 w 258"/>
                  <a:gd name="T7" fmla="*/ 86 h 394"/>
                  <a:gd name="T8" fmla="*/ 258 w 258"/>
                  <a:gd name="T9" fmla="*/ 0 h 394"/>
                  <a:gd name="connsiteX0" fmla="*/ 9530 w 9530"/>
                  <a:gd name="connsiteY0" fmla="*/ 0 h 9863"/>
                  <a:gd name="connsiteX1" fmla="*/ 5499 w 9530"/>
                  <a:gd name="connsiteY1" fmla="*/ 8477 h 9863"/>
                  <a:gd name="connsiteX2" fmla="*/ 0 w 9530"/>
                  <a:gd name="connsiteY2" fmla="*/ 9863 h 9863"/>
                  <a:gd name="connsiteX3" fmla="*/ 964 w 9530"/>
                  <a:gd name="connsiteY3" fmla="*/ 2183 h 9863"/>
                  <a:gd name="connsiteX4" fmla="*/ 9530 w 9530"/>
                  <a:gd name="connsiteY4" fmla="*/ 0 h 9863"/>
                  <a:gd name="connsiteX0" fmla="*/ 9781 w 9781"/>
                  <a:gd name="connsiteY0" fmla="*/ 0 h 9965"/>
                  <a:gd name="connsiteX1" fmla="*/ 5551 w 9781"/>
                  <a:gd name="connsiteY1" fmla="*/ 8595 h 9965"/>
                  <a:gd name="connsiteX2" fmla="*/ 0 w 9781"/>
                  <a:gd name="connsiteY2" fmla="*/ 9965 h 9965"/>
                  <a:gd name="connsiteX3" fmla="*/ 793 w 9781"/>
                  <a:gd name="connsiteY3" fmla="*/ 2213 h 9965"/>
                  <a:gd name="connsiteX4" fmla="*/ 9781 w 9781"/>
                  <a:gd name="connsiteY4" fmla="*/ 0 h 9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81" h="9965">
                    <a:moveTo>
                      <a:pt x="9781" y="0"/>
                    </a:moveTo>
                    <a:lnTo>
                      <a:pt x="5551" y="8595"/>
                    </a:lnTo>
                    <a:lnTo>
                      <a:pt x="0" y="9965"/>
                    </a:lnTo>
                    <a:cubicBezTo>
                      <a:pt x="264" y="7381"/>
                      <a:pt x="529" y="4797"/>
                      <a:pt x="793" y="2213"/>
                    </a:cubicBezTo>
                    <a:lnTo>
                      <a:pt x="9781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25" name="Freeform 117"/>
              <p:cNvSpPr>
                <a:spLocks/>
              </p:cNvSpPr>
              <p:nvPr/>
            </p:nvSpPr>
            <p:spPr bwMode="auto">
              <a:xfrm>
                <a:off x="5353753" y="2401334"/>
                <a:ext cx="612179" cy="631973"/>
              </a:xfrm>
              <a:custGeom>
                <a:avLst/>
                <a:gdLst>
                  <a:gd name="T0" fmla="*/ 400 w 433"/>
                  <a:gd name="T1" fmla="*/ 0 h 447"/>
                  <a:gd name="T2" fmla="*/ 45 w 433"/>
                  <a:gd name="T3" fmla="*/ 139 h 447"/>
                  <a:gd name="T4" fmla="*/ 23 w 433"/>
                  <a:gd name="T5" fmla="*/ 147 h 447"/>
                  <a:gd name="T6" fmla="*/ 0 w 433"/>
                  <a:gd name="T7" fmla="*/ 155 h 447"/>
                  <a:gd name="T8" fmla="*/ 155 w 433"/>
                  <a:gd name="T9" fmla="*/ 447 h 447"/>
                  <a:gd name="T10" fmla="*/ 171 w 433"/>
                  <a:gd name="T11" fmla="*/ 441 h 447"/>
                  <a:gd name="T12" fmla="*/ 186 w 433"/>
                  <a:gd name="T13" fmla="*/ 434 h 447"/>
                  <a:gd name="T14" fmla="*/ 433 w 433"/>
                  <a:gd name="T15" fmla="*/ 338 h 447"/>
                  <a:gd name="T16" fmla="*/ 400 w 433"/>
                  <a:gd name="T17" fmla="*/ 0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3" h="447">
                    <a:moveTo>
                      <a:pt x="400" y="0"/>
                    </a:moveTo>
                    <a:lnTo>
                      <a:pt x="45" y="139"/>
                    </a:lnTo>
                    <a:lnTo>
                      <a:pt x="23" y="147"/>
                    </a:lnTo>
                    <a:lnTo>
                      <a:pt x="0" y="155"/>
                    </a:lnTo>
                    <a:lnTo>
                      <a:pt x="155" y="447"/>
                    </a:lnTo>
                    <a:lnTo>
                      <a:pt x="171" y="441"/>
                    </a:lnTo>
                    <a:lnTo>
                      <a:pt x="186" y="434"/>
                    </a:lnTo>
                    <a:lnTo>
                      <a:pt x="433" y="338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26" name="Freeform 118"/>
              <p:cNvSpPr>
                <a:spLocks/>
              </p:cNvSpPr>
              <p:nvPr/>
            </p:nvSpPr>
            <p:spPr bwMode="auto">
              <a:xfrm>
                <a:off x="4597436" y="2780529"/>
                <a:ext cx="733767" cy="476454"/>
              </a:xfrm>
              <a:custGeom>
                <a:avLst/>
                <a:gdLst>
                  <a:gd name="T0" fmla="*/ 287 w 519"/>
                  <a:gd name="T1" fmla="*/ 0 h 337"/>
                  <a:gd name="T2" fmla="*/ 264 w 519"/>
                  <a:gd name="T3" fmla="*/ 8 h 337"/>
                  <a:gd name="T4" fmla="*/ 242 w 519"/>
                  <a:gd name="T5" fmla="*/ 17 h 337"/>
                  <a:gd name="T6" fmla="*/ 0 w 519"/>
                  <a:gd name="T7" fmla="*/ 111 h 337"/>
                  <a:gd name="T8" fmla="*/ 321 w 519"/>
                  <a:gd name="T9" fmla="*/ 337 h 337"/>
                  <a:gd name="T10" fmla="*/ 487 w 519"/>
                  <a:gd name="T11" fmla="*/ 272 h 337"/>
                  <a:gd name="T12" fmla="*/ 502 w 519"/>
                  <a:gd name="T13" fmla="*/ 267 h 337"/>
                  <a:gd name="T14" fmla="*/ 519 w 519"/>
                  <a:gd name="T15" fmla="*/ 260 h 337"/>
                  <a:gd name="T16" fmla="*/ 287 w 519"/>
                  <a:gd name="T17" fmla="*/ 0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9" h="337">
                    <a:moveTo>
                      <a:pt x="287" y="0"/>
                    </a:moveTo>
                    <a:lnTo>
                      <a:pt x="264" y="8"/>
                    </a:lnTo>
                    <a:lnTo>
                      <a:pt x="242" y="17"/>
                    </a:lnTo>
                    <a:lnTo>
                      <a:pt x="0" y="111"/>
                    </a:lnTo>
                    <a:lnTo>
                      <a:pt x="321" y="337"/>
                    </a:lnTo>
                    <a:lnTo>
                      <a:pt x="487" y="272"/>
                    </a:lnTo>
                    <a:lnTo>
                      <a:pt x="502" y="267"/>
                    </a:lnTo>
                    <a:lnTo>
                      <a:pt x="519" y="260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27" name="Freeform 119"/>
              <p:cNvSpPr>
                <a:spLocks/>
              </p:cNvSpPr>
              <p:nvPr/>
            </p:nvSpPr>
            <p:spPr bwMode="auto">
              <a:xfrm>
                <a:off x="5046955" y="2740228"/>
                <a:ext cx="633386" cy="656007"/>
              </a:xfrm>
              <a:custGeom>
                <a:avLst/>
                <a:gdLst>
                  <a:gd name="T0" fmla="*/ 330 w 330"/>
                  <a:gd name="T1" fmla="*/ 232 h 340"/>
                  <a:gd name="T2" fmla="*/ 320 w 330"/>
                  <a:gd name="T3" fmla="*/ 191 h 340"/>
                  <a:gd name="T4" fmla="*/ 231 w 330"/>
                  <a:gd name="T5" fmla="*/ 0 h 340"/>
                  <a:gd name="T6" fmla="*/ 193 w 330"/>
                  <a:gd name="T7" fmla="*/ 174 h 340"/>
                  <a:gd name="T8" fmla="*/ 0 w 330"/>
                  <a:gd name="T9" fmla="*/ 174 h 340"/>
                  <a:gd name="T10" fmla="*/ 120 w 330"/>
                  <a:gd name="T11" fmla="*/ 278 h 340"/>
                  <a:gd name="T12" fmla="*/ 233 w 330"/>
                  <a:gd name="T13" fmla="*/ 336 h 340"/>
                  <a:gd name="T14" fmla="*/ 330 w 330"/>
                  <a:gd name="T15" fmla="*/ 232 h 340"/>
                  <a:gd name="T16" fmla="*/ 330 w 330"/>
                  <a:gd name="T17" fmla="*/ 232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" h="340">
                    <a:moveTo>
                      <a:pt x="330" y="232"/>
                    </a:moveTo>
                    <a:cubicBezTo>
                      <a:pt x="330" y="218"/>
                      <a:pt x="326" y="204"/>
                      <a:pt x="320" y="191"/>
                    </a:cubicBezTo>
                    <a:cubicBezTo>
                      <a:pt x="231" y="0"/>
                      <a:pt x="231" y="0"/>
                      <a:pt x="231" y="0"/>
                    </a:cubicBezTo>
                    <a:cubicBezTo>
                      <a:pt x="259" y="59"/>
                      <a:pt x="242" y="131"/>
                      <a:pt x="193" y="174"/>
                    </a:cubicBezTo>
                    <a:cubicBezTo>
                      <a:pt x="138" y="221"/>
                      <a:pt x="55" y="222"/>
                      <a:pt x="0" y="174"/>
                    </a:cubicBezTo>
                    <a:cubicBezTo>
                      <a:pt x="40" y="209"/>
                      <a:pt x="80" y="243"/>
                      <a:pt x="120" y="278"/>
                    </a:cubicBezTo>
                    <a:cubicBezTo>
                      <a:pt x="154" y="306"/>
                      <a:pt x="185" y="340"/>
                      <a:pt x="233" y="336"/>
                    </a:cubicBezTo>
                    <a:cubicBezTo>
                      <a:pt x="288" y="332"/>
                      <a:pt x="330" y="287"/>
                      <a:pt x="330" y="232"/>
                    </a:cubicBezTo>
                    <a:cubicBezTo>
                      <a:pt x="330" y="232"/>
                      <a:pt x="330" y="232"/>
                      <a:pt x="330" y="232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35" name="Freeform 27"/>
              <p:cNvSpPr>
                <a:spLocks/>
              </p:cNvSpPr>
              <p:nvPr/>
            </p:nvSpPr>
            <p:spPr bwMode="auto">
              <a:xfrm>
                <a:off x="6480555" y="4510104"/>
                <a:ext cx="246003" cy="544317"/>
              </a:xfrm>
              <a:custGeom>
                <a:avLst/>
                <a:gdLst>
                  <a:gd name="T0" fmla="*/ 113 w 129"/>
                  <a:gd name="T1" fmla="*/ 247 h 282"/>
                  <a:gd name="T2" fmla="*/ 129 w 129"/>
                  <a:gd name="T3" fmla="*/ 130 h 282"/>
                  <a:gd name="T4" fmla="*/ 26 w 129"/>
                  <a:gd name="T5" fmla="*/ 0 h 282"/>
                  <a:gd name="T6" fmla="*/ 39 w 129"/>
                  <a:gd name="T7" fmla="*/ 128 h 282"/>
                  <a:gd name="T8" fmla="*/ 127 w 129"/>
                  <a:gd name="T9" fmla="*/ 282 h 282"/>
                  <a:gd name="T10" fmla="*/ 113 w 129"/>
                  <a:gd name="T11" fmla="*/ 247 h 282"/>
                  <a:gd name="T12" fmla="*/ 113 w 129"/>
                  <a:gd name="T13" fmla="*/ 247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" h="282">
                    <a:moveTo>
                      <a:pt x="113" y="247"/>
                    </a:moveTo>
                    <a:cubicBezTo>
                      <a:pt x="102" y="207"/>
                      <a:pt x="108" y="165"/>
                      <a:pt x="129" y="13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0" y="45"/>
                      <a:pt x="15" y="86"/>
                      <a:pt x="39" y="128"/>
                    </a:cubicBezTo>
                    <a:cubicBezTo>
                      <a:pt x="68" y="179"/>
                      <a:pt x="98" y="230"/>
                      <a:pt x="127" y="282"/>
                    </a:cubicBezTo>
                    <a:cubicBezTo>
                      <a:pt x="121" y="271"/>
                      <a:pt x="116" y="259"/>
                      <a:pt x="113" y="247"/>
                    </a:cubicBezTo>
                    <a:cubicBezTo>
                      <a:pt x="111" y="240"/>
                      <a:pt x="114" y="253"/>
                      <a:pt x="113" y="247"/>
                    </a:cubicBezTo>
                    <a:close/>
                  </a:path>
                </a:pathLst>
              </a:custGeom>
              <a:solidFill>
                <a:srgbClr val="46504F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34" name="Freeform 26"/>
              <p:cNvSpPr>
                <a:spLocks/>
              </p:cNvSpPr>
              <p:nvPr/>
            </p:nvSpPr>
            <p:spPr bwMode="auto">
              <a:xfrm>
                <a:off x="6895933" y="4429304"/>
                <a:ext cx="709732" cy="287004"/>
              </a:xfrm>
              <a:custGeom>
                <a:avLst/>
                <a:gdLst>
                  <a:gd name="T0" fmla="*/ 251 w 502"/>
                  <a:gd name="T1" fmla="*/ 203 h 203"/>
                  <a:gd name="T2" fmla="*/ 0 w 502"/>
                  <a:gd name="T3" fmla="*/ 34 h 203"/>
                  <a:gd name="T4" fmla="*/ 173 w 502"/>
                  <a:gd name="T5" fmla="*/ 0 h 203"/>
                  <a:gd name="T6" fmla="*/ 502 w 502"/>
                  <a:gd name="T7" fmla="*/ 152 h 203"/>
                  <a:gd name="T8" fmla="*/ 251 w 502"/>
                  <a:gd name="T9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2" h="203">
                    <a:moveTo>
                      <a:pt x="251" y="203"/>
                    </a:moveTo>
                    <a:lnTo>
                      <a:pt x="0" y="34"/>
                    </a:lnTo>
                    <a:lnTo>
                      <a:pt x="173" y="0"/>
                    </a:lnTo>
                    <a:lnTo>
                      <a:pt x="502" y="152"/>
                    </a:lnTo>
                    <a:lnTo>
                      <a:pt x="251" y="20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dirty="0"/>
              </a:p>
            </p:txBody>
          </p:sp>
          <p:sp>
            <p:nvSpPr>
              <p:cNvPr id="36" name="Freeform 28"/>
              <p:cNvSpPr>
                <a:spLocks/>
              </p:cNvSpPr>
              <p:nvPr/>
            </p:nvSpPr>
            <p:spPr bwMode="auto">
              <a:xfrm>
                <a:off x="6212477" y="4559799"/>
                <a:ext cx="435453" cy="350624"/>
              </a:xfrm>
              <a:custGeom>
                <a:avLst/>
                <a:gdLst>
                  <a:gd name="T0" fmla="*/ 38 w 308"/>
                  <a:gd name="T1" fmla="*/ 248 h 248"/>
                  <a:gd name="T2" fmla="*/ 0 w 308"/>
                  <a:gd name="T3" fmla="*/ 37 h 248"/>
                  <a:gd name="T4" fmla="*/ 187 w 308"/>
                  <a:gd name="T5" fmla="*/ 0 h 248"/>
                  <a:gd name="T6" fmla="*/ 308 w 308"/>
                  <a:gd name="T7" fmla="*/ 193 h 248"/>
                  <a:gd name="T8" fmla="*/ 38 w 308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248">
                    <a:moveTo>
                      <a:pt x="38" y="248"/>
                    </a:moveTo>
                    <a:lnTo>
                      <a:pt x="0" y="37"/>
                    </a:lnTo>
                    <a:lnTo>
                      <a:pt x="187" y="0"/>
                    </a:lnTo>
                    <a:lnTo>
                      <a:pt x="308" y="193"/>
                    </a:lnTo>
                    <a:lnTo>
                      <a:pt x="38" y="24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31" name="Freeform 23"/>
              <p:cNvSpPr>
                <a:spLocks/>
              </p:cNvSpPr>
              <p:nvPr/>
            </p:nvSpPr>
            <p:spPr bwMode="auto">
              <a:xfrm>
                <a:off x="6500349" y="4477374"/>
                <a:ext cx="829906" cy="807285"/>
              </a:xfrm>
              <a:custGeom>
                <a:avLst/>
                <a:gdLst>
                  <a:gd name="T0" fmla="*/ 416 w 433"/>
                  <a:gd name="T1" fmla="*/ 279 h 419"/>
                  <a:gd name="T2" fmla="*/ 392 w 433"/>
                  <a:gd name="T3" fmla="*/ 124 h 419"/>
                  <a:gd name="T4" fmla="*/ 207 w 433"/>
                  <a:gd name="T5" fmla="*/ 0 h 419"/>
                  <a:gd name="T6" fmla="*/ 163 w 433"/>
                  <a:gd name="T7" fmla="*/ 178 h 419"/>
                  <a:gd name="T8" fmla="*/ 0 w 433"/>
                  <a:gd name="T9" fmla="*/ 126 h 419"/>
                  <a:gd name="T10" fmla="*/ 53 w 433"/>
                  <a:gd name="T11" fmla="*/ 228 h 419"/>
                  <a:gd name="T12" fmla="*/ 109 w 433"/>
                  <a:gd name="T13" fmla="*/ 329 h 419"/>
                  <a:gd name="T14" fmla="*/ 202 w 433"/>
                  <a:gd name="T15" fmla="*/ 394 h 419"/>
                  <a:gd name="T16" fmla="*/ 416 w 433"/>
                  <a:gd name="T17" fmla="*/ 279 h 419"/>
                  <a:gd name="T18" fmla="*/ 416 w 433"/>
                  <a:gd name="T19" fmla="*/ 27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3" h="419">
                    <a:moveTo>
                      <a:pt x="416" y="279"/>
                    </a:moveTo>
                    <a:cubicBezTo>
                      <a:pt x="433" y="227"/>
                      <a:pt x="424" y="169"/>
                      <a:pt x="392" y="124"/>
                    </a:cubicBezTo>
                    <a:cubicBezTo>
                      <a:pt x="207" y="0"/>
                      <a:pt x="207" y="0"/>
                      <a:pt x="207" y="0"/>
                    </a:cubicBezTo>
                    <a:cubicBezTo>
                      <a:pt x="248" y="59"/>
                      <a:pt x="228" y="145"/>
                      <a:pt x="163" y="178"/>
                    </a:cubicBezTo>
                    <a:cubicBezTo>
                      <a:pt x="104" y="208"/>
                      <a:pt x="31" y="185"/>
                      <a:pt x="0" y="126"/>
                    </a:cubicBezTo>
                    <a:cubicBezTo>
                      <a:pt x="18" y="160"/>
                      <a:pt x="36" y="194"/>
                      <a:pt x="53" y="228"/>
                    </a:cubicBezTo>
                    <a:cubicBezTo>
                      <a:pt x="71" y="261"/>
                      <a:pt x="86" y="298"/>
                      <a:pt x="109" y="329"/>
                    </a:cubicBezTo>
                    <a:cubicBezTo>
                      <a:pt x="132" y="360"/>
                      <a:pt x="164" y="382"/>
                      <a:pt x="202" y="394"/>
                    </a:cubicBezTo>
                    <a:cubicBezTo>
                      <a:pt x="291" y="419"/>
                      <a:pt x="387" y="368"/>
                      <a:pt x="416" y="279"/>
                    </a:cubicBezTo>
                    <a:cubicBezTo>
                      <a:pt x="417" y="277"/>
                      <a:pt x="416" y="280"/>
                      <a:pt x="416" y="27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dirty="0"/>
              </a:p>
            </p:txBody>
          </p:sp>
          <p:sp>
            <p:nvSpPr>
              <p:cNvPr id="107" name="Freeform 99"/>
              <p:cNvSpPr>
                <a:spLocks/>
              </p:cNvSpPr>
              <p:nvPr/>
            </p:nvSpPr>
            <p:spPr bwMode="auto">
              <a:xfrm>
                <a:off x="6189320" y="2590081"/>
                <a:ext cx="69277" cy="698421"/>
              </a:xfrm>
              <a:custGeom>
                <a:avLst/>
                <a:gdLst>
                  <a:gd name="T0" fmla="*/ 8 w 36"/>
                  <a:gd name="T1" fmla="*/ 216 h 363"/>
                  <a:gd name="T2" fmla="*/ 7 w 36"/>
                  <a:gd name="T3" fmla="*/ 268 h 363"/>
                  <a:gd name="T4" fmla="*/ 6 w 36"/>
                  <a:gd name="T5" fmla="*/ 309 h 363"/>
                  <a:gd name="T6" fmla="*/ 3 w 36"/>
                  <a:gd name="T7" fmla="*/ 340 h 363"/>
                  <a:gd name="T8" fmla="*/ 0 w 36"/>
                  <a:gd name="T9" fmla="*/ 363 h 363"/>
                  <a:gd name="T10" fmla="*/ 24 w 36"/>
                  <a:gd name="T11" fmla="*/ 212 h 363"/>
                  <a:gd name="T12" fmla="*/ 29 w 36"/>
                  <a:gd name="T13" fmla="*/ 179 h 363"/>
                  <a:gd name="T14" fmla="*/ 32 w 36"/>
                  <a:gd name="T15" fmla="*/ 133 h 363"/>
                  <a:gd name="T16" fmla="*/ 35 w 36"/>
                  <a:gd name="T17" fmla="*/ 74 h 363"/>
                  <a:gd name="T18" fmla="*/ 35 w 36"/>
                  <a:gd name="T19" fmla="*/ 0 h 363"/>
                  <a:gd name="T20" fmla="*/ 8 w 36"/>
                  <a:gd name="T21" fmla="*/ 216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363">
                    <a:moveTo>
                      <a:pt x="8" y="216"/>
                    </a:moveTo>
                    <a:cubicBezTo>
                      <a:pt x="8" y="235"/>
                      <a:pt x="8" y="252"/>
                      <a:pt x="7" y="268"/>
                    </a:cubicBezTo>
                    <a:cubicBezTo>
                      <a:pt x="7" y="283"/>
                      <a:pt x="6" y="297"/>
                      <a:pt x="6" y="309"/>
                    </a:cubicBezTo>
                    <a:cubicBezTo>
                      <a:pt x="5" y="321"/>
                      <a:pt x="4" y="331"/>
                      <a:pt x="3" y="340"/>
                    </a:cubicBezTo>
                    <a:cubicBezTo>
                      <a:pt x="2" y="349"/>
                      <a:pt x="1" y="357"/>
                      <a:pt x="0" y="363"/>
                    </a:cubicBezTo>
                    <a:cubicBezTo>
                      <a:pt x="8" y="313"/>
                      <a:pt x="16" y="262"/>
                      <a:pt x="24" y="212"/>
                    </a:cubicBezTo>
                    <a:cubicBezTo>
                      <a:pt x="26" y="203"/>
                      <a:pt x="27" y="192"/>
                      <a:pt x="29" y="179"/>
                    </a:cubicBezTo>
                    <a:cubicBezTo>
                      <a:pt x="30" y="166"/>
                      <a:pt x="31" y="151"/>
                      <a:pt x="32" y="133"/>
                    </a:cubicBezTo>
                    <a:cubicBezTo>
                      <a:pt x="33" y="116"/>
                      <a:pt x="34" y="97"/>
                      <a:pt x="35" y="74"/>
                    </a:cubicBezTo>
                    <a:cubicBezTo>
                      <a:pt x="35" y="52"/>
                      <a:pt x="36" y="28"/>
                      <a:pt x="35" y="0"/>
                    </a:cubicBezTo>
                    <a:lnTo>
                      <a:pt x="8" y="21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10" name="Freeform 102"/>
              <p:cNvSpPr>
                <a:spLocks/>
              </p:cNvSpPr>
              <p:nvPr/>
            </p:nvSpPr>
            <p:spPr bwMode="auto">
              <a:xfrm>
                <a:off x="6077621" y="3098769"/>
                <a:ext cx="555627" cy="779009"/>
              </a:xfrm>
              <a:custGeom>
                <a:avLst/>
                <a:gdLst>
                  <a:gd name="T0" fmla="*/ 246 w 289"/>
                  <a:gd name="T1" fmla="*/ 277 h 405"/>
                  <a:gd name="T2" fmla="*/ 0 w 289"/>
                  <a:gd name="T3" fmla="*/ 72 h 405"/>
                  <a:gd name="T4" fmla="*/ 2 w 289"/>
                  <a:gd name="T5" fmla="*/ 179 h 405"/>
                  <a:gd name="T6" fmla="*/ 174 w 289"/>
                  <a:gd name="T7" fmla="*/ 263 h 405"/>
                  <a:gd name="T8" fmla="*/ 82 w 289"/>
                  <a:gd name="T9" fmla="*/ 405 h 405"/>
                  <a:gd name="T10" fmla="*/ 190 w 289"/>
                  <a:gd name="T11" fmla="*/ 370 h 405"/>
                  <a:gd name="T12" fmla="*/ 246 w 289"/>
                  <a:gd name="T13" fmla="*/ 277 h 405"/>
                  <a:gd name="T14" fmla="*/ 246 w 289"/>
                  <a:gd name="T15" fmla="*/ 277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9" h="405">
                    <a:moveTo>
                      <a:pt x="246" y="277"/>
                    </a:moveTo>
                    <a:cubicBezTo>
                      <a:pt x="289" y="133"/>
                      <a:pt x="154" y="0"/>
                      <a:pt x="0" y="72"/>
                    </a:cubicBezTo>
                    <a:cubicBezTo>
                      <a:pt x="2" y="179"/>
                      <a:pt x="2" y="179"/>
                      <a:pt x="2" y="179"/>
                    </a:cubicBezTo>
                    <a:cubicBezTo>
                      <a:pt x="71" y="144"/>
                      <a:pt x="158" y="186"/>
                      <a:pt x="174" y="263"/>
                    </a:cubicBezTo>
                    <a:cubicBezTo>
                      <a:pt x="187" y="326"/>
                      <a:pt x="145" y="391"/>
                      <a:pt x="82" y="405"/>
                    </a:cubicBezTo>
                    <a:cubicBezTo>
                      <a:pt x="116" y="398"/>
                      <a:pt x="163" y="393"/>
                      <a:pt x="190" y="370"/>
                    </a:cubicBezTo>
                    <a:cubicBezTo>
                      <a:pt x="220" y="345"/>
                      <a:pt x="234" y="315"/>
                      <a:pt x="246" y="277"/>
                    </a:cubicBezTo>
                    <a:cubicBezTo>
                      <a:pt x="246" y="275"/>
                      <a:pt x="245" y="279"/>
                      <a:pt x="246" y="27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08" name="Freeform 100"/>
              <p:cNvSpPr>
                <a:spLocks/>
              </p:cNvSpPr>
              <p:nvPr/>
            </p:nvSpPr>
            <p:spPr bwMode="auto">
              <a:xfrm>
                <a:off x="6726557" y="3438931"/>
                <a:ext cx="435453" cy="192278"/>
              </a:xfrm>
              <a:custGeom>
                <a:avLst/>
                <a:gdLst>
                  <a:gd name="T0" fmla="*/ 226 w 226"/>
                  <a:gd name="T1" fmla="*/ 0 h 100"/>
                  <a:gd name="T2" fmla="*/ 58 w 226"/>
                  <a:gd name="T3" fmla="*/ 78 h 100"/>
                  <a:gd name="T4" fmla="*/ 45 w 226"/>
                  <a:gd name="T5" fmla="*/ 84 h 100"/>
                  <a:gd name="T6" fmla="*/ 31 w 226"/>
                  <a:gd name="T7" fmla="*/ 90 h 100"/>
                  <a:gd name="T8" fmla="*/ 16 w 226"/>
                  <a:gd name="T9" fmla="*/ 95 h 100"/>
                  <a:gd name="T10" fmla="*/ 0 w 226"/>
                  <a:gd name="T11" fmla="*/ 100 h 100"/>
                  <a:gd name="T12" fmla="*/ 143 w 226"/>
                  <a:gd name="T13" fmla="*/ 32 h 100"/>
                  <a:gd name="T14" fmla="*/ 165 w 226"/>
                  <a:gd name="T15" fmla="*/ 24 h 100"/>
                  <a:gd name="T16" fmla="*/ 187 w 226"/>
                  <a:gd name="T17" fmla="*/ 16 h 100"/>
                  <a:gd name="T18" fmla="*/ 207 w 226"/>
                  <a:gd name="T19" fmla="*/ 8 h 100"/>
                  <a:gd name="T20" fmla="*/ 226 w 226"/>
                  <a:gd name="T2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6" h="100">
                    <a:moveTo>
                      <a:pt x="226" y="0"/>
                    </a:moveTo>
                    <a:cubicBezTo>
                      <a:pt x="170" y="26"/>
                      <a:pt x="114" y="52"/>
                      <a:pt x="58" y="78"/>
                    </a:cubicBezTo>
                    <a:cubicBezTo>
                      <a:pt x="54" y="80"/>
                      <a:pt x="49" y="82"/>
                      <a:pt x="45" y="84"/>
                    </a:cubicBezTo>
                    <a:cubicBezTo>
                      <a:pt x="40" y="86"/>
                      <a:pt x="36" y="88"/>
                      <a:pt x="31" y="90"/>
                    </a:cubicBezTo>
                    <a:cubicBezTo>
                      <a:pt x="26" y="91"/>
                      <a:pt x="21" y="93"/>
                      <a:pt x="16" y="95"/>
                    </a:cubicBezTo>
                    <a:cubicBezTo>
                      <a:pt x="11" y="97"/>
                      <a:pt x="6" y="98"/>
                      <a:pt x="0" y="100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50" y="29"/>
                      <a:pt x="158" y="27"/>
                      <a:pt x="165" y="24"/>
                    </a:cubicBezTo>
                    <a:cubicBezTo>
                      <a:pt x="172" y="22"/>
                      <a:pt x="180" y="19"/>
                      <a:pt x="187" y="16"/>
                    </a:cubicBezTo>
                    <a:cubicBezTo>
                      <a:pt x="194" y="14"/>
                      <a:pt x="200" y="11"/>
                      <a:pt x="207" y="8"/>
                    </a:cubicBezTo>
                    <a:cubicBezTo>
                      <a:pt x="213" y="5"/>
                      <a:pt x="220" y="3"/>
                      <a:pt x="226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12" name="Freeform 104"/>
              <p:cNvSpPr>
                <a:spLocks/>
              </p:cNvSpPr>
              <p:nvPr/>
            </p:nvSpPr>
            <p:spPr bwMode="auto">
              <a:xfrm>
                <a:off x="6166902" y="4017220"/>
                <a:ext cx="91898" cy="836974"/>
              </a:xfrm>
              <a:custGeom>
                <a:avLst/>
                <a:gdLst>
                  <a:gd name="T0" fmla="*/ 48 w 48"/>
                  <a:gd name="T1" fmla="*/ 196 h 435"/>
                  <a:gd name="T2" fmla="*/ 43 w 48"/>
                  <a:gd name="T3" fmla="*/ 95 h 435"/>
                  <a:gd name="T4" fmla="*/ 20 w 48"/>
                  <a:gd name="T5" fmla="*/ 17 h 435"/>
                  <a:gd name="T6" fmla="*/ 20 w 48"/>
                  <a:gd name="T7" fmla="*/ 16 h 435"/>
                  <a:gd name="T8" fmla="*/ 0 w 48"/>
                  <a:gd name="T9" fmla="*/ 0 h 435"/>
                  <a:gd name="T10" fmla="*/ 1 w 48"/>
                  <a:gd name="T11" fmla="*/ 0 h 435"/>
                  <a:gd name="T12" fmla="*/ 16 w 48"/>
                  <a:gd name="T13" fmla="*/ 45 h 435"/>
                  <a:gd name="T14" fmla="*/ 20 w 48"/>
                  <a:gd name="T15" fmla="*/ 124 h 435"/>
                  <a:gd name="T16" fmla="*/ 20 w 48"/>
                  <a:gd name="T17" fmla="*/ 286 h 435"/>
                  <a:gd name="T18" fmla="*/ 20 w 48"/>
                  <a:gd name="T19" fmla="*/ 290 h 435"/>
                  <a:gd name="T20" fmla="*/ 48 w 48"/>
                  <a:gd name="T21" fmla="*/ 435 h 435"/>
                  <a:gd name="T22" fmla="*/ 48 w 48"/>
                  <a:gd name="T23" fmla="*/ 430 h 435"/>
                  <a:gd name="T24" fmla="*/ 48 w 48"/>
                  <a:gd name="T25" fmla="*/ 196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8" h="435">
                    <a:moveTo>
                      <a:pt x="48" y="196"/>
                    </a:moveTo>
                    <a:cubicBezTo>
                      <a:pt x="48" y="162"/>
                      <a:pt x="47" y="129"/>
                      <a:pt x="43" y="95"/>
                    </a:cubicBezTo>
                    <a:cubicBezTo>
                      <a:pt x="41" y="71"/>
                      <a:pt x="38" y="35"/>
                      <a:pt x="20" y="17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4" y="11"/>
                      <a:pt x="6" y="4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2" y="11"/>
                      <a:pt x="14" y="31"/>
                      <a:pt x="16" y="45"/>
                    </a:cubicBezTo>
                    <a:cubicBezTo>
                      <a:pt x="19" y="71"/>
                      <a:pt x="20" y="98"/>
                      <a:pt x="20" y="124"/>
                    </a:cubicBezTo>
                    <a:cubicBezTo>
                      <a:pt x="20" y="286"/>
                      <a:pt x="20" y="286"/>
                      <a:pt x="20" y="286"/>
                    </a:cubicBezTo>
                    <a:cubicBezTo>
                      <a:pt x="20" y="290"/>
                      <a:pt x="20" y="290"/>
                      <a:pt x="20" y="290"/>
                    </a:cubicBezTo>
                    <a:cubicBezTo>
                      <a:pt x="48" y="435"/>
                      <a:pt x="48" y="435"/>
                      <a:pt x="48" y="435"/>
                    </a:cubicBezTo>
                    <a:cubicBezTo>
                      <a:pt x="48" y="430"/>
                      <a:pt x="48" y="430"/>
                      <a:pt x="48" y="430"/>
                    </a:cubicBezTo>
                    <a:lnTo>
                      <a:pt x="48" y="196"/>
                    </a:lnTo>
                    <a:close/>
                  </a:path>
                </a:pathLst>
              </a:custGeom>
              <a:solidFill>
                <a:srgbClr val="46504F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dirty="0"/>
              </a:p>
            </p:txBody>
          </p:sp>
          <p:sp>
            <p:nvSpPr>
              <p:cNvPr id="101" name="Freeform 93"/>
              <p:cNvSpPr>
                <a:spLocks/>
              </p:cNvSpPr>
              <p:nvPr/>
            </p:nvSpPr>
            <p:spPr bwMode="auto">
              <a:xfrm>
                <a:off x="6076066" y="1859425"/>
                <a:ext cx="1521258" cy="3332346"/>
              </a:xfrm>
              <a:custGeom>
                <a:avLst/>
                <a:gdLst>
                  <a:gd name="T0" fmla="*/ 422 w 792"/>
                  <a:gd name="T1" fmla="*/ 12 h 1733"/>
                  <a:gd name="T2" fmla="*/ 500 w 792"/>
                  <a:gd name="T3" fmla="*/ 90 h 1733"/>
                  <a:gd name="T4" fmla="*/ 512 w 792"/>
                  <a:gd name="T5" fmla="*/ 157 h 1733"/>
                  <a:gd name="T6" fmla="*/ 509 w 792"/>
                  <a:gd name="T7" fmla="*/ 176 h 1733"/>
                  <a:gd name="T8" fmla="*/ 504 w 792"/>
                  <a:gd name="T9" fmla="*/ 195 h 1733"/>
                  <a:gd name="T10" fmla="*/ 496 w 792"/>
                  <a:gd name="T11" fmla="*/ 214 h 1733"/>
                  <a:gd name="T12" fmla="*/ 510 w 792"/>
                  <a:gd name="T13" fmla="*/ 215 h 1733"/>
                  <a:gd name="T14" fmla="*/ 713 w 792"/>
                  <a:gd name="T15" fmla="*/ 136 h 1733"/>
                  <a:gd name="T16" fmla="*/ 733 w 792"/>
                  <a:gd name="T17" fmla="*/ 268 h 1733"/>
                  <a:gd name="T18" fmla="*/ 741 w 792"/>
                  <a:gd name="T19" fmla="*/ 422 h 1733"/>
                  <a:gd name="T20" fmla="*/ 724 w 792"/>
                  <a:gd name="T21" fmla="*/ 615 h 1733"/>
                  <a:gd name="T22" fmla="*/ 669 w 792"/>
                  <a:gd name="T23" fmla="*/ 740 h 1733"/>
                  <a:gd name="T24" fmla="*/ 590 w 792"/>
                  <a:gd name="T25" fmla="*/ 806 h 1733"/>
                  <a:gd name="T26" fmla="*/ 468 w 792"/>
                  <a:gd name="T27" fmla="*/ 859 h 1733"/>
                  <a:gd name="T28" fmla="*/ 611 w 792"/>
                  <a:gd name="T29" fmla="*/ 925 h 1733"/>
                  <a:gd name="T30" fmla="*/ 706 w 792"/>
                  <a:gd name="T31" fmla="*/ 1015 h 1733"/>
                  <a:gd name="T32" fmla="*/ 770 w 792"/>
                  <a:gd name="T33" fmla="*/ 1171 h 1733"/>
                  <a:gd name="T34" fmla="*/ 792 w 792"/>
                  <a:gd name="T35" fmla="*/ 1390 h 1733"/>
                  <a:gd name="T36" fmla="*/ 585 w 792"/>
                  <a:gd name="T37" fmla="*/ 1457 h 1733"/>
                  <a:gd name="T38" fmla="*/ 552 w 792"/>
                  <a:gd name="T39" fmla="*/ 1463 h 1733"/>
                  <a:gd name="T40" fmla="*/ 566 w 792"/>
                  <a:gd name="T41" fmla="*/ 1475 h 1733"/>
                  <a:gd name="T42" fmla="*/ 579 w 792"/>
                  <a:gd name="T43" fmla="*/ 1488 h 1733"/>
                  <a:gd name="T44" fmla="*/ 604 w 792"/>
                  <a:gd name="T45" fmla="*/ 1532 h 1733"/>
                  <a:gd name="T46" fmla="*/ 613 w 792"/>
                  <a:gd name="T47" fmla="*/ 1583 h 1733"/>
                  <a:gd name="T48" fmla="*/ 570 w 792"/>
                  <a:gd name="T49" fmla="*/ 1689 h 1733"/>
                  <a:gd name="T50" fmla="*/ 465 w 792"/>
                  <a:gd name="T51" fmla="*/ 1733 h 1733"/>
                  <a:gd name="T52" fmla="*/ 359 w 792"/>
                  <a:gd name="T53" fmla="*/ 1689 h 1733"/>
                  <a:gd name="T54" fmla="*/ 315 w 792"/>
                  <a:gd name="T55" fmla="*/ 1583 h 1733"/>
                  <a:gd name="T56" fmla="*/ 317 w 792"/>
                  <a:gd name="T57" fmla="*/ 1561 h 1733"/>
                  <a:gd name="T58" fmla="*/ 322 w 792"/>
                  <a:gd name="T59" fmla="*/ 1539 h 1733"/>
                  <a:gd name="T60" fmla="*/ 328 w 792"/>
                  <a:gd name="T61" fmla="*/ 1522 h 1733"/>
                  <a:gd name="T62" fmla="*/ 337 w 792"/>
                  <a:gd name="T63" fmla="*/ 1506 h 1733"/>
                  <a:gd name="T64" fmla="*/ 304 w 792"/>
                  <a:gd name="T65" fmla="*/ 1513 h 1733"/>
                  <a:gd name="T66" fmla="*/ 95 w 792"/>
                  <a:gd name="T67" fmla="*/ 1549 h 1733"/>
                  <a:gd name="T68" fmla="*/ 92 w 792"/>
                  <a:gd name="T69" fmla="*/ 1230 h 1733"/>
                  <a:gd name="T70" fmla="*/ 75 w 792"/>
                  <a:gd name="T71" fmla="*/ 1148 h 1733"/>
                  <a:gd name="T72" fmla="*/ 61 w 792"/>
                  <a:gd name="T73" fmla="*/ 1130 h 1733"/>
                  <a:gd name="T74" fmla="*/ 29 w 792"/>
                  <a:gd name="T75" fmla="*/ 1118 h 1733"/>
                  <a:gd name="T76" fmla="*/ 2 w 792"/>
                  <a:gd name="T77" fmla="*/ 1043 h 1733"/>
                  <a:gd name="T78" fmla="*/ 38 w 792"/>
                  <a:gd name="T79" fmla="*/ 1057 h 1733"/>
                  <a:gd name="T80" fmla="*/ 79 w 792"/>
                  <a:gd name="T81" fmla="*/ 1061 h 1733"/>
                  <a:gd name="T82" fmla="*/ 202 w 792"/>
                  <a:gd name="T83" fmla="*/ 1010 h 1733"/>
                  <a:gd name="T84" fmla="*/ 253 w 792"/>
                  <a:gd name="T85" fmla="*/ 887 h 1733"/>
                  <a:gd name="T86" fmla="*/ 202 w 792"/>
                  <a:gd name="T87" fmla="*/ 764 h 1733"/>
                  <a:gd name="T88" fmla="*/ 79 w 792"/>
                  <a:gd name="T89" fmla="*/ 713 h 1733"/>
                  <a:gd name="T90" fmla="*/ 38 w 792"/>
                  <a:gd name="T91" fmla="*/ 718 h 1733"/>
                  <a:gd name="T92" fmla="*/ 0 w 792"/>
                  <a:gd name="T93" fmla="*/ 732 h 1733"/>
                  <a:gd name="T94" fmla="*/ 25 w 792"/>
                  <a:gd name="T95" fmla="*/ 663 h 1733"/>
                  <a:gd name="T96" fmla="*/ 61 w 792"/>
                  <a:gd name="T97" fmla="*/ 646 h 1733"/>
                  <a:gd name="T98" fmla="*/ 79 w 792"/>
                  <a:gd name="T99" fmla="*/ 613 h 1733"/>
                  <a:gd name="T100" fmla="*/ 92 w 792"/>
                  <a:gd name="T101" fmla="*/ 494 h 1733"/>
                  <a:gd name="T102" fmla="*/ 288 w 792"/>
                  <a:gd name="T103" fmla="*/ 301 h 1733"/>
                  <a:gd name="T104" fmla="*/ 324 w 792"/>
                  <a:gd name="T105" fmla="*/ 287 h 1733"/>
                  <a:gd name="T106" fmla="*/ 304 w 792"/>
                  <a:gd name="T107" fmla="*/ 280 h 1733"/>
                  <a:gd name="T108" fmla="*/ 286 w 792"/>
                  <a:gd name="T109" fmla="*/ 271 h 1733"/>
                  <a:gd name="T110" fmla="*/ 236 w 792"/>
                  <a:gd name="T111" fmla="*/ 218 h 1733"/>
                  <a:gd name="T112" fmla="*/ 217 w 792"/>
                  <a:gd name="T113" fmla="*/ 147 h 1733"/>
                  <a:gd name="T114" fmla="*/ 260 w 792"/>
                  <a:gd name="T115" fmla="*/ 43 h 1733"/>
                  <a:gd name="T116" fmla="*/ 364 w 792"/>
                  <a:gd name="T117" fmla="*/ 0 h 1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92" h="1733">
                    <a:moveTo>
                      <a:pt x="364" y="0"/>
                    </a:moveTo>
                    <a:cubicBezTo>
                      <a:pt x="385" y="0"/>
                      <a:pt x="404" y="4"/>
                      <a:pt x="422" y="12"/>
                    </a:cubicBezTo>
                    <a:cubicBezTo>
                      <a:pt x="439" y="19"/>
                      <a:pt x="455" y="30"/>
                      <a:pt x="469" y="43"/>
                    </a:cubicBezTo>
                    <a:cubicBezTo>
                      <a:pt x="482" y="56"/>
                      <a:pt x="493" y="72"/>
                      <a:pt x="500" y="90"/>
                    </a:cubicBezTo>
                    <a:cubicBezTo>
                      <a:pt x="508" y="107"/>
                      <a:pt x="512" y="126"/>
                      <a:pt x="512" y="147"/>
                    </a:cubicBezTo>
                    <a:cubicBezTo>
                      <a:pt x="512" y="150"/>
                      <a:pt x="512" y="153"/>
                      <a:pt x="512" y="157"/>
                    </a:cubicBezTo>
                    <a:cubicBezTo>
                      <a:pt x="512" y="160"/>
                      <a:pt x="511" y="163"/>
                      <a:pt x="511" y="166"/>
                    </a:cubicBezTo>
                    <a:cubicBezTo>
                      <a:pt x="510" y="169"/>
                      <a:pt x="510" y="173"/>
                      <a:pt x="509" y="176"/>
                    </a:cubicBezTo>
                    <a:cubicBezTo>
                      <a:pt x="509" y="179"/>
                      <a:pt x="508" y="182"/>
                      <a:pt x="507" y="185"/>
                    </a:cubicBezTo>
                    <a:cubicBezTo>
                      <a:pt x="506" y="188"/>
                      <a:pt x="505" y="192"/>
                      <a:pt x="504" y="195"/>
                    </a:cubicBezTo>
                    <a:cubicBezTo>
                      <a:pt x="503" y="198"/>
                      <a:pt x="502" y="201"/>
                      <a:pt x="500" y="204"/>
                    </a:cubicBezTo>
                    <a:cubicBezTo>
                      <a:pt x="499" y="208"/>
                      <a:pt x="498" y="211"/>
                      <a:pt x="496" y="214"/>
                    </a:cubicBezTo>
                    <a:cubicBezTo>
                      <a:pt x="495" y="217"/>
                      <a:pt x="493" y="220"/>
                      <a:pt x="491" y="223"/>
                    </a:cubicBezTo>
                    <a:cubicBezTo>
                      <a:pt x="510" y="215"/>
                      <a:pt x="510" y="215"/>
                      <a:pt x="510" y="215"/>
                    </a:cubicBezTo>
                    <a:cubicBezTo>
                      <a:pt x="527" y="209"/>
                      <a:pt x="527" y="209"/>
                      <a:pt x="527" y="209"/>
                    </a:cubicBezTo>
                    <a:cubicBezTo>
                      <a:pt x="713" y="136"/>
                      <a:pt x="713" y="136"/>
                      <a:pt x="713" y="136"/>
                    </a:cubicBezTo>
                    <a:cubicBezTo>
                      <a:pt x="718" y="156"/>
                      <a:pt x="722" y="177"/>
                      <a:pt x="725" y="199"/>
                    </a:cubicBezTo>
                    <a:cubicBezTo>
                      <a:pt x="728" y="221"/>
                      <a:pt x="731" y="244"/>
                      <a:pt x="733" y="268"/>
                    </a:cubicBezTo>
                    <a:cubicBezTo>
                      <a:pt x="736" y="292"/>
                      <a:pt x="737" y="317"/>
                      <a:pt x="739" y="342"/>
                    </a:cubicBezTo>
                    <a:cubicBezTo>
                      <a:pt x="740" y="368"/>
                      <a:pt x="741" y="395"/>
                      <a:pt x="741" y="422"/>
                    </a:cubicBezTo>
                    <a:cubicBezTo>
                      <a:pt x="741" y="460"/>
                      <a:pt x="740" y="495"/>
                      <a:pt x="737" y="527"/>
                    </a:cubicBezTo>
                    <a:cubicBezTo>
                      <a:pt x="734" y="559"/>
                      <a:pt x="730" y="588"/>
                      <a:pt x="724" y="615"/>
                    </a:cubicBezTo>
                    <a:cubicBezTo>
                      <a:pt x="718" y="641"/>
                      <a:pt x="710" y="665"/>
                      <a:pt x="701" y="686"/>
                    </a:cubicBezTo>
                    <a:cubicBezTo>
                      <a:pt x="692" y="706"/>
                      <a:pt x="681" y="725"/>
                      <a:pt x="669" y="740"/>
                    </a:cubicBezTo>
                    <a:cubicBezTo>
                      <a:pt x="659" y="752"/>
                      <a:pt x="648" y="764"/>
                      <a:pt x="635" y="775"/>
                    </a:cubicBezTo>
                    <a:cubicBezTo>
                      <a:pt x="621" y="786"/>
                      <a:pt x="606" y="797"/>
                      <a:pt x="590" y="806"/>
                    </a:cubicBezTo>
                    <a:cubicBezTo>
                      <a:pt x="573" y="816"/>
                      <a:pt x="554" y="825"/>
                      <a:pt x="534" y="834"/>
                    </a:cubicBezTo>
                    <a:cubicBezTo>
                      <a:pt x="514" y="843"/>
                      <a:pt x="492" y="851"/>
                      <a:pt x="468" y="859"/>
                    </a:cubicBezTo>
                    <a:cubicBezTo>
                      <a:pt x="496" y="868"/>
                      <a:pt x="522" y="878"/>
                      <a:pt x="546" y="889"/>
                    </a:cubicBezTo>
                    <a:cubicBezTo>
                      <a:pt x="569" y="900"/>
                      <a:pt x="591" y="912"/>
                      <a:pt x="611" y="925"/>
                    </a:cubicBezTo>
                    <a:cubicBezTo>
                      <a:pt x="631" y="938"/>
                      <a:pt x="649" y="952"/>
                      <a:pt x="665" y="967"/>
                    </a:cubicBezTo>
                    <a:cubicBezTo>
                      <a:pt x="681" y="982"/>
                      <a:pt x="694" y="998"/>
                      <a:pt x="706" y="1015"/>
                    </a:cubicBezTo>
                    <a:cubicBezTo>
                      <a:pt x="720" y="1035"/>
                      <a:pt x="732" y="1059"/>
                      <a:pt x="743" y="1085"/>
                    </a:cubicBezTo>
                    <a:cubicBezTo>
                      <a:pt x="754" y="1111"/>
                      <a:pt x="762" y="1139"/>
                      <a:pt x="770" y="1171"/>
                    </a:cubicBezTo>
                    <a:cubicBezTo>
                      <a:pt x="777" y="1202"/>
                      <a:pt x="782" y="1236"/>
                      <a:pt x="786" y="1273"/>
                    </a:cubicBezTo>
                    <a:cubicBezTo>
                      <a:pt x="790" y="1309"/>
                      <a:pt x="792" y="1349"/>
                      <a:pt x="792" y="1390"/>
                    </a:cubicBezTo>
                    <a:cubicBezTo>
                      <a:pt x="792" y="1416"/>
                      <a:pt x="792" y="1416"/>
                      <a:pt x="792" y="1416"/>
                    </a:cubicBezTo>
                    <a:cubicBezTo>
                      <a:pt x="585" y="1457"/>
                      <a:pt x="585" y="1457"/>
                      <a:pt x="585" y="1457"/>
                    </a:cubicBezTo>
                    <a:cubicBezTo>
                      <a:pt x="569" y="1460"/>
                      <a:pt x="569" y="1460"/>
                      <a:pt x="569" y="1460"/>
                    </a:cubicBezTo>
                    <a:cubicBezTo>
                      <a:pt x="552" y="1463"/>
                      <a:pt x="552" y="1463"/>
                      <a:pt x="552" y="1463"/>
                    </a:cubicBezTo>
                    <a:cubicBezTo>
                      <a:pt x="555" y="1465"/>
                      <a:pt x="557" y="1467"/>
                      <a:pt x="560" y="1469"/>
                    </a:cubicBezTo>
                    <a:cubicBezTo>
                      <a:pt x="562" y="1471"/>
                      <a:pt x="564" y="1473"/>
                      <a:pt x="566" y="1475"/>
                    </a:cubicBezTo>
                    <a:cubicBezTo>
                      <a:pt x="569" y="1477"/>
                      <a:pt x="571" y="1479"/>
                      <a:pt x="573" y="1481"/>
                    </a:cubicBezTo>
                    <a:cubicBezTo>
                      <a:pt x="575" y="1484"/>
                      <a:pt x="577" y="1486"/>
                      <a:pt x="579" y="1488"/>
                    </a:cubicBezTo>
                    <a:cubicBezTo>
                      <a:pt x="584" y="1495"/>
                      <a:pt x="589" y="1502"/>
                      <a:pt x="593" y="1509"/>
                    </a:cubicBezTo>
                    <a:cubicBezTo>
                      <a:pt x="598" y="1516"/>
                      <a:pt x="601" y="1524"/>
                      <a:pt x="604" y="1532"/>
                    </a:cubicBezTo>
                    <a:cubicBezTo>
                      <a:pt x="607" y="1540"/>
                      <a:pt x="609" y="1548"/>
                      <a:pt x="611" y="1557"/>
                    </a:cubicBezTo>
                    <a:cubicBezTo>
                      <a:pt x="613" y="1566"/>
                      <a:pt x="613" y="1574"/>
                      <a:pt x="613" y="1583"/>
                    </a:cubicBezTo>
                    <a:cubicBezTo>
                      <a:pt x="613" y="1604"/>
                      <a:pt x="609" y="1624"/>
                      <a:pt x="602" y="1642"/>
                    </a:cubicBezTo>
                    <a:cubicBezTo>
                      <a:pt x="594" y="1660"/>
                      <a:pt x="584" y="1676"/>
                      <a:pt x="570" y="1689"/>
                    </a:cubicBezTo>
                    <a:cubicBezTo>
                      <a:pt x="557" y="1703"/>
                      <a:pt x="541" y="1714"/>
                      <a:pt x="523" y="1721"/>
                    </a:cubicBezTo>
                    <a:cubicBezTo>
                      <a:pt x="505" y="1729"/>
                      <a:pt x="486" y="1733"/>
                      <a:pt x="465" y="1733"/>
                    </a:cubicBezTo>
                    <a:cubicBezTo>
                      <a:pt x="444" y="1733"/>
                      <a:pt x="425" y="1729"/>
                      <a:pt x="407" y="1721"/>
                    </a:cubicBezTo>
                    <a:cubicBezTo>
                      <a:pt x="389" y="1714"/>
                      <a:pt x="373" y="1703"/>
                      <a:pt x="359" y="1689"/>
                    </a:cubicBezTo>
                    <a:cubicBezTo>
                      <a:pt x="346" y="1676"/>
                      <a:pt x="335" y="1660"/>
                      <a:pt x="327" y="1642"/>
                    </a:cubicBezTo>
                    <a:cubicBezTo>
                      <a:pt x="320" y="1624"/>
                      <a:pt x="315" y="1604"/>
                      <a:pt x="315" y="1583"/>
                    </a:cubicBezTo>
                    <a:cubicBezTo>
                      <a:pt x="315" y="1580"/>
                      <a:pt x="316" y="1576"/>
                      <a:pt x="316" y="1572"/>
                    </a:cubicBezTo>
                    <a:cubicBezTo>
                      <a:pt x="316" y="1568"/>
                      <a:pt x="317" y="1565"/>
                      <a:pt x="317" y="1561"/>
                    </a:cubicBezTo>
                    <a:cubicBezTo>
                      <a:pt x="318" y="1557"/>
                      <a:pt x="318" y="1554"/>
                      <a:pt x="319" y="1550"/>
                    </a:cubicBezTo>
                    <a:cubicBezTo>
                      <a:pt x="320" y="1546"/>
                      <a:pt x="321" y="1543"/>
                      <a:pt x="322" y="1539"/>
                    </a:cubicBezTo>
                    <a:cubicBezTo>
                      <a:pt x="323" y="1537"/>
                      <a:pt x="324" y="1534"/>
                      <a:pt x="325" y="1531"/>
                    </a:cubicBezTo>
                    <a:cubicBezTo>
                      <a:pt x="326" y="1528"/>
                      <a:pt x="327" y="1525"/>
                      <a:pt x="328" y="1522"/>
                    </a:cubicBezTo>
                    <a:cubicBezTo>
                      <a:pt x="330" y="1520"/>
                      <a:pt x="331" y="1517"/>
                      <a:pt x="332" y="1514"/>
                    </a:cubicBezTo>
                    <a:cubicBezTo>
                      <a:pt x="334" y="1511"/>
                      <a:pt x="335" y="1509"/>
                      <a:pt x="337" y="1506"/>
                    </a:cubicBezTo>
                    <a:cubicBezTo>
                      <a:pt x="320" y="1510"/>
                      <a:pt x="320" y="1510"/>
                      <a:pt x="320" y="1510"/>
                    </a:cubicBezTo>
                    <a:cubicBezTo>
                      <a:pt x="304" y="1513"/>
                      <a:pt x="304" y="1513"/>
                      <a:pt x="304" y="1513"/>
                    </a:cubicBezTo>
                    <a:cubicBezTo>
                      <a:pt x="95" y="1554"/>
                      <a:pt x="95" y="1554"/>
                      <a:pt x="95" y="1554"/>
                    </a:cubicBezTo>
                    <a:cubicBezTo>
                      <a:pt x="95" y="1549"/>
                      <a:pt x="95" y="1549"/>
                      <a:pt x="95" y="1549"/>
                    </a:cubicBezTo>
                    <a:cubicBezTo>
                      <a:pt x="95" y="1315"/>
                      <a:pt x="95" y="1315"/>
                      <a:pt x="95" y="1315"/>
                    </a:cubicBezTo>
                    <a:cubicBezTo>
                      <a:pt x="95" y="1281"/>
                      <a:pt x="94" y="1253"/>
                      <a:pt x="92" y="1230"/>
                    </a:cubicBezTo>
                    <a:cubicBezTo>
                      <a:pt x="90" y="1208"/>
                      <a:pt x="87" y="1190"/>
                      <a:pt x="84" y="1177"/>
                    </a:cubicBezTo>
                    <a:cubicBezTo>
                      <a:pt x="81" y="1164"/>
                      <a:pt x="78" y="1155"/>
                      <a:pt x="75" y="1148"/>
                    </a:cubicBezTo>
                    <a:cubicBezTo>
                      <a:pt x="72" y="1142"/>
                      <a:pt x="70" y="1138"/>
                      <a:pt x="68" y="1136"/>
                    </a:cubicBezTo>
                    <a:cubicBezTo>
                      <a:pt x="66" y="1134"/>
                      <a:pt x="64" y="1132"/>
                      <a:pt x="61" y="1130"/>
                    </a:cubicBezTo>
                    <a:cubicBezTo>
                      <a:pt x="57" y="1128"/>
                      <a:pt x="53" y="1126"/>
                      <a:pt x="48" y="1124"/>
                    </a:cubicBezTo>
                    <a:cubicBezTo>
                      <a:pt x="43" y="1122"/>
                      <a:pt x="37" y="1120"/>
                      <a:pt x="29" y="1118"/>
                    </a:cubicBezTo>
                    <a:cubicBezTo>
                      <a:pt x="21" y="1116"/>
                      <a:pt x="12" y="1114"/>
                      <a:pt x="2" y="1113"/>
                    </a:cubicBezTo>
                    <a:cubicBezTo>
                      <a:pt x="2" y="1043"/>
                      <a:pt x="2" y="1043"/>
                      <a:pt x="2" y="1043"/>
                    </a:cubicBezTo>
                    <a:cubicBezTo>
                      <a:pt x="7" y="1046"/>
                      <a:pt x="13" y="1049"/>
                      <a:pt x="20" y="1051"/>
                    </a:cubicBezTo>
                    <a:cubicBezTo>
                      <a:pt x="26" y="1053"/>
                      <a:pt x="32" y="1055"/>
                      <a:pt x="38" y="1057"/>
                    </a:cubicBezTo>
                    <a:cubicBezTo>
                      <a:pt x="45" y="1058"/>
                      <a:pt x="52" y="1059"/>
                      <a:pt x="58" y="1060"/>
                    </a:cubicBezTo>
                    <a:cubicBezTo>
                      <a:pt x="65" y="1061"/>
                      <a:pt x="72" y="1061"/>
                      <a:pt x="79" y="1061"/>
                    </a:cubicBezTo>
                    <a:cubicBezTo>
                      <a:pt x="103" y="1061"/>
                      <a:pt x="126" y="1056"/>
                      <a:pt x="147" y="1048"/>
                    </a:cubicBezTo>
                    <a:cubicBezTo>
                      <a:pt x="168" y="1039"/>
                      <a:pt x="186" y="1026"/>
                      <a:pt x="202" y="1010"/>
                    </a:cubicBezTo>
                    <a:cubicBezTo>
                      <a:pt x="218" y="994"/>
                      <a:pt x="231" y="976"/>
                      <a:pt x="239" y="955"/>
                    </a:cubicBezTo>
                    <a:cubicBezTo>
                      <a:pt x="248" y="934"/>
                      <a:pt x="253" y="911"/>
                      <a:pt x="253" y="887"/>
                    </a:cubicBezTo>
                    <a:cubicBezTo>
                      <a:pt x="253" y="863"/>
                      <a:pt x="248" y="840"/>
                      <a:pt x="239" y="819"/>
                    </a:cubicBezTo>
                    <a:cubicBezTo>
                      <a:pt x="230" y="798"/>
                      <a:pt x="218" y="780"/>
                      <a:pt x="202" y="764"/>
                    </a:cubicBezTo>
                    <a:cubicBezTo>
                      <a:pt x="186" y="748"/>
                      <a:pt x="167" y="735"/>
                      <a:pt x="146" y="727"/>
                    </a:cubicBezTo>
                    <a:cubicBezTo>
                      <a:pt x="126" y="718"/>
                      <a:pt x="103" y="713"/>
                      <a:pt x="79" y="713"/>
                    </a:cubicBezTo>
                    <a:cubicBezTo>
                      <a:pt x="72" y="713"/>
                      <a:pt x="65" y="713"/>
                      <a:pt x="58" y="714"/>
                    </a:cubicBezTo>
                    <a:cubicBezTo>
                      <a:pt x="51" y="715"/>
                      <a:pt x="44" y="716"/>
                      <a:pt x="38" y="718"/>
                    </a:cubicBezTo>
                    <a:cubicBezTo>
                      <a:pt x="31" y="720"/>
                      <a:pt x="25" y="721"/>
                      <a:pt x="19" y="724"/>
                    </a:cubicBezTo>
                    <a:cubicBezTo>
                      <a:pt x="12" y="726"/>
                      <a:pt x="6" y="729"/>
                      <a:pt x="0" y="732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9" y="666"/>
                      <a:pt x="18" y="665"/>
                      <a:pt x="25" y="663"/>
                    </a:cubicBezTo>
                    <a:cubicBezTo>
                      <a:pt x="33" y="661"/>
                      <a:pt x="40" y="659"/>
                      <a:pt x="46" y="656"/>
                    </a:cubicBezTo>
                    <a:cubicBezTo>
                      <a:pt x="52" y="653"/>
                      <a:pt x="57" y="650"/>
                      <a:pt x="61" y="646"/>
                    </a:cubicBezTo>
                    <a:cubicBezTo>
                      <a:pt x="65" y="642"/>
                      <a:pt x="69" y="638"/>
                      <a:pt x="71" y="633"/>
                    </a:cubicBezTo>
                    <a:cubicBezTo>
                      <a:pt x="73" y="630"/>
                      <a:pt x="76" y="623"/>
                      <a:pt x="79" y="613"/>
                    </a:cubicBezTo>
                    <a:cubicBezTo>
                      <a:pt x="81" y="603"/>
                      <a:pt x="84" y="589"/>
                      <a:pt x="86" y="569"/>
                    </a:cubicBezTo>
                    <a:cubicBezTo>
                      <a:pt x="89" y="550"/>
                      <a:pt x="91" y="525"/>
                      <a:pt x="92" y="494"/>
                    </a:cubicBezTo>
                    <a:cubicBezTo>
                      <a:pt x="94" y="462"/>
                      <a:pt x="95" y="424"/>
                      <a:pt x="94" y="377"/>
                    </a:cubicBezTo>
                    <a:cubicBezTo>
                      <a:pt x="288" y="301"/>
                      <a:pt x="288" y="301"/>
                      <a:pt x="288" y="301"/>
                    </a:cubicBezTo>
                    <a:cubicBezTo>
                      <a:pt x="305" y="295"/>
                      <a:pt x="305" y="295"/>
                      <a:pt x="305" y="295"/>
                    </a:cubicBezTo>
                    <a:cubicBezTo>
                      <a:pt x="324" y="287"/>
                      <a:pt x="324" y="287"/>
                      <a:pt x="324" y="287"/>
                    </a:cubicBezTo>
                    <a:cubicBezTo>
                      <a:pt x="320" y="286"/>
                      <a:pt x="317" y="285"/>
                      <a:pt x="314" y="284"/>
                    </a:cubicBezTo>
                    <a:cubicBezTo>
                      <a:pt x="311" y="283"/>
                      <a:pt x="307" y="282"/>
                      <a:pt x="304" y="280"/>
                    </a:cubicBezTo>
                    <a:cubicBezTo>
                      <a:pt x="301" y="279"/>
                      <a:pt x="298" y="277"/>
                      <a:pt x="295" y="276"/>
                    </a:cubicBezTo>
                    <a:cubicBezTo>
                      <a:pt x="292" y="274"/>
                      <a:pt x="289" y="272"/>
                      <a:pt x="286" y="271"/>
                    </a:cubicBezTo>
                    <a:cubicBezTo>
                      <a:pt x="276" y="264"/>
                      <a:pt x="266" y="256"/>
                      <a:pt x="258" y="248"/>
                    </a:cubicBezTo>
                    <a:cubicBezTo>
                      <a:pt x="250" y="239"/>
                      <a:pt x="242" y="229"/>
                      <a:pt x="236" y="218"/>
                    </a:cubicBezTo>
                    <a:cubicBezTo>
                      <a:pt x="230" y="208"/>
                      <a:pt x="225" y="196"/>
                      <a:pt x="222" y="184"/>
                    </a:cubicBezTo>
                    <a:cubicBezTo>
                      <a:pt x="219" y="172"/>
                      <a:pt x="217" y="160"/>
                      <a:pt x="217" y="147"/>
                    </a:cubicBezTo>
                    <a:cubicBezTo>
                      <a:pt x="217" y="126"/>
                      <a:pt x="221" y="107"/>
                      <a:pt x="229" y="89"/>
                    </a:cubicBezTo>
                    <a:cubicBezTo>
                      <a:pt x="236" y="72"/>
                      <a:pt x="247" y="56"/>
                      <a:pt x="260" y="43"/>
                    </a:cubicBezTo>
                    <a:cubicBezTo>
                      <a:pt x="273" y="30"/>
                      <a:pt x="289" y="19"/>
                      <a:pt x="307" y="11"/>
                    </a:cubicBezTo>
                    <a:cubicBezTo>
                      <a:pt x="325" y="4"/>
                      <a:pt x="344" y="0"/>
                      <a:pt x="364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97" name="Freeform 89"/>
              <p:cNvSpPr>
                <a:spLocks/>
              </p:cNvSpPr>
              <p:nvPr/>
            </p:nvSpPr>
            <p:spPr bwMode="auto">
              <a:xfrm>
                <a:off x="5476753" y="2631163"/>
                <a:ext cx="248830" cy="494833"/>
              </a:xfrm>
              <a:custGeom>
                <a:avLst/>
                <a:gdLst>
                  <a:gd name="T0" fmla="*/ 45 w 127"/>
                  <a:gd name="T1" fmla="*/ 62 h 255"/>
                  <a:gd name="T2" fmla="*/ 127 w 127"/>
                  <a:gd name="T3" fmla="*/ 255 h 255"/>
                  <a:gd name="T4" fmla="*/ 121 w 127"/>
                  <a:gd name="T5" fmla="*/ 242 h 255"/>
                  <a:gd name="T6" fmla="*/ 113 w 127"/>
                  <a:gd name="T7" fmla="*/ 231 h 255"/>
                  <a:gd name="T8" fmla="*/ 105 w 127"/>
                  <a:gd name="T9" fmla="*/ 221 h 255"/>
                  <a:gd name="T10" fmla="*/ 95 w 127"/>
                  <a:gd name="T11" fmla="*/ 211 h 255"/>
                  <a:gd name="T12" fmla="*/ 0 w 127"/>
                  <a:gd name="T13" fmla="*/ 0 h 255"/>
                  <a:gd name="T14" fmla="*/ 14 w 127"/>
                  <a:gd name="T15" fmla="*/ 13 h 255"/>
                  <a:gd name="T16" fmla="*/ 26 w 127"/>
                  <a:gd name="T17" fmla="*/ 28 h 255"/>
                  <a:gd name="T18" fmla="*/ 36 w 127"/>
                  <a:gd name="T19" fmla="*/ 45 h 255"/>
                  <a:gd name="T20" fmla="*/ 45 w 127"/>
                  <a:gd name="T21" fmla="*/ 62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255">
                    <a:moveTo>
                      <a:pt x="45" y="62"/>
                    </a:moveTo>
                    <a:cubicBezTo>
                      <a:pt x="72" y="126"/>
                      <a:pt x="99" y="190"/>
                      <a:pt x="127" y="255"/>
                    </a:cubicBezTo>
                    <a:cubicBezTo>
                      <a:pt x="125" y="250"/>
                      <a:pt x="123" y="246"/>
                      <a:pt x="121" y="242"/>
                    </a:cubicBezTo>
                    <a:cubicBezTo>
                      <a:pt x="118" y="239"/>
                      <a:pt x="116" y="235"/>
                      <a:pt x="113" y="231"/>
                    </a:cubicBezTo>
                    <a:cubicBezTo>
                      <a:pt x="111" y="228"/>
                      <a:pt x="108" y="224"/>
                      <a:pt x="105" y="221"/>
                    </a:cubicBezTo>
                    <a:cubicBezTo>
                      <a:pt x="102" y="217"/>
                      <a:pt x="99" y="214"/>
                      <a:pt x="95" y="211"/>
                    </a:cubicBezTo>
                    <a:cubicBezTo>
                      <a:pt x="64" y="141"/>
                      <a:pt x="32" y="70"/>
                      <a:pt x="0" y="0"/>
                    </a:cubicBezTo>
                    <a:cubicBezTo>
                      <a:pt x="5" y="4"/>
                      <a:pt x="9" y="9"/>
                      <a:pt x="14" y="13"/>
                    </a:cubicBezTo>
                    <a:cubicBezTo>
                      <a:pt x="18" y="18"/>
                      <a:pt x="22" y="23"/>
                      <a:pt x="26" y="28"/>
                    </a:cubicBezTo>
                    <a:cubicBezTo>
                      <a:pt x="30" y="34"/>
                      <a:pt x="33" y="39"/>
                      <a:pt x="36" y="45"/>
                    </a:cubicBezTo>
                    <a:cubicBezTo>
                      <a:pt x="39" y="50"/>
                      <a:pt x="42" y="56"/>
                      <a:pt x="45" y="6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91" name="Freeform 82"/>
              <p:cNvSpPr>
                <a:spLocks/>
              </p:cNvSpPr>
              <p:nvPr/>
            </p:nvSpPr>
            <p:spPr bwMode="auto">
              <a:xfrm>
                <a:off x="5923350" y="2453224"/>
                <a:ext cx="46656" cy="955734"/>
              </a:xfrm>
              <a:custGeom>
                <a:avLst/>
                <a:gdLst>
                  <a:gd name="T0" fmla="*/ 0 w 33"/>
                  <a:gd name="T1" fmla="*/ 0 h 676"/>
                  <a:gd name="T2" fmla="*/ 33 w 33"/>
                  <a:gd name="T3" fmla="*/ 327 h 676"/>
                  <a:gd name="T4" fmla="*/ 33 w 33"/>
                  <a:gd name="T5" fmla="*/ 676 h 676"/>
                  <a:gd name="T6" fmla="*/ 0 w 33"/>
                  <a:gd name="T7" fmla="*/ 503 h 676"/>
                  <a:gd name="T8" fmla="*/ 0 w 33"/>
                  <a:gd name="T9" fmla="*/ 0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676">
                    <a:moveTo>
                      <a:pt x="0" y="0"/>
                    </a:moveTo>
                    <a:lnTo>
                      <a:pt x="33" y="327"/>
                    </a:lnTo>
                    <a:lnTo>
                      <a:pt x="33" y="676"/>
                    </a:lnTo>
                    <a:lnTo>
                      <a:pt x="0" y="5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dirty="0"/>
              </a:p>
            </p:txBody>
          </p:sp>
          <p:sp>
            <p:nvSpPr>
              <p:cNvPr id="92" name="Freeform 83"/>
              <p:cNvSpPr>
                <a:spLocks/>
              </p:cNvSpPr>
              <p:nvPr/>
            </p:nvSpPr>
            <p:spPr bwMode="auto">
              <a:xfrm>
                <a:off x="4906988" y="2844113"/>
                <a:ext cx="452419" cy="548558"/>
              </a:xfrm>
              <a:custGeom>
                <a:avLst/>
                <a:gdLst>
                  <a:gd name="T0" fmla="*/ 235 w 235"/>
                  <a:gd name="T1" fmla="*/ 284 h 284"/>
                  <a:gd name="T2" fmla="*/ 190 w 235"/>
                  <a:gd name="T3" fmla="*/ 177 h 284"/>
                  <a:gd name="T4" fmla="*/ 7 w 235"/>
                  <a:gd name="T5" fmla="*/ 0 h 284"/>
                  <a:gd name="T6" fmla="*/ 68 w 235"/>
                  <a:gd name="T7" fmla="*/ 151 h 284"/>
                  <a:gd name="T8" fmla="*/ 234 w 235"/>
                  <a:gd name="T9" fmla="*/ 283 h 284"/>
                  <a:gd name="T10" fmla="*/ 234 w 235"/>
                  <a:gd name="T11" fmla="*/ 283 h 284"/>
                  <a:gd name="T12" fmla="*/ 235 w 235"/>
                  <a:gd name="T13" fmla="*/ 284 h 284"/>
                  <a:gd name="T14" fmla="*/ 235 w 235"/>
                  <a:gd name="T15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5" h="284">
                    <a:moveTo>
                      <a:pt x="235" y="284"/>
                    </a:moveTo>
                    <a:cubicBezTo>
                      <a:pt x="203" y="258"/>
                      <a:pt x="186" y="217"/>
                      <a:pt x="190" y="177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58"/>
                      <a:pt x="24" y="113"/>
                      <a:pt x="68" y="151"/>
                    </a:cubicBezTo>
                    <a:cubicBezTo>
                      <a:pt x="123" y="195"/>
                      <a:pt x="179" y="239"/>
                      <a:pt x="234" y="283"/>
                    </a:cubicBezTo>
                    <a:cubicBezTo>
                      <a:pt x="234" y="283"/>
                      <a:pt x="234" y="283"/>
                      <a:pt x="234" y="283"/>
                    </a:cubicBezTo>
                    <a:cubicBezTo>
                      <a:pt x="235" y="283"/>
                      <a:pt x="235" y="283"/>
                      <a:pt x="235" y="284"/>
                    </a:cubicBezTo>
                    <a:cubicBezTo>
                      <a:pt x="228" y="278"/>
                      <a:pt x="235" y="283"/>
                      <a:pt x="235" y="28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93" name="Freeform 85"/>
              <p:cNvSpPr>
                <a:spLocks/>
              </p:cNvSpPr>
              <p:nvPr/>
            </p:nvSpPr>
            <p:spPr bwMode="auto">
              <a:xfrm>
                <a:off x="6004669" y="3164794"/>
                <a:ext cx="22621" cy="398694"/>
              </a:xfrm>
              <a:custGeom>
                <a:avLst/>
                <a:gdLst>
                  <a:gd name="T0" fmla="*/ 15 w 16"/>
                  <a:gd name="T1" fmla="*/ 173 h 282"/>
                  <a:gd name="T2" fmla="*/ 0 w 16"/>
                  <a:gd name="T3" fmla="*/ 0 h 282"/>
                  <a:gd name="T4" fmla="*/ 3 w 16"/>
                  <a:gd name="T5" fmla="*/ 110 h 282"/>
                  <a:gd name="T6" fmla="*/ 3 w 16"/>
                  <a:gd name="T7" fmla="*/ 133 h 282"/>
                  <a:gd name="T8" fmla="*/ 3 w 16"/>
                  <a:gd name="T9" fmla="*/ 158 h 282"/>
                  <a:gd name="T10" fmla="*/ 16 w 16"/>
                  <a:gd name="T11" fmla="*/ 282 h 282"/>
                  <a:gd name="T12" fmla="*/ 16 w 16"/>
                  <a:gd name="T13" fmla="*/ 266 h 282"/>
                  <a:gd name="T14" fmla="*/ 16 w 16"/>
                  <a:gd name="T15" fmla="*/ 249 h 282"/>
                  <a:gd name="T16" fmla="*/ 15 w 16"/>
                  <a:gd name="T17" fmla="*/ 173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282">
                    <a:moveTo>
                      <a:pt x="15" y="173"/>
                    </a:moveTo>
                    <a:lnTo>
                      <a:pt x="0" y="0"/>
                    </a:lnTo>
                    <a:lnTo>
                      <a:pt x="3" y="110"/>
                    </a:lnTo>
                    <a:lnTo>
                      <a:pt x="3" y="133"/>
                    </a:lnTo>
                    <a:lnTo>
                      <a:pt x="3" y="158"/>
                    </a:lnTo>
                    <a:lnTo>
                      <a:pt x="16" y="282"/>
                    </a:lnTo>
                    <a:lnTo>
                      <a:pt x="16" y="266"/>
                    </a:lnTo>
                    <a:lnTo>
                      <a:pt x="16" y="249"/>
                    </a:lnTo>
                    <a:lnTo>
                      <a:pt x="15" y="173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86" name="Freeform 77"/>
              <p:cNvSpPr>
                <a:spLocks/>
              </p:cNvSpPr>
              <p:nvPr/>
            </p:nvSpPr>
            <p:spPr bwMode="auto">
              <a:xfrm>
                <a:off x="6011736" y="3775843"/>
                <a:ext cx="326590" cy="132898"/>
              </a:xfrm>
              <a:custGeom>
                <a:avLst/>
                <a:gdLst>
                  <a:gd name="T0" fmla="*/ 153 w 167"/>
                  <a:gd name="T1" fmla="*/ 38 h 68"/>
                  <a:gd name="T2" fmla="*/ 0 w 167"/>
                  <a:gd name="T3" fmla="*/ 0 h 68"/>
                  <a:gd name="T4" fmla="*/ 10 w 167"/>
                  <a:gd name="T5" fmla="*/ 28 h 68"/>
                  <a:gd name="T6" fmla="*/ 125 w 167"/>
                  <a:gd name="T7" fmla="*/ 51 h 68"/>
                  <a:gd name="T8" fmla="*/ 167 w 167"/>
                  <a:gd name="T9" fmla="*/ 33 h 68"/>
                  <a:gd name="T10" fmla="*/ 153 w 167"/>
                  <a:gd name="T11" fmla="*/ 38 h 68"/>
                  <a:gd name="T12" fmla="*/ 153 w 167"/>
                  <a:gd name="T13" fmla="*/ 3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7" h="68">
                    <a:moveTo>
                      <a:pt x="153" y="38"/>
                    </a:moveTo>
                    <a:cubicBezTo>
                      <a:pt x="99" y="55"/>
                      <a:pt x="39" y="40"/>
                      <a:pt x="0" y="0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39" y="59"/>
                      <a:pt x="87" y="68"/>
                      <a:pt x="125" y="51"/>
                    </a:cubicBezTo>
                    <a:cubicBezTo>
                      <a:pt x="167" y="33"/>
                      <a:pt x="167" y="33"/>
                      <a:pt x="167" y="33"/>
                    </a:cubicBezTo>
                    <a:cubicBezTo>
                      <a:pt x="162" y="35"/>
                      <a:pt x="157" y="36"/>
                      <a:pt x="153" y="38"/>
                    </a:cubicBezTo>
                    <a:cubicBezTo>
                      <a:pt x="148" y="40"/>
                      <a:pt x="157" y="36"/>
                      <a:pt x="153" y="38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87" name="Freeform 78"/>
              <p:cNvSpPr>
                <a:spLocks/>
              </p:cNvSpPr>
              <p:nvPr/>
            </p:nvSpPr>
            <p:spPr bwMode="auto">
              <a:xfrm>
                <a:off x="6011736" y="3775843"/>
                <a:ext cx="19793" cy="230451"/>
              </a:xfrm>
              <a:custGeom>
                <a:avLst/>
                <a:gdLst>
                  <a:gd name="T0" fmla="*/ 14 w 14"/>
                  <a:gd name="T1" fmla="*/ 72 h 163"/>
                  <a:gd name="T2" fmla="*/ 14 w 14"/>
                  <a:gd name="T3" fmla="*/ 57 h 163"/>
                  <a:gd name="T4" fmla="*/ 14 w 14"/>
                  <a:gd name="T5" fmla="*/ 39 h 163"/>
                  <a:gd name="T6" fmla="*/ 0 w 14"/>
                  <a:gd name="T7" fmla="*/ 0 h 163"/>
                  <a:gd name="T8" fmla="*/ 0 w 14"/>
                  <a:gd name="T9" fmla="*/ 25 h 163"/>
                  <a:gd name="T10" fmla="*/ 0 w 14"/>
                  <a:gd name="T11" fmla="*/ 49 h 163"/>
                  <a:gd name="T12" fmla="*/ 0 w 14"/>
                  <a:gd name="T13" fmla="*/ 163 h 163"/>
                  <a:gd name="T14" fmla="*/ 14 w 14"/>
                  <a:gd name="T15" fmla="*/ 152 h 163"/>
                  <a:gd name="T16" fmla="*/ 14 w 14"/>
                  <a:gd name="T17" fmla="*/ 7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63">
                    <a:moveTo>
                      <a:pt x="14" y="72"/>
                    </a:moveTo>
                    <a:lnTo>
                      <a:pt x="14" y="57"/>
                    </a:lnTo>
                    <a:lnTo>
                      <a:pt x="14" y="39"/>
                    </a:lnTo>
                    <a:lnTo>
                      <a:pt x="0" y="0"/>
                    </a:lnTo>
                    <a:lnTo>
                      <a:pt x="0" y="25"/>
                    </a:lnTo>
                    <a:lnTo>
                      <a:pt x="0" y="49"/>
                    </a:lnTo>
                    <a:lnTo>
                      <a:pt x="0" y="163"/>
                    </a:lnTo>
                    <a:lnTo>
                      <a:pt x="14" y="152"/>
                    </a:lnTo>
                    <a:lnTo>
                      <a:pt x="14" y="72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32" name="Freeform 24"/>
              <p:cNvSpPr>
                <a:spLocks/>
              </p:cNvSpPr>
              <p:nvPr/>
            </p:nvSpPr>
            <p:spPr bwMode="auto">
              <a:xfrm>
                <a:off x="4610088" y="4430719"/>
                <a:ext cx="764871" cy="371832"/>
              </a:xfrm>
              <a:custGeom>
                <a:avLst/>
                <a:gdLst>
                  <a:gd name="T0" fmla="*/ 523 w 541"/>
                  <a:gd name="T1" fmla="*/ 70 h 263"/>
                  <a:gd name="T2" fmla="*/ 507 w 541"/>
                  <a:gd name="T3" fmla="*/ 64 h 263"/>
                  <a:gd name="T4" fmla="*/ 324 w 541"/>
                  <a:gd name="T5" fmla="*/ 0 h 263"/>
                  <a:gd name="T6" fmla="*/ 0 w 541"/>
                  <a:gd name="T7" fmla="*/ 153 h 263"/>
                  <a:gd name="T8" fmla="*/ 265 w 541"/>
                  <a:gd name="T9" fmla="*/ 247 h 263"/>
                  <a:gd name="T10" fmla="*/ 289 w 541"/>
                  <a:gd name="T11" fmla="*/ 254 h 263"/>
                  <a:gd name="T12" fmla="*/ 314 w 541"/>
                  <a:gd name="T13" fmla="*/ 263 h 263"/>
                  <a:gd name="T14" fmla="*/ 541 w 541"/>
                  <a:gd name="T15" fmla="*/ 76 h 263"/>
                  <a:gd name="T16" fmla="*/ 523 w 541"/>
                  <a:gd name="T17" fmla="*/ 7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1" h="263">
                    <a:moveTo>
                      <a:pt x="523" y="70"/>
                    </a:moveTo>
                    <a:lnTo>
                      <a:pt x="507" y="64"/>
                    </a:lnTo>
                    <a:lnTo>
                      <a:pt x="324" y="0"/>
                    </a:lnTo>
                    <a:lnTo>
                      <a:pt x="0" y="153"/>
                    </a:lnTo>
                    <a:lnTo>
                      <a:pt x="265" y="247"/>
                    </a:lnTo>
                    <a:lnTo>
                      <a:pt x="289" y="254"/>
                    </a:lnTo>
                    <a:lnTo>
                      <a:pt x="314" y="263"/>
                    </a:lnTo>
                    <a:lnTo>
                      <a:pt x="541" y="76"/>
                    </a:lnTo>
                    <a:lnTo>
                      <a:pt x="523" y="7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78" name="Freeform 69"/>
              <p:cNvSpPr>
                <a:spLocks/>
              </p:cNvSpPr>
              <p:nvPr/>
            </p:nvSpPr>
            <p:spPr bwMode="auto">
              <a:xfrm>
                <a:off x="4928760" y="4227557"/>
                <a:ext cx="504730" cy="500488"/>
              </a:xfrm>
              <a:custGeom>
                <a:avLst/>
                <a:gdLst>
                  <a:gd name="T0" fmla="*/ 186 w 260"/>
                  <a:gd name="T1" fmla="*/ 124 h 258"/>
                  <a:gd name="T2" fmla="*/ 260 w 260"/>
                  <a:gd name="T3" fmla="*/ 0 h 258"/>
                  <a:gd name="T4" fmla="*/ 144 w 260"/>
                  <a:gd name="T5" fmla="*/ 49 h 258"/>
                  <a:gd name="T6" fmla="*/ 56 w 260"/>
                  <a:gd name="T7" fmla="*/ 99 h 258"/>
                  <a:gd name="T8" fmla="*/ 3 w 260"/>
                  <a:gd name="T9" fmla="*/ 226 h 258"/>
                  <a:gd name="T10" fmla="*/ 6 w 260"/>
                  <a:gd name="T11" fmla="*/ 258 h 258"/>
                  <a:gd name="T12" fmla="*/ 188 w 260"/>
                  <a:gd name="T13" fmla="*/ 135 h 258"/>
                  <a:gd name="T14" fmla="*/ 186 w 260"/>
                  <a:gd name="T15" fmla="*/ 124 h 258"/>
                  <a:gd name="T16" fmla="*/ 186 w 260"/>
                  <a:gd name="T17" fmla="*/ 124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258">
                    <a:moveTo>
                      <a:pt x="186" y="124"/>
                    </a:moveTo>
                    <a:cubicBezTo>
                      <a:pt x="180" y="72"/>
                      <a:pt x="213" y="20"/>
                      <a:pt x="260" y="0"/>
                    </a:cubicBezTo>
                    <a:cubicBezTo>
                      <a:pt x="222" y="16"/>
                      <a:pt x="183" y="32"/>
                      <a:pt x="144" y="49"/>
                    </a:cubicBezTo>
                    <a:cubicBezTo>
                      <a:pt x="112" y="62"/>
                      <a:pt x="82" y="75"/>
                      <a:pt x="56" y="99"/>
                    </a:cubicBezTo>
                    <a:cubicBezTo>
                      <a:pt x="24" y="131"/>
                      <a:pt x="0" y="180"/>
                      <a:pt x="3" y="226"/>
                    </a:cubicBezTo>
                    <a:cubicBezTo>
                      <a:pt x="3" y="237"/>
                      <a:pt x="4" y="247"/>
                      <a:pt x="6" y="258"/>
                    </a:cubicBezTo>
                    <a:cubicBezTo>
                      <a:pt x="188" y="135"/>
                      <a:pt x="188" y="135"/>
                      <a:pt x="188" y="135"/>
                    </a:cubicBezTo>
                    <a:cubicBezTo>
                      <a:pt x="187" y="131"/>
                      <a:pt x="187" y="127"/>
                      <a:pt x="186" y="124"/>
                    </a:cubicBezTo>
                    <a:cubicBezTo>
                      <a:pt x="186" y="123"/>
                      <a:pt x="186" y="125"/>
                      <a:pt x="186" y="12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70" name="Freeform 61"/>
              <p:cNvSpPr>
                <a:spLocks/>
              </p:cNvSpPr>
              <p:nvPr/>
            </p:nvSpPr>
            <p:spPr bwMode="auto">
              <a:xfrm>
                <a:off x="5922667" y="3990034"/>
                <a:ext cx="50897" cy="1082977"/>
              </a:xfrm>
              <a:custGeom>
                <a:avLst/>
                <a:gdLst>
                  <a:gd name="T0" fmla="*/ 0 w 36"/>
                  <a:gd name="T1" fmla="*/ 9 h 766"/>
                  <a:gd name="T2" fmla="*/ 36 w 36"/>
                  <a:gd name="T3" fmla="*/ 0 h 766"/>
                  <a:gd name="T4" fmla="*/ 34 w 36"/>
                  <a:gd name="T5" fmla="*/ 524 h 766"/>
                  <a:gd name="T6" fmla="*/ 0 w 36"/>
                  <a:gd name="T7" fmla="*/ 766 h 766"/>
                  <a:gd name="T8" fmla="*/ 0 w 36"/>
                  <a:gd name="T9" fmla="*/ 9 h 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766">
                    <a:moveTo>
                      <a:pt x="0" y="9"/>
                    </a:moveTo>
                    <a:lnTo>
                      <a:pt x="36" y="0"/>
                    </a:lnTo>
                    <a:lnTo>
                      <a:pt x="34" y="524"/>
                    </a:lnTo>
                    <a:lnTo>
                      <a:pt x="0" y="766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4601605" y="4359039"/>
                <a:ext cx="3005756" cy="1813916"/>
              </a:xfrm>
              <a:custGeom>
                <a:avLst/>
                <a:gdLst>
                  <a:gd name="T0" fmla="*/ 419 w 1568"/>
                  <a:gd name="T1" fmla="*/ 12 h 943"/>
                  <a:gd name="T2" fmla="*/ 499 w 1568"/>
                  <a:gd name="T3" fmla="*/ 91 h 943"/>
                  <a:gd name="T4" fmla="*/ 505 w 1568"/>
                  <a:gd name="T5" fmla="*/ 186 h 943"/>
                  <a:gd name="T6" fmla="*/ 472 w 1568"/>
                  <a:gd name="T7" fmla="*/ 248 h 943"/>
                  <a:gd name="T8" fmla="*/ 437 w 1568"/>
                  <a:gd name="T9" fmla="*/ 277 h 943"/>
                  <a:gd name="T10" fmla="*/ 419 w 1568"/>
                  <a:gd name="T11" fmla="*/ 287 h 943"/>
                  <a:gd name="T12" fmla="*/ 428 w 1568"/>
                  <a:gd name="T13" fmla="*/ 297 h 943"/>
                  <a:gd name="T14" fmla="*/ 702 w 1568"/>
                  <a:gd name="T15" fmla="*/ 392 h 943"/>
                  <a:gd name="T16" fmla="*/ 759 w 1568"/>
                  <a:gd name="T17" fmla="*/ 457 h 943"/>
                  <a:gd name="T18" fmla="*/ 824 w 1568"/>
                  <a:gd name="T19" fmla="*/ 437 h 943"/>
                  <a:gd name="T20" fmla="*/ 847 w 1568"/>
                  <a:gd name="T21" fmla="*/ 414 h 943"/>
                  <a:gd name="T22" fmla="*/ 865 w 1568"/>
                  <a:gd name="T23" fmla="*/ 348 h 943"/>
                  <a:gd name="T24" fmla="*/ 1069 w 1568"/>
                  <a:gd name="T25" fmla="*/ 247 h 943"/>
                  <a:gd name="T26" fmla="*/ 1065 w 1568"/>
                  <a:gd name="T27" fmla="*/ 266 h 943"/>
                  <a:gd name="T28" fmla="*/ 1064 w 1568"/>
                  <a:gd name="T29" fmla="*/ 285 h 943"/>
                  <a:gd name="T30" fmla="*/ 1116 w 1568"/>
                  <a:gd name="T31" fmla="*/ 410 h 943"/>
                  <a:gd name="T32" fmla="*/ 1240 w 1568"/>
                  <a:gd name="T33" fmla="*/ 461 h 943"/>
                  <a:gd name="T34" fmla="*/ 1364 w 1568"/>
                  <a:gd name="T35" fmla="*/ 410 h 943"/>
                  <a:gd name="T36" fmla="*/ 1414 w 1568"/>
                  <a:gd name="T37" fmla="*/ 285 h 943"/>
                  <a:gd name="T38" fmla="*/ 1406 w 1568"/>
                  <a:gd name="T39" fmla="*/ 232 h 943"/>
                  <a:gd name="T40" fmla="*/ 1382 w 1568"/>
                  <a:gd name="T41" fmla="*/ 184 h 943"/>
                  <a:gd name="T42" fmla="*/ 1568 w 1568"/>
                  <a:gd name="T43" fmla="*/ 325 h 943"/>
                  <a:gd name="T44" fmla="*/ 1554 w 1568"/>
                  <a:gd name="T45" fmla="*/ 553 h 943"/>
                  <a:gd name="T46" fmla="*/ 1510 w 1568"/>
                  <a:gd name="T47" fmla="*/ 715 h 943"/>
                  <a:gd name="T48" fmla="*/ 1429 w 1568"/>
                  <a:gd name="T49" fmla="*/ 826 h 943"/>
                  <a:gd name="T50" fmla="*/ 1312 w 1568"/>
                  <a:gd name="T51" fmla="*/ 896 h 943"/>
                  <a:gd name="T52" fmla="*/ 1114 w 1568"/>
                  <a:gd name="T53" fmla="*/ 931 h 943"/>
                  <a:gd name="T54" fmla="*/ 781 w 1568"/>
                  <a:gd name="T55" fmla="*/ 943 h 943"/>
                  <a:gd name="T56" fmla="*/ 4 w 1568"/>
                  <a:gd name="T57" fmla="*/ 149 h 943"/>
                  <a:gd name="T58" fmla="*/ 217 w 1568"/>
                  <a:gd name="T59" fmla="*/ 223 h 943"/>
                  <a:gd name="T60" fmla="*/ 231 w 1568"/>
                  <a:gd name="T61" fmla="*/ 221 h 943"/>
                  <a:gd name="T62" fmla="*/ 222 w 1568"/>
                  <a:gd name="T63" fmla="*/ 202 h 943"/>
                  <a:gd name="T64" fmla="*/ 216 w 1568"/>
                  <a:gd name="T65" fmla="*/ 182 h 943"/>
                  <a:gd name="T66" fmla="*/ 213 w 1568"/>
                  <a:gd name="T67" fmla="*/ 160 h 943"/>
                  <a:gd name="T68" fmla="*/ 224 w 1568"/>
                  <a:gd name="T69" fmla="*/ 91 h 943"/>
                  <a:gd name="T70" fmla="*/ 304 w 1568"/>
                  <a:gd name="T71" fmla="*/ 12 h 9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568" h="943">
                    <a:moveTo>
                      <a:pt x="362" y="0"/>
                    </a:moveTo>
                    <a:cubicBezTo>
                      <a:pt x="382" y="0"/>
                      <a:pt x="402" y="4"/>
                      <a:pt x="419" y="12"/>
                    </a:cubicBezTo>
                    <a:cubicBezTo>
                      <a:pt x="437" y="19"/>
                      <a:pt x="453" y="30"/>
                      <a:pt x="467" y="44"/>
                    </a:cubicBezTo>
                    <a:cubicBezTo>
                      <a:pt x="480" y="57"/>
                      <a:pt x="491" y="73"/>
                      <a:pt x="499" y="91"/>
                    </a:cubicBezTo>
                    <a:cubicBezTo>
                      <a:pt x="506" y="109"/>
                      <a:pt x="510" y="128"/>
                      <a:pt x="510" y="149"/>
                    </a:cubicBezTo>
                    <a:cubicBezTo>
                      <a:pt x="510" y="162"/>
                      <a:pt x="508" y="174"/>
                      <a:pt x="505" y="186"/>
                    </a:cubicBezTo>
                    <a:cubicBezTo>
                      <a:pt x="502" y="198"/>
                      <a:pt x="498" y="209"/>
                      <a:pt x="492" y="219"/>
                    </a:cubicBezTo>
                    <a:cubicBezTo>
                      <a:pt x="487" y="230"/>
                      <a:pt x="480" y="240"/>
                      <a:pt x="472" y="248"/>
                    </a:cubicBezTo>
                    <a:cubicBezTo>
                      <a:pt x="464" y="257"/>
                      <a:pt x="455" y="265"/>
                      <a:pt x="446" y="272"/>
                    </a:cubicBezTo>
                    <a:cubicBezTo>
                      <a:pt x="443" y="274"/>
                      <a:pt x="440" y="276"/>
                      <a:pt x="437" y="277"/>
                    </a:cubicBezTo>
                    <a:cubicBezTo>
                      <a:pt x="434" y="279"/>
                      <a:pt x="431" y="281"/>
                      <a:pt x="428" y="282"/>
                    </a:cubicBezTo>
                    <a:cubicBezTo>
                      <a:pt x="425" y="284"/>
                      <a:pt x="422" y="285"/>
                      <a:pt x="419" y="287"/>
                    </a:cubicBezTo>
                    <a:cubicBezTo>
                      <a:pt x="416" y="288"/>
                      <a:pt x="412" y="289"/>
                      <a:pt x="409" y="290"/>
                    </a:cubicBezTo>
                    <a:cubicBezTo>
                      <a:pt x="428" y="297"/>
                      <a:pt x="428" y="297"/>
                      <a:pt x="428" y="297"/>
                    </a:cubicBezTo>
                    <a:cubicBezTo>
                      <a:pt x="445" y="303"/>
                      <a:pt x="445" y="303"/>
                      <a:pt x="445" y="303"/>
                    </a:cubicBezTo>
                    <a:cubicBezTo>
                      <a:pt x="702" y="392"/>
                      <a:pt x="702" y="392"/>
                      <a:pt x="702" y="392"/>
                    </a:cubicBezTo>
                    <a:cubicBezTo>
                      <a:pt x="702" y="463"/>
                      <a:pt x="702" y="463"/>
                      <a:pt x="702" y="463"/>
                    </a:cubicBezTo>
                    <a:cubicBezTo>
                      <a:pt x="724" y="461"/>
                      <a:pt x="743" y="459"/>
                      <a:pt x="759" y="457"/>
                    </a:cubicBezTo>
                    <a:cubicBezTo>
                      <a:pt x="775" y="454"/>
                      <a:pt x="788" y="451"/>
                      <a:pt x="798" y="448"/>
                    </a:cubicBezTo>
                    <a:cubicBezTo>
                      <a:pt x="809" y="445"/>
                      <a:pt x="818" y="441"/>
                      <a:pt x="824" y="437"/>
                    </a:cubicBezTo>
                    <a:cubicBezTo>
                      <a:pt x="831" y="434"/>
                      <a:pt x="835" y="430"/>
                      <a:pt x="839" y="427"/>
                    </a:cubicBezTo>
                    <a:cubicBezTo>
                      <a:pt x="841" y="424"/>
                      <a:pt x="844" y="420"/>
                      <a:pt x="847" y="414"/>
                    </a:cubicBezTo>
                    <a:cubicBezTo>
                      <a:pt x="851" y="408"/>
                      <a:pt x="854" y="400"/>
                      <a:pt x="857" y="389"/>
                    </a:cubicBezTo>
                    <a:cubicBezTo>
                      <a:pt x="860" y="378"/>
                      <a:pt x="863" y="365"/>
                      <a:pt x="865" y="348"/>
                    </a:cubicBezTo>
                    <a:cubicBezTo>
                      <a:pt x="867" y="331"/>
                      <a:pt x="869" y="311"/>
                      <a:pt x="870" y="287"/>
                    </a:cubicBezTo>
                    <a:cubicBezTo>
                      <a:pt x="1069" y="247"/>
                      <a:pt x="1069" y="247"/>
                      <a:pt x="1069" y="247"/>
                    </a:cubicBezTo>
                    <a:cubicBezTo>
                      <a:pt x="1068" y="250"/>
                      <a:pt x="1067" y="253"/>
                      <a:pt x="1067" y="256"/>
                    </a:cubicBezTo>
                    <a:cubicBezTo>
                      <a:pt x="1066" y="260"/>
                      <a:pt x="1066" y="263"/>
                      <a:pt x="1065" y="266"/>
                    </a:cubicBezTo>
                    <a:cubicBezTo>
                      <a:pt x="1065" y="269"/>
                      <a:pt x="1065" y="272"/>
                      <a:pt x="1065" y="276"/>
                    </a:cubicBezTo>
                    <a:cubicBezTo>
                      <a:pt x="1064" y="279"/>
                      <a:pt x="1064" y="282"/>
                      <a:pt x="1064" y="285"/>
                    </a:cubicBezTo>
                    <a:cubicBezTo>
                      <a:pt x="1064" y="310"/>
                      <a:pt x="1069" y="333"/>
                      <a:pt x="1078" y="354"/>
                    </a:cubicBezTo>
                    <a:cubicBezTo>
                      <a:pt x="1087" y="375"/>
                      <a:pt x="1100" y="394"/>
                      <a:pt x="1116" y="410"/>
                    </a:cubicBezTo>
                    <a:cubicBezTo>
                      <a:pt x="1132" y="426"/>
                      <a:pt x="1151" y="439"/>
                      <a:pt x="1172" y="447"/>
                    </a:cubicBezTo>
                    <a:cubicBezTo>
                      <a:pt x="1193" y="456"/>
                      <a:pt x="1216" y="461"/>
                      <a:pt x="1240" y="461"/>
                    </a:cubicBezTo>
                    <a:cubicBezTo>
                      <a:pt x="1264" y="461"/>
                      <a:pt x="1287" y="456"/>
                      <a:pt x="1308" y="447"/>
                    </a:cubicBezTo>
                    <a:cubicBezTo>
                      <a:pt x="1329" y="438"/>
                      <a:pt x="1348" y="426"/>
                      <a:pt x="1364" y="410"/>
                    </a:cubicBezTo>
                    <a:cubicBezTo>
                      <a:pt x="1379" y="394"/>
                      <a:pt x="1392" y="375"/>
                      <a:pt x="1401" y="354"/>
                    </a:cubicBezTo>
                    <a:cubicBezTo>
                      <a:pt x="1410" y="333"/>
                      <a:pt x="1415" y="310"/>
                      <a:pt x="1414" y="285"/>
                    </a:cubicBezTo>
                    <a:cubicBezTo>
                      <a:pt x="1414" y="276"/>
                      <a:pt x="1414" y="267"/>
                      <a:pt x="1412" y="258"/>
                    </a:cubicBezTo>
                    <a:cubicBezTo>
                      <a:pt x="1411" y="249"/>
                      <a:pt x="1409" y="240"/>
                      <a:pt x="1406" y="232"/>
                    </a:cubicBezTo>
                    <a:cubicBezTo>
                      <a:pt x="1403" y="223"/>
                      <a:pt x="1400" y="215"/>
                      <a:pt x="1396" y="207"/>
                    </a:cubicBezTo>
                    <a:cubicBezTo>
                      <a:pt x="1392" y="199"/>
                      <a:pt x="1387" y="192"/>
                      <a:pt x="1382" y="184"/>
                    </a:cubicBezTo>
                    <a:cubicBezTo>
                      <a:pt x="1567" y="148"/>
                      <a:pt x="1567" y="148"/>
                      <a:pt x="1567" y="148"/>
                    </a:cubicBezTo>
                    <a:cubicBezTo>
                      <a:pt x="1568" y="325"/>
                      <a:pt x="1568" y="325"/>
                      <a:pt x="1568" y="325"/>
                    </a:cubicBezTo>
                    <a:cubicBezTo>
                      <a:pt x="1568" y="369"/>
                      <a:pt x="1567" y="410"/>
                      <a:pt x="1565" y="448"/>
                    </a:cubicBezTo>
                    <a:cubicBezTo>
                      <a:pt x="1563" y="486"/>
                      <a:pt x="1559" y="521"/>
                      <a:pt x="1554" y="553"/>
                    </a:cubicBezTo>
                    <a:cubicBezTo>
                      <a:pt x="1549" y="586"/>
                      <a:pt x="1543" y="615"/>
                      <a:pt x="1536" y="642"/>
                    </a:cubicBezTo>
                    <a:cubicBezTo>
                      <a:pt x="1528" y="669"/>
                      <a:pt x="1520" y="693"/>
                      <a:pt x="1510" y="715"/>
                    </a:cubicBezTo>
                    <a:cubicBezTo>
                      <a:pt x="1499" y="737"/>
                      <a:pt x="1487" y="757"/>
                      <a:pt x="1474" y="775"/>
                    </a:cubicBezTo>
                    <a:cubicBezTo>
                      <a:pt x="1461" y="794"/>
                      <a:pt x="1446" y="811"/>
                      <a:pt x="1429" y="826"/>
                    </a:cubicBezTo>
                    <a:cubicBezTo>
                      <a:pt x="1413" y="841"/>
                      <a:pt x="1395" y="854"/>
                      <a:pt x="1375" y="866"/>
                    </a:cubicBezTo>
                    <a:cubicBezTo>
                      <a:pt x="1355" y="878"/>
                      <a:pt x="1334" y="887"/>
                      <a:pt x="1312" y="896"/>
                    </a:cubicBezTo>
                    <a:cubicBezTo>
                      <a:pt x="1290" y="903"/>
                      <a:pt x="1262" y="910"/>
                      <a:pt x="1229" y="916"/>
                    </a:cubicBezTo>
                    <a:cubicBezTo>
                      <a:pt x="1196" y="922"/>
                      <a:pt x="1158" y="927"/>
                      <a:pt x="1114" y="931"/>
                    </a:cubicBezTo>
                    <a:cubicBezTo>
                      <a:pt x="1070" y="935"/>
                      <a:pt x="1020" y="938"/>
                      <a:pt x="965" y="940"/>
                    </a:cubicBezTo>
                    <a:cubicBezTo>
                      <a:pt x="910" y="942"/>
                      <a:pt x="848" y="943"/>
                      <a:pt x="781" y="943"/>
                    </a:cubicBezTo>
                    <a:cubicBezTo>
                      <a:pt x="0" y="943"/>
                      <a:pt x="0" y="943"/>
                      <a:pt x="0" y="943"/>
                    </a:cubicBezTo>
                    <a:cubicBezTo>
                      <a:pt x="4" y="149"/>
                      <a:pt x="4" y="149"/>
                      <a:pt x="4" y="149"/>
                    </a:cubicBezTo>
                    <a:cubicBezTo>
                      <a:pt x="200" y="217"/>
                      <a:pt x="200" y="217"/>
                      <a:pt x="200" y="217"/>
                    </a:cubicBezTo>
                    <a:cubicBezTo>
                      <a:pt x="217" y="223"/>
                      <a:pt x="217" y="223"/>
                      <a:pt x="217" y="223"/>
                    </a:cubicBezTo>
                    <a:cubicBezTo>
                      <a:pt x="236" y="230"/>
                      <a:pt x="236" y="230"/>
                      <a:pt x="236" y="230"/>
                    </a:cubicBezTo>
                    <a:cubicBezTo>
                      <a:pt x="234" y="227"/>
                      <a:pt x="232" y="224"/>
                      <a:pt x="231" y="221"/>
                    </a:cubicBezTo>
                    <a:cubicBezTo>
                      <a:pt x="229" y="218"/>
                      <a:pt x="227" y="215"/>
                      <a:pt x="226" y="212"/>
                    </a:cubicBezTo>
                    <a:cubicBezTo>
                      <a:pt x="225" y="209"/>
                      <a:pt x="223" y="206"/>
                      <a:pt x="222" y="202"/>
                    </a:cubicBezTo>
                    <a:cubicBezTo>
                      <a:pt x="221" y="199"/>
                      <a:pt x="220" y="196"/>
                      <a:pt x="219" y="193"/>
                    </a:cubicBezTo>
                    <a:cubicBezTo>
                      <a:pt x="218" y="189"/>
                      <a:pt x="217" y="186"/>
                      <a:pt x="216" y="182"/>
                    </a:cubicBezTo>
                    <a:cubicBezTo>
                      <a:pt x="215" y="178"/>
                      <a:pt x="214" y="175"/>
                      <a:pt x="214" y="171"/>
                    </a:cubicBezTo>
                    <a:cubicBezTo>
                      <a:pt x="213" y="168"/>
                      <a:pt x="213" y="164"/>
                      <a:pt x="213" y="160"/>
                    </a:cubicBezTo>
                    <a:cubicBezTo>
                      <a:pt x="212" y="157"/>
                      <a:pt x="212" y="153"/>
                      <a:pt x="212" y="149"/>
                    </a:cubicBezTo>
                    <a:cubicBezTo>
                      <a:pt x="212" y="128"/>
                      <a:pt x="217" y="109"/>
                      <a:pt x="224" y="91"/>
                    </a:cubicBezTo>
                    <a:cubicBezTo>
                      <a:pt x="232" y="73"/>
                      <a:pt x="243" y="57"/>
                      <a:pt x="256" y="44"/>
                    </a:cubicBezTo>
                    <a:cubicBezTo>
                      <a:pt x="270" y="30"/>
                      <a:pt x="286" y="19"/>
                      <a:pt x="304" y="12"/>
                    </a:cubicBezTo>
                    <a:cubicBezTo>
                      <a:pt x="321" y="4"/>
                      <a:pt x="341" y="0"/>
                      <a:pt x="36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dirty="0"/>
              </a:p>
            </p:txBody>
          </p:sp>
          <p:sp>
            <p:nvSpPr>
              <p:cNvPr id="23" name="Freeform 15"/>
              <p:cNvSpPr>
                <a:spLocks/>
              </p:cNvSpPr>
              <p:nvPr/>
            </p:nvSpPr>
            <p:spPr bwMode="auto">
              <a:xfrm>
                <a:off x="4645432" y="4402866"/>
                <a:ext cx="2918100" cy="1726260"/>
              </a:xfrm>
              <a:custGeom>
                <a:avLst/>
                <a:gdLst>
                  <a:gd name="T0" fmla="*/ 4 w 1523"/>
                  <a:gd name="T1" fmla="*/ 159 h 898"/>
                  <a:gd name="T2" fmla="*/ 187 w 1523"/>
                  <a:gd name="T3" fmla="*/ 222 h 898"/>
                  <a:gd name="T4" fmla="*/ 267 w 1523"/>
                  <a:gd name="T5" fmla="*/ 250 h 898"/>
                  <a:gd name="T6" fmla="*/ 227 w 1523"/>
                  <a:gd name="T7" fmla="*/ 188 h 898"/>
                  <a:gd name="T8" fmla="*/ 220 w 1523"/>
                  <a:gd name="T9" fmla="*/ 172 h 898"/>
                  <a:gd name="T10" fmla="*/ 215 w 1523"/>
                  <a:gd name="T11" fmla="*/ 155 h 898"/>
                  <a:gd name="T12" fmla="*/ 212 w 1523"/>
                  <a:gd name="T13" fmla="*/ 137 h 898"/>
                  <a:gd name="T14" fmla="*/ 222 w 1523"/>
                  <a:gd name="T15" fmla="*/ 78 h 898"/>
                  <a:gd name="T16" fmla="*/ 289 w 1523"/>
                  <a:gd name="T17" fmla="*/ 10 h 898"/>
                  <a:gd name="T18" fmla="*/ 388 w 1523"/>
                  <a:gd name="T19" fmla="*/ 10 h 898"/>
                  <a:gd name="T20" fmla="*/ 455 w 1523"/>
                  <a:gd name="T21" fmla="*/ 77 h 898"/>
                  <a:gd name="T22" fmla="*/ 461 w 1523"/>
                  <a:gd name="T23" fmla="*/ 158 h 898"/>
                  <a:gd name="T24" fmla="*/ 432 w 1523"/>
                  <a:gd name="T25" fmla="*/ 211 h 898"/>
                  <a:gd name="T26" fmla="*/ 402 w 1523"/>
                  <a:gd name="T27" fmla="*/ 236 h 898"/>
                  <a:gd name="T28" fmla="*/ 387 w 1523"/>
                  <a:gd name="T29" fmla="*/ 243 h 898"/>
                  <a:gd name="T30" fmla="*/ 317 w 1523"/>
                  <a:gd name="T31" fmla="*/ 268 h 898"/>
                  <a:gd name="T32" fmla="*/ 398 w 1523"/>
                  <a:gd name="T33" fmla="*/ 296 h 898"/>
                  <a:gd name="T34" fmla="*/ 656 w 1523"/>
                  <a:gd name="T35" fmla="*/ 386 h 898"/>
                  <a:gd name="T36" fmla="*/ 656 w 1523"/>
                  <a:gd name="T37" fmla="*/ 464 h 898"/>
                  <a:gd name="T38" fmla="*/ 739 w 1523"/>
                  <a:gd name="T39" fmla="*/ 457 h 898"/>
                  <a:gd name="T40" fmla="*/ 812 w 1523"/>
                  <a:gd name="T41" fmla="*/ 435 h 898"/>
                  <a:gd name="T42" fmla="*/ 845 w 1523"/>
                  <a:gd name="T43" fmla="*/ 402 h 898"/>
                  <a:gd name="T44" fmla="*/ 864 w 1523"/>
                  <a:gd name="T45" fmla="*/ 328 h 898"/>
                  <a:gd name="T46" fmla="*/ 1019 w 1523"/>
                  <a:gd name="T47" fmla="*/ 253 h 898"/>
                  <a:gd name="T48" fmla="*/ 1034 w 1523"/>
                  <a:gd name="T49" fmla="*/ 340 h 898"/>
                  <a:gd name="T50" fmla="*/ 1140 w 1523"/>
                  <a:gd name="T51" fmla="*/ 446 h 898"/>
                  <a:gd name="T52" fmla="*/ 1294 w 1523"/>
                  <a:gd name="T53" fmla="*/ 446 h 898"/>
                  <a:gd name="T54" fmla="*/ 1399 w 1523"/>
                  <a:gd name="T55" fmla="*/ 340 h 898"/>
                  <a:gd name="T56" fmla="*/ 1411 w 1523"/>
                  <a:gd name="T57" fmla="*/ 232 h 898"/>
                  <a:gd name="T58" fmla="*/ 1395 w 1523"/>
                  <a:gd name="T59" fmla="*/ 178 h 898"/>
                  <a:gd name="T60" fmla="*/ 1522 w 1523"/>
                  <a:gd name="T61" fmla="*/ 303 h 898"/>
                  <a:gd name="T62" fmla="*/ 1509 w 1523"/>
                  <a:gd name="T63" fmla="*/ 528 h 898"/>
                  <a:gd name="T64" fmla="*/ 1466 w 1523"/>
                  <a:gd name="T65" fmla="*/ 683 h 898"/>
                  <a:gd name="T66" fmla="*/ 1391 w 1523"/>
                  <a:gd name="T67" fmla="*/ 787 h 898"/>
                  <a:gd name="T68" fmla="*/ 1281 w 1523"/>
                  <a:gd name="T69" fmla="*/ 852 h 898"/>
                  <a:gd name="T70" fmla="*/ 1089 w 1523"/>
                  <a:gd name="T71" fmla="*/ 886 h 898"/>
                  <a:gd name="T72" fmla="*/ 758 w 1523"/>
                  <a:gd name="T73" fmla="*/ 898 h 8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23" h="898">
                    <a:moveTo>
                      <a:pt x="0" y="898"/>
                    </a:moveTo>
                    <a:cubicBezTo>
                      <a:pt x="4" y="159"/>
                      <a:pt x="4" y="159"/>
                      <a:pt x="4" y="159"/>
                    </a:cubicBezTo>
                    <a:cubicBezTo>
                      <a:pt x="169" y="216"/>
                      <a:pt x="169" y="216"/>
                      <a:pt x="169" y="216"/>
                    </a:cubicBezTo>
                    <a:cubicBezTo>
                      <a:pt x="187" y="222"/>
                      <a:pt x="187" y="222"/>
                      <a:pt x="187" y="222"/>
                    </a:cubicBezTo>
                    <a:cubicBezTo>
                      <a:pt x="205" y="229"/>
                      <a:pt x="205" y="229"/>
                      <a:pt x="205" y="229"/>
                    </a:cubicBezTo>
                    <a:cubicBezTo>
                      <a:pt x="267" y="250"/>
                      <a:pt x="267" y="250"/>
                      <a:pt x="267" y="250"/>
                    </a:cubicBezTo>
                    <a:cubicBezTo>
                      <a:pt x="232" y="195"/>
                      <a:pt x="232" y="195"/>
                      <a:pt x="232" y="195"/>
                    </a:cubicBezTo>
                    <a:cubicBezTo>
                      <a:pt x="230" y="193"/>
                      <a:pt x="229" y="191"/>
                      <a:pt x="227" y="188"/>
                    </a:cubicBezTo>
                    <a:cubicBezTo>
                      <a:pt x="226" y="185"/>
                      <a:pt x="225" y="183"/>
                      <a:pt x="223" y="180"/>
                    </a:cubicBezTo>
                    <a:cubicBezTo>
                      <a:pt x="222" y="177"/>
                      <a:pt x="221" y="175"/>
                      <a:pt x="220" y="172"/>
                    </a:cubicBezTo>
                    <a:cubicBezTo>
                      <a:pt x="219" y="169"/>
                      <a:pt x="218" y="167"/>
                      <a:pt x="217" y="164"/>
                    </a:cubicBezTo>
                    <a:cubicBezTo>
                      <a:pt x="216" y="161"/>
                      <a:pt x="216" y="158"/>
                      <a:pt x="215" y="155"/>
                    </a:cubicBezTo>
                    <a:cubicBezTo>
                      <a:pt x="214" y="152"/>
                      <a:pt x="214" y="149"/>
                      <a:pt x="213" y="146"/>
                    </a:cubicBezTo>
                    <a:cubicBezTo>
                      <a:pt x="213" y="143"/>
                      <a:pt x="212" y="140"/>
                      <a:pt x="212" y="137"/>
                    </a:cubicBezTo>
                    <a:cubicBezTo>
                      <a:pt x="212" y="133"/>
                      <a:pt x="212" y="130"/>
                      <a:pt x="212" y="127"/>
                    </a:cubicBezTo>
                    <a:cubicBezTo>
                      <a:pt x="212" y="110"/>
                      <a:pt x="215" y="93"/>
                      <a:pt x="222" y="78"/>
                    </a:cubicBezTo>
                    <a:cubicBezTo>
                      <a:pt x="229" y="62"/>
                      <a:pt x="238" y="49"/>
                      <a:pt x="249" y="37"/>
                    </a:cubicBezTo>
                    <a:cubicBezTo>
                      <a:pt x="261" y="26"/>
                      <a:pt x="274" y="16"/>
                      <a:pt x="289" y="10"/>
                    </a:cubicBezTo>
                    <a:cubicBezTo>
                      <a:pt x="305" y="4"/>
                      <a:pt x="321" y="0"/>
                      <a:pt x="339" y="0"/>
                    </a:cubicBezTo>
                    <a:cubicBezTo>
                      <a:pt x="356" y="0"/>
                      <a:pt x="372" y="4"/>
                      <a:pt x="388" y="10"/>
                    </a:cubicBezTo>
                    <a:cubicBezTo>
                      <a:pt x="403" y="16"/>
                      <a:pt x="416" y="26"/>
                      <a:pt x="428" y="37"/>
                    </a:cubicBezTo>
                    <a:cubicBezTo>
                      <a:pt x="439" y="49"/>
                      <a:pt x="448" y="62"/>
                      <a:pt x="455" y="77"/>
                    </a:cubicBezTo>
                    <a:cubicBezTo>
                      <a:pt x="461" y="93"/>
                      <a:pt x="465" y="110"/>
                      <a:pt x="465" y="127"/>
                    </a:cubicBezTo>
                    <a:cubicBezTo>
                      <a:pt x="465" y="137"/>
                      <a:pt x="463" y="148"/>
                      <a:pt x="461" y="158"/>
                    </a:cubicBezTo>
                    <a:cubicBezTo>
                      <a:pt x="458" y="168"/>
                      <a:pt x="454" y="177"/>
                      <a:pt x="450" y="186"/>
                    </a:cubicBezTo>
                    <a:cubicBezTo>
                      <a:pt x="445" y="195"/>
                      <a:pt x="439" y="204"/>
                      <a:pt x="432" y="211"/>
                    </a:cubicBezTo>
                    <a:cubicBezTo>
                      <a:pt x="426" y="219"/>
                      <a:pt x="418" y="225"/>
                      <a:pt x="410" y="231"/>
                    </a:cubicBezTo>
                    <a:cubicBezTo>
                      <a:pt x="407" y="233"/>
                      <a:pt x="405" y="234"/>
                      <a:pt x="402" y="236"/>
                    </a:cubicBezTo>
                    <a:cubicBezTo>
                      <a:pt x="400" y="237"/>
                      <a:pt x="397" y="239"/>
                      <a:pt x="395" y="240"/>
                    </a:cubicBezTo>
                    <a:cubicBezTo>
                      <a:pt x="392" y="241"/>
                      <a:pt x="390" y="242"/>
                      <a:pt x="387" y="243"/>
                    </a:cubicBezTo>
                    <a:cubicBezTo>
                      <a:pt x="384" y="245"/>
                      <a:pt x="382" y="246"/>
                      <a:pt x="379" y="247"/>
                    </a:cubicBezTo>
                    <a:cubicBezTo>
                      <a:pt x="317" y="268"/>
                      <a:pt x="317" y="268"/>
                      <a:pt x="317" y="268"/>
                    </a:cubicBezTo>
                    <a:cubicBezTo>
                      <a:pt x="379" y="289"/>
                      <a:pt x="379" y="289"/>
                      <a:pt x="379" y="289"/>
                    </a:cubicBezTo>
                    <a:cubicBezTo>
                      <a:pt x="398" y="296"/>
                      <a:pt x="398" y="296"/>
                      <a:pt x="398" y="296"/>
                    </a:cubicBezTo>
                    <a:cubicBezTo>
                      <a:pt x="415" y="302"/>
                      <a:pt x="415" y="302"/>
                      <a:pt x="415" y="302"/>
                    </a:cubicBezTo>
                    <a:cubicBezTo>
                      <a:pt x="656" y="386"/>
                      <a:pt x="656" y="386"/>
                      <a:pt x="656" y="386"/>
                    </a:cubicBezTo>
                    <a:cubicBezTo>
                      <a:pt x="656" y="440"/>
                      <a:pt x="656" y="440"/>
                      <a:pt x="656" y="440"/>
                    </a:cubicBezTo>
                    <a:cubicBezTo>
                      <a:pt x="656" y="464"/>
                      <a:pt x="656" y="464"/>
                      <a:pt x="656" y="464"/>
                    </a:cubicBezTo>
                    <a:cubicBezTo>
                      <a:pt x="680" y="463"/>
                      <a:pt x="680" y="463"/>
                      <a:pt x="680" y="463"/>
                    </a:cubicBezTo>
                    <a:cubicBezTo>
                      <a:pt x="702" y="462"/>
                      <a:pt x="722" y="459"/>
                      <a:pt x="739" y="457"/>
                    </a:cubicBezTo>
                    <a:cubicBezTo>
                      <a:pt x="755" y="454"/>
                      <a:pt x="770" y="451"/>
                      <a:pt x="782" y="447"/>
                    </a:cubicBezTo>
                    <a:cubicBezTo>
                      <a:pt x="794" y="444"/>
                      <a:pt x="804" y="439"/>
                      <a:pt x="812" y="435"/>
                    </a:cubicBezTo>
                    <a:cubicBezTo>
                      <a:pt x="820" y="431"/>
                      <a:pt x="827" y="426"/>
                      <a:pt x="832" y="420"/>
                    </a:cubicBezTo>
                    <a:cubicBezTo>
                      <a:pt x="837" y="416"/>
                      <a:pt x="841" y="410"/>
                      <a:pt x="845" y="402"/>
                    </a:cubicBezTo>
                    <a:cubicBezTo>
                      <a:pt x="849" y="394"/>
                      <a:pt x="852" y="384"/>
                      <a:pt x="856" y="373"/>
                    </a:cubicBezTo>
                    <a:cubicBezTo>
                      <a:pt x="859" y="360"/>
                      <a:pt x="862" y="345"/>
                      <a:pt x="864" y="328"/>
                    </a:cubicBezTo>
                    <a:cubicBezTo>
                      <a:pt x="866" y="315"/>
                      <a:pt x="867" y="300"/>
                      <a:pt x="868" y="283"/>
                    </a:cubicBezTo>
                    <a:cubicBezTo>
                      <a:pt x="1019" y="253"/>
                      <a:pt x="1019" y="253"/>
                      <a:pt x="1019" y="253"/>
                    </a:cubicBezTo>
                    <a:cubicBezTo>
                      <a:pt x="1019" y="256"/>
                      <a:pt x="1019" y="260"/>
                      <a:pt x="1019" y="263"/>
                    </a:cubicBezTo>
                    <a:cubicBezTo>
                      <a:pt x="1019" y="290"/>
                      <a:pt x="1024" y="316"/>
                      <a:pt x="1034" y="340"/>
                    </a:cubicBezTo>
                    <a:cubicBezTo>
                      <a:pt x="1044" y="364"/>
                      <a:pt x="1059" y="385"/>
                      <a:pt x="1077" y="403"/>
                    </a:cubicBezTo>
                    <a:cubicBezTo>
                      <a:pt x="1095" y="422"/>
                      <a:pt x="1116" y="436"/>
                      <a:pt x="1140" y="446"/>
                    </a:cubicBezTo>
                    <a:cubicBezTo>
                      <a:pt x="1164" y="456"/>
                      <a:pt x="1190" y="462"/>
                      <a:pt x="1217" y="462"/>
                    </a:cubicBezTo>
                    <a:cubicBezTo>
                      <a:pt x="1244" y="462"/>
                      <a:pt x="1270" y="456"/>
                      <a:pt x="1294" y="446"/>
                    </a:cubicBezTo>
                    <a:cubicBezTo>
                      <a:pt x="1317" y="436"/>
                      <a:pt x="1339" y="422"/>
                      <a:pt x="1357" y="403"/>
                    </a:cubicBezTo>
                    <a:cubicBezTo>
                      <a:pt x="1375" y="385"/>
                      <a:pt x="1389" y="364"/>
                      <a:pt x="1399" y="340"/>
                    </a:cubicBezTo>
                    <a:cubicBezTo>
                      <a:pt x="1409" y="316"/>
                      <a:pt x="1414" y="290"/>
                      <a:pt x="1414" y="263"/>
                    </a:cubicBezTo>
                    <a:cubicBezTo>
                      <a:pt x="1414" y="253"/>
                      <a:pt x="1413" y="242"/>
                      <a:pt x="1411" y="232"/>
                    </a:cubicBezTo>
                    <a:cubicBezTo>
                      <a:pt x="1410" y="222"/>
                      <a:pt x="1407" y="212"/>
                      <a:pt x="1404" y="202"/>
                    </a:cubicBezTo>
                    <a:cubicBezTo>
                      <a:pt x="1402" y="194"/>
                      <a:pt x="1398" y="186"/>
                      <a:pt x="1395" y="178"/>
                    </a:cubicBezTo>
                    <a:cubicBezTo>
                      <a:pt x="1522" y="153"/>
                      <a:pt x="1522" y="153"/>
                      <a:pt x="1522" y="153"/>
                    </a:cubicBezTo>
                    <a:cubicBezTo>
                      <a:pt x="1522" y="303"/>
                      <a:pt x="1522" y="303"/>
                      <a:pt x="1522" y="303"/>
                    </a:cubicBezTo>
                    <a:cubicBezTo>
                      <a:pt x="1523" y="346"/>
                      <a:pt x="1522" y="387"/>
                      <a:pt x="1519" y="424"/>
                    </a:cubicBezTo>
                    <a:cubicBezTo>
                      <a:pt x="1517" y="462"/>
                      <a:pt x="1514" y="496"/>
                      <a:pt x="1509" y="528"/>
                    </a:cubicBezTo>
                    <a:cubicBezTo>
                      <a:pt x="1504" y="559"/>
                      <a:pt x="1498" y="588"/>
                      <a:pt x="1491" y="614"/>
                    </a:cubicBezTo>
                    <a:cubicBezTo>
                      <a:pt x="1484" y="639"/>
                      <a:pt x="1476" y="662"/>
                      <a:pt x="1466" y="683"/>
                    </a:cubicBezTo>
                    <a:cubicBezTo>
                      <a:pt x="1457" y="703"/>
                      <a:pt x="1445" y="722"/>
                      <a:pt x="1433" y="740"/>
                    </a:cubicBezTo>
                    <a:cubicBezTo>
                      <a:pt x="1420" y="757"/>
                      <a:pt x="1406" y="773"/>
                      <a:pt x="1391" y="787"/>
                    </a:cubicBezTo>
                    <a:cubicBezTo>
                      <a:pt x="1376" y="801"/>
                      <a:pt x="1359" y="814"/>
                      <a:pt x="1340" y="824"/>
                    </a:cubicBezTo>
                    <a:cubicBezTo>
                      <a:pt x="1322" y="835"/>
                      <a:pt x="1302" y="844"/>
                      <a:pt x="1281" y="852"/>
                    </a:cubicBezTo>
                    <a:cubicBezTo>
                      <a:pt x="1260" y="859"/>
                      <a:pt x="1234" y="866"/>
                      <a:pt x="1202" y="872"/>
                    </a:cubicBezTo>
                    <a:cubicBezTo>
                      <a:pt x="1170" y="877"/>
                      <a:pt x="1132" y="882"/>
                      <a:pt x="1089" y="886"/>
                    </a:cubicBezTo>
                    <a:cubicBezTo>
                      <a:pt x="1046" y="890"/>
                      <a:pt x="996" y="893"/>
                      <a:pt x="941" y="895"/>
                    </a:cubicBezTo>
                    <a:cubicBezTo>
                      <a:pt x="886" y="897"/>
                      <a:pt x="825" y="898"/>
                      <a:pt x="758" y="898"/>
                    </a:cubicBezTo>
                    <a:cubicBezTo>
                      <a:pt x="0" y="898"/>
                      <a:pt x="0" y="898"/>
                      <a:pt x="0" y="89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37" name="Freeform 29"/>
              <p:cNvSpPr>
                <a:spLocks/>
              </p:cNvSpPr>
              <p:nvPr/>
            </p:nvSpPr>
            <p:spPr bwMode="auto">
              <a:xfrm>
                <a:off x="5166563" y="4194894"/>
                <a:ext cx="566938" cy="613593"/>
              </a:xfrm>
              <a:custGeom>
                <a:avLst/>
                <a:gdLst>
                  <a:gd name="T0" fmla="*/ 295 w 295"/>
                  <a:gd name="T1" fmla="*/ 122 h 318"/>
                  <a:gd name="T2" fmla="*/ 295 w 295"/>
                  <a:gd name="T3" fmla="*/ 121 h 318"/>
                  <a:gd name="T4" fmla="*/ 148 w 295"/>
                  <a:gd name="T5" fmla="*/ 31 h 318"/>
                  <a:gd name="T6" fmla="*/ 0 w 295"/>
                  <a:gd name="T7" fmla="*/ 102 h 318"/>
                  <a:gd name="T8" fmla="*/ 178 w 295"/>
                  <a:gd name="T9" fmla="*/ 141 h 318"/>
                  <a:gd name="T10" fmla="*/ 188 w 295"/>
                  <a:gd name="T11" fmla="*/ 318 h 318"/>
                  <a:gd name="T12" fmla="*/ 283 w 295"/>
                  <a:gd name="T13" fmla="*/ 172 h 318"/>
                  <a:gd name="T14" fmla="*/ 295 w 295"/>
                  <a:gd name="T15" fmla="*/ 122 h 318"/>
                  <a:gd name="T16" fmla="*/ 295 w 295"/>
                  <a:gd name="T17" fmla="*/ 122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5" h="318">
                    <a:moveTo>
                      <a:pt x="295" y="122"/>
                    </a:moveTo>
                    <a:cubicBezTo>
                      <a:pt x="295" y="121"/>
                      <a:pt x="295" y="121"/>
                      <a:pt x="295" y="121"/>
                    </a:cubicBezTo>
                    <a:cubicBezTo>
                      <a:pt x="293" y="47"/>
                      <a:pt x="214" y="0"/>
                      <a:pt x="148" y="31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60" y="73"/>
                      <a:pt x="135" y="89"/>
                      <a:pt x="178" y="141"/>
                    </a:cubicBezTo>
                    <a:cubicBezTo>
                      <a:pt x="219" y="191"/>
                      <a:pt x="223" y="263"/>
                      <a:pt x="188" y="318"/>
                    </a:cubicBezTo>
                    <a:cubicBezTo>
                      <a:pt x="219" y="270"/>
                      <a:pt x="256" y="223"/>
                      <a:pt x="283" y="172"/>
                    </a:cubicBezTo>
                    <a:cubicBezTo>
                      <a:pt x="291" y="157"/>
                      <a:pt x="295" y="139"/>
                      <a:pt x="295" y="122"/>
                    </a:cubicBezTo>
                    <a:cubicBezTo>
                      <a:pt x="295" y="121"/>
                      <a:pt x="295" y="122"/>
                      <a:pt x="295" y="12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82" name="Freeform 73"/>
              <p:cNvSpPr>
                <a:spLocks/>
              </p:cNvSpPr>
              <p:nvPr/>
            </p:nvSpPr>
            <p:spPr bwMode="auto">
              <a:xfrm>
                <a:off x="5489336" y="4555558"/>
                <a:ext cx="231865" cy="359107"/>
              </a:xfrm>
              <a:custGeom>
                <a:avLst/>
                <a:gdLst>
                  <a:gd name="T0" fmla="*/ 0 w 119"/>
                  <a:gd name="T1" fmla="*/ 184 h 184"/>
                  <a:gd name="T2" fmla="*/ 49 w 119"/>
                  <a:gd name="T3" fmla="*/ 104 h 184"/>
                  <a:gd name="T4" fmla="*/ 101 w 119"/>
                  <a:gd name="T5" fmla="*/ 24 h 184"/>
                  <a:gd name="T6" fmla="*/ 108 w 119"/>
                  <a:gd name="T7" fmla="*/ 17 h 184"/>
                  <a:gd name="T8" fmla="*/ 114 w 119"/>
                  <a:gd name="T9" fmla="*/ 9 h 184"/>
                  <a:gd name="T10" fmla="*/ 119 w 119"/>
                  <a:gd name="T11" fmla="*/ 0 h 184"/>
                  <a:gd name="T12" fmla="*/ 29 w 119"/>
                  <a:gd name="T13" fmla="*/ 152 h 184"/>
                  <a:gd name="T14" fmla="*/ 20 w 119"/>
                  <a:gd name="T15" fmla="*/ 164 h 184"/>
                  <a:gd name="T16" fmla="*/ 11 w 119"/>
                  <a:gd name="T17" fmla="*/ 174 h 184"/>
                  <a:gd name="T18" fmla="*/ 0 w 119"/>
                  <a:gd name="T1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9" h="184">
                    <a:moveTo>
                      <a:pt x="0" y="184"/>
                    </a:moveTo>
                    <a:cubicBezTo>
                      <a:pt x="17" y="157"/>
                      <a:pt x="33" y="130"/>
                      <a:pt x="49" y="104"/>
                    </a:cubicBezTo>
                    <a:cubicBezTo>
                      <a:pt x="65" y="77"/>
                      <a:pt x="79" y="46"/>
                      <a:pt x="101" y="24"/>
                    </a:cubicBezTo>
                    <a:cubicBezTo>
                      <a:pt x="103" y="22"/>
                      <a:pt x="106" y="19"/>
                      <a:pt x="108" y="17"/>
                    </a:cubicBezTo>
                    <a:cubicBezTo>
                      <a:pt x="110" y="14"/>
                      <a:pt x="112" y="11"/>
                      <a:pt x="114" y="9"/>
                    </a:cubicBezTo>
                    <a:cubicBezTo>
                      <a:pt x="116" y="6"/>
                      <a:pt x="118" y="3"/>
                      <a:pt x="119" y="0"/>
                    </a:cubicBezTo>
                    <a:cubicBezTo>
                      <a:pt x="90" y="51"/>
                      <a:pt x="63" y="104"/>
                      <a:pt x="29" y="152"/>
                    </a:cubicBezTo>
                    <a:cubicBezTo>
                      <a:pt x="26" y="156"/>
                      <a:pt x="23" y="160"/>
                      <a:pt x="20" y="164"/>
                    </a:cubicBezTo>
                    <a:cubicBezTo>
                      <a:pt x="17" y="167"/>
                      <a:pt x="14" y="171"/>
                      <a:pt x="11" y="174"/>
                    </a:cubicBezTo>
                    <a:cubicBezTo>
                      <a:pt x="7" y="178"/>
                      <a:pt x="4" y="181"/>
                      <a:pt x="0" y="18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51" name="Freeform 43"/>
              <p:cNvSpPr>
                <a:spLocks/>
              </p:cNvSpPr>
              <p:nvPr/>
            </p:nvSpPr>
            <p:spPr bwMode="auto">
              <a:xfrm>
                <a:off x="4584640" y="2453224"/>
                <a:ext cx="1914296" cy="2614132"/>
              </a:xfrm>
              <a:custGeom>
                <a:avLst/>
                <a:gdLst>
                  <a:gd name="T0" fmla="*/ 698 w 998"/>
                  <a:gd name="T1" fmla="*/ 369 h 1358"/>
                  <a:gd name="T2" fmla="*/ 722 w 998"/>
                  <a:gd name="T3" fmla="*/ 368 h 1358"/>
                  <a:gd name="T4" fmla="*/ 740 w 998"/>
                  <a:gd name="T5" fmla="*/ 368 h 1358"/>
                  <a:gd name="T6" fmla="*/ 742 w 998"/>
                  <a:gd name="T7" fmla="*/ 467 h 1358"/>
                  <a:gd name="T8" fmla="*/ 749 w 998"/>
                  <a:gd name="T9" fmla="*/ 478 h 1358"/>
                  <a:gd name="T10" fmla="*/ 764 w 998"/>
                  <a:gd name="T11" fmla="*/ 466 h 1358"/>
                  <a:gd name="T12" fmla="*/ 789 w 998"/>
                  <a:gd name="T13" fmla="*/ 451 h 1358"/>
                  <a:gd name="T14" fmla="*/ 828 w 998"/>
                  <a:gd name="T15" fmla="*/ 440 h 1358"/>
                  <a:gd name="T16" fmla="*/ 907 w 998"/>
                  <a:gd name="T17" fmla="*/ 450 h 1358"/>
                  <a:gd name="T18" fmla="*/ 986 w 998"/>
                  <a:gd name="T19" fmla="*/ 529 h 1358"/>
                  <a:gd name="T20" fmla="*/ 986 w 998"/>
                  <a:gd name="T21" fmla="*/ 644 h 1358"/>
                  <a:gd name="T22" fmla="*/ 908 w 998"/>
                  <a:gd name="T23" fmla="*/ 723 h 1358"/>
                  <a:gd name="T24" fmla="*/ 829 w 998"/>
                  <a:gd name="T25" fmla="*/ 733 h 1358"/>
                  <a:gd name="T26" fmla="*/ 790 w 998"/>
                  <a:gd name="T27" fmla="*/ 722 h 1358"/>
                  <a:gd name="T28" fmla="*/ 764 w 998"/>
                  <a:gd name="T29" fmla="*/ 707 h 1358"/>
                  <a:gd name="T30" fmla="*/ 750 w 998"/>
                  <a:gd name="T31" fmla="*/ 696 h 1358"/>
                  <a:gd name="T32" fmla="*/ 743 w 998"/>
                  <a:gd name="T33" fmla="*/ 707 h 1358"/>
                  <a:gd name="T34" fmla="*/ 743 w 998"/>
                  <a:gd name="T35" fmla="*/ 808 h 1358"/>
                  <a:gd name="T36" fmla="*/ 722 w 998"/>
                  <a:gd name="T37" fmla="*/ 806 h 1358"/>
                  <a:gd name="T38" fmla="*/ 698 w 998"/>
                  <a:gd name="T39" fmla="*/ 804 h 1358"/>
                  <a:gd name="T40" fmla="*/ 471 w 998"/>
                  <a:gd name="T41" fmla="*/ 1279 h 1358"/>
                  <a:gd name="T42" fmla="*/ 516 w 998"/>
                  <a:gd name="T43" fmla="*/ 1221 h 1358"/>
                  <a:gd name="T44" fmla="*/ 532 w 998"/>
                  <a:gd name="T45" fmla="*/ 1146 h 1358"/>
                  <a:gd name="T46" fmla="*/ 481 w 998"/>
                  <a:gd name="T47" fmla="*/ 1022 h 1358"/>
                  <a:gd name="T48" fmla="*/ 358 w 998"/>
                  <a:gd name="T49" fmla="*/ 971 h 1358"/>
                  <a:gd name="T50" fmla="*/ 234 w 998"/>
                  <a:gd name="T51" fmla="*/ 1023 h 1358"/>
                  <a:gd name="T52" fmla="*/ 182 w 998"/>
                  <a:gd name="T53" fmla="*/ 1146 h 1358"/>
                  <a:gd name="T54" fmla="*/ 183 w 998"/>
                  <a:gd name="T55" fmla="*/ 1163 h 1358"/>
                  <a:gd name="T56" fmla="*/ 185 w 998"/>
                  <a:gd name="T57" fmla="*/ 1180 h 1358"/>
                  <a:gd name="T58" fmla="*/ 5 w 998"/>
                  <a:gd name="T59" fmla="*/ 269 h 1358"/>
                  <a:gd name="T60" fmla="*/ 175 w 998"/>
                  <a:gd name="T61" fmla="*/ 207 h 1358"/>
                  <a:gd name="T62" fmla="*/ 175 w 998"/>
                  <a:gd name="T63" fmla="*/ 216 h 1358"/>
                  <a:gd name="T64" fmla="*/ 188 w 998"/>
                  <a:gd name="T65" fmla="*/ 288 h 1358"/>
                  <a:gd name="T66" fmla="*/ 280 w 998"/>
                  <a:gd name="T67" fmla="*/ 381 h 1358"/>
                  <a:gd name="T68" fmla="*/ 416 w 998"/>
                  <a:gd name="T69" fmla="*/ 381 h 1358"/>
                  <a:gd name="T70" fmla="*/ 509 w 998"/>
                  <a:gd name="T71" fmla="*/ 288 h 1358"/>
                  <a:gd name="T72" fmla="*/ 518 w 998"/>
                  <a:gd name="T73" fmla="*/ 183 h 1358"/>
                  <a:gd name="T74" fmla="*/ 488 w 998"/>
                  <a:gd name="T75" fmla="*/ 118 h 1358"/>
                  <a:gd name="T76" fmla="*/ 698 w 998"/>
                  <a:gd name="T77" fmla="*/ 0 h 1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98" h="1358">
                    <a:moveTo>
                      <a:pt x="698" y="0"/>
                    </a:moveTo>
                    <a:cubicBezTo>
                      <a:pt x="698" y="369"/>
                      <a:pt x="698" y="369"/>
                      <a:pt x="698" y="369"/>
                    </a:cubicBezTo>
                    <a:cubicBezTo>
                      <a:pt x="702" y="369"/>
                      <a:pt x="707" y="369"/>
                      <a:pt x="710" y="369"/>
                    </a:cubicBezTo>
                    <a:cubicBezTo>
                      <a:pt x="714" y="368"/>
                      <a:pt x="718" y="368"/>
                      <a:pt x="722" y="368"/>
                    </a:cubicBezTo>
                    <a:cubicBezTo>
                      <a:pt x="725" y="368"/>
                      <a:pt x="728" y="368"/>
                      <a:pt x="732" y="368"/>
                    </a:cubicBezTo>
                    <a:cubicBezTo>
                      <a:pt x="735" y="368"/>
                      <a:pt x="738" y="368"/>
                      <a:pt x="740" y="368"/>
                    </a:cubicBezTo>
                    <a:cubicBezTo>
                      <a:pt x="742" y="450"/>
                      <a:pt x="742" y="450"/>
                      <a:pt x="742" y="450"/>
                    </a:cubicBezTo>
                    <a:cubicBezTo>
                      <a:pt x="742" y="467"/>
                      <a:pt x="742" y="467"/>
                      <a:pt x="742" y="467"/>
                    </a:cubicBezTo>
                    <a:cubicBezTo>
                      <a:pt x="742" y="485"/>
                      <a:pt x="742" y="485"/>
                      <a:pt x="742" y="485"/>
                    </a:cubicBezTo>
                    <a:cubicBezTo>
                      <a:pt x="744" y="482"/>
                      <a:pt x="747" y="480"/>
                      <a:pt x="749" y="478"/>
                    </a:cubicBezTo>
                    <a:cubicBezTo>
                      <a:pt x="751" y="476"/>
                      <a:pt x="754" y="474"/>
                      <a:pt x="756" y="472"/>
                    </a:cubicBezTo>
                    <a:cubicBezTo>
                      <a:pt x="759" y="470"/>
                      <a:pt x="761" y="468"/>
                      <a:pt x="764" y="466"/>
                    </a:cubicBezTo>
                    <a:cubicBezTo>
                      <a:pt x="766" y="464"/>
                      <a:pt x="769" y="462"/>
                      <a:pt x="772" y="461"/>
                    </a:cubicBezTo>
                    <a:cubicBezTo>
                      <a:pt x="777" y="457"/>
                      <a:pt x="783" y="454"/>
                      <a:pt x="789" y="451"/>
                    </a:cubicBezTo>
                    <a:cubicBezTo>
                      <a:pt x="795" y="448"/>
                      <a:pt x="802" y="446"/>
                      <a:pt x="808" y="444"/>
                    </a:cubicBezTo>
                    <a:cubicBezTo>
                      <a:pt x="815" y="442"/>
                      <a:pt x="822" y="441"/>
                      <a:pt x="828" y="440"/>
                    </a:cubicBezTo>
                    <a:cubicBezTo>
                      <a:pt x="835" y="439"/>
                      <a:pt x="842" y="438"/>
                      <a:pt x="850" y="438"/>
                    </a:cubicBezTo>
                    <a:cubicBezTo>
                      <a:pt x="870" y="438"/>
                      <a:pt x="890" y="442"/>
                      <a:pt x="907" y="450"/>
                    </a:cubicBezTo>
                    <a:cubicBezTo>
                      <a:pt x="925" y="457"/>
                      <a:pt x="941" y="468"/>
                      <a:pt x="954" y="482"/>
                    </a:cubicBezTo>
                    <a:cubicBezTo>
                      <a:pt x="968" y="495"/>
                      <a:pt x="979" y="511"/>
                      <a:pt x="986" y="529"/>
                    </a:cubicBezTo>
                    <a:cubicBezTo>
                      <a:pt x="994" y="546"/>
                      <a:pt x="998" y="566"/>
                      <a:pt x="998" y="586"/>
                    </a:cubicBezTo>
                    <a:cubicBezTo>
                      <a:pt x="998" y="607"/>
                      <a:pt x="994" y="626"/>
                      <a:pt x="986" y="644"/>
                    </a:cubicBezTo>
                    <a:cubicBezTo>
                      <a:pt x="979" y="662"/>
                      <a:pt x="968" y="678"/>
                      <a:pt x="955" y="691"/>
                    </a:cubicBezTo>
                    <a:cubicBezTo>
                      <a:pt x="941" y="705"/>
                      <a:pt x="925" y="715"/>
                      <a:pt x="908" y="723"/>
                    </a:cubicBezTo>
                    <a:cubicBezTo>
                      <a:pt x="890" y="730"/>
                      <a:pt x="870" y="735"/>
                      <a:pt x="850" y="735"/>
                    </a:cubicBezTo>
                    <a:cubicBezTo>
                      <a:pt x="843" y="735"/>
                      <a:pt x="836" y="734"/>
                      <a:pt x="829" y="733"/>
                    </a:cubicBezTo>
                    <a:cubicBezTo>
                      <a:pt x="822" y="732"/>
                      <a:pt x="815" y="731"/>
                      <a:pt x="809" y="729"/>
                    </a:cubicBezTo>
                    <a:cubicBezTo>
                      <a:pt x="802" y="727"/>
                      <a:pt x="796" y="725"/>
                      <a:pt x="790" y="722"/>
                    </a:cubicBezTo>
                    <a:cubicBezTo>
                      <a:pt x="784" y="719"/>
                      <a:pt x="778" y="716"/>
                      <a:pt x="772" y="713"/>
                    </a:cubicBezTo>
                    <a:cubicBezTo>
                      <a:pt x="770" y="711"/>
                      <a:pt x="767" y="709"/>
                      <a:pt x="764" y="707"/>
                    </a:cubicBezTo>
                    <a:cubicBezTo>
                      <a:pt x="762" y="706"/>
                      <a:pt x="759" y="704"/>
                      <a:pt x="757" y="702"/>
                    </a:cubicBezTo>
                    <a:cubicBezTo>
                      <a:pt x="754" y="700"/>
                      <a:pt x="752" y="698"/>
                      <a:pt x="750" y="696"/>
                    </a:cubicBezTo>
                    <a:cubicBezTo>
                      <a:pt x="747" y="694"/>
                      <a:pt x="745" y="691"/>
                      <a:pt x="743" y="689"/>
                    </a:cubicBezTo>
                    <a:cubicBezTo>
                      <a:pt x="743" y="707"/>
                      <a:pt x="743" y="707"/>
                      <a:pt x="743" y="707"/>
                    </a:cubicBezTo>
                    <a:cubicBezTo>
                      <a:pt x="743" y="724"/>
                      <a:pt x="743" y="724"/>
                      <a:pt x="743" y="724"/>
                    </a:cubicBezTo>
                    <a:cubicBezTo>
                      <a:pt x="743" y="808"/>
                      <a:pt x="743" y="808"/>
                      <a:pt x="743" y="808"/>
                    </a:cubicBezTo>
                    <a:cubicBezTo>
                      <a:pt x="740" y="807"/>
                      <a:pt x="737" y="807"/>
                      <a:pt x="733" y="807"/>
                    </a:cubicBezTo>
                    <a:cubicBezTo>
                      <a:pt x="729" y="806"/>
                      <a:pt x="726" y="806"/>
                      <a:pt x="722" y="806"/>
                    </a:cubicBezTo>
                    <a:cubicBezTo>
                      <a:pt x="718" y="806"/>
                      <a:pt x="714" y="805"/>
                      <a:pt x="710" y="805"/>
                    </a:cubicBezTo>
                    <a:cubicBezTo>
                      <a:pt x="706" y="805"/>
                      <a:pt x="702" y="804"/>
                      <a:pt x="698" y="804"/>
                    </a:cubicBezTo>
                    <a:cubicBezTo>
                      <a:pt x="698" y="1358"/>
                      <a:pt x="698" y="1358"/>
                      <a:pt x="698" y="1358"/>
                    </a:cubicBezTo>
                    <a:cubicBezTo>
                      <a:pt x="471" y="1279"/>
                      <a:pt x="471" y="1279"/>
                      <a:pt x="471" y="1279"/>
                    </a:cubicBezTo>
                    <a:cubicBezTo>
                      <a:pt x="480" y="1271"/>
                      <a:pt x="489" y="1262"/>
                      <a:pt x="496" y="1253"/>
                    </a:cubicBezTo>
                    <a:cubicBezTo>
                      <a:pt x="504" y="1243"/>
                      <a:pt x="510" y="1232"/>
                      <a:pt x="516" y="1221"/>
                    </a:cubicBezTo>
                    <a:cubicBezTo>
                      <a:pt x="521" y="1209"/>
                      <a:pt x="525" y="1198"/>
                      <a:pt x="528" y="1185"/>
                    </a:cubicBezTo>
                    <a:cubicBezTo>
                      <a:pt x="531" y="1173"/>
                      <a:pt x="532" y="1160"/>
                      <a:pt x="532" y="1146"/>
                    </a:cubicBezTo>
                    <a:cubicBezTo>
                      <a:pt x="532" y="1122"/>
                      <a:pt x="527" y="1099"/>
                      <a:pt x="519" y="1078"/>
                    </a:cubicBezTo>
                    <a:cubicBezTo>
                      <a:pt x="510" y="1057"/>
                      <a:pt x="497" y="1038"/>
                      <a:pt x="481" y="1022"/>
                    </a:cubicBezTo>
                    <a:cubicBezTo>
                      <a:pt x="465" y="1007"/>
                      <a:pt x="447" y="994"/>
                      <a:pt x="426" y="985"/>
                    </a:cubicBezTo>
                    <a:cubicBezTo>
                      <a:pt x="405" y="976"/>
                      <a:pt x="382" y="971"/>
                      <a:pt x="358" y="971"/>
                    </a:cubicBezTo>
                    <a:cubicBezTo>
                      <a:pt x="333" y="971"/>
                      <a:pt x="311" y="976"/>
                      <a:pt x="290" y="985"/>
                    </a:cubicBezTo>
                    <a:cubicBezTo>
                      <a:pt x="269" y="994"/>
                      <a:pt x="250" y="1007"/>
                      <a:pt x="234" y="1023"/>
                    </a:cubicBezTo>
                    <a:cubicBezTo>
                      <a:pt x="218" y="1038"/>
                      <a:pt x="205" y="1057"/>
                      <a:pt x="196" y="1078"/>
                    </a:cubicBezTo>
                    <a:cubicBezTo>
                      <a:pt x="187" y="1099"/>
                      <a:pt x="182" y="1122"/>
                      <a:pt x="182" y="1146"/>
                    </a:cubicBezTo>
                    <a:cubicBezTo>
                      <a:pt x="182" y="1149"/>
                      <a:pt x="182" y="1152"/>
                      <a:pt x="182" y="1155"/>
                    </a:cubicBezTo>
                    <a:cubicBezTo>
                      <a:pt x="183" y="1158"/>
                      <a:pt x="183" y="1161"/>
                      <a:pt x="183" y="1163"/>
                    </a:cubicBezTo>
                    <a:cubicBezTo>
                      <a:pt x="183" y="1166"/>
                      <a:pt x="184" y="1169"/>
                      <a:pt x="184" y="1172"/>
                    </a:cubicBezTo>
                    <a:cubicBezTo>
                      <a:pt x="184" y="1174"/>
                      <a:pt x="185" y="1177"/>
                      <a:pt x="185" y="1180"/>
                    </a:cubicBezTo>
                    <a:cubicBezTo>
                      <a:pt x="0" y="1115"/>
                      <a:pt x="0" y="1115"/>
                      <a:pt x="0" y="1115"/>
                    </a:cubicBezTo>
                    <a:cubicBezTo>
                      <a:pt x="5" y="269"/>
                      <a:pt x="5" y="269"/>
                      <a:pt x="5" y="269"/>
                    </a:cubicBezTo>
                    <a:cubicBezTo>
                      <a:pt x="176" y="203"/>
                      <a:pt x="176" y="203"/>
                      <a:pt x="176" y="203"/>
                    </a:cubicBezTo>
                    <a:cubicBezTo>
                      <a:pt x="175" y="205"/>
                      <a:pt x="175" y="206"/>
                      <a:pt x="175" y="207"/>
                    </a:cubicBezTo>
                    <a:cubicBezTo>
                      <a:pt x="175" y="209"/>
                      <a:pt x="175" y="210"/>
                      <a:pt x="175" y="212"/>
                    </a:cubicBezTo>
                    <a:cubicBezTo>
                      <a:pt x="175" y="213"/>
                      <a:pt x="175" y="215"/>
                      <a:pt x="175" y="216"/>
                    </a:cubicBezTo>
                    <a:cubicBezTo>
                      <a:pt x="174" y="218"/>
                      <a:pt x="174" y="219"/>
                      <a:pt x="174" y="221"/>
                    </a:cubicBezTo>
                    <a:cubicBezTo>
                      <a:pt x="174" y="245"/>
                      <a:pt x="179" y="267"/>
                      <a:pt x="188" y="288"/>
                    </a:cubicBezTo>
                    <a:cubicBezTo>
                      <a:pt x="197" y="309"/>
                      <a:pt x="209" y="328"/>
                      <a:pt x="225" y="343"/>
                    </a:cubicBezTo>
                    <a:cubicBezTo>
                      <a:pt x="241" y="359"/>
                      <a:pt x="259" y="372"/>
                      <a:pt x="280" y="381"/>
                    </a:cubicBezTo>
                    <a:cubicBezTo>
                      <a:pt x="301" y="389"/>
                      <a:pt x="324" y="394"/>
                      <a:pt x="348" y="394"/>
                    </a:cubicBezTo>
                    <a:cubicBezTo>
                      <a:pt x="372" y="394"/>
                      <a:pt x="395" y="389"/>
                      <a:pt x="416" y="381"/>
                    </a:cubicBezTo>
                    <a:cubicBezTo>
                      <a:pt x="437" y="372"/>
                      <a:pt x="455" y="359"/>
                      <a:pt x="471" y="343"/>
                    </a:cubicBezTo>
                    <a:cubicBezTo>
                      <a:pt x="487" y="328"/>
                      <a:pt x="500" y="309"/>
                      <a:pt x="509" y="288"/>
                    </a:cubicBezTo>
                    <a:cubicBezTo>
                      <a:pt x="518" y="268"/>
                      <a:pt x="522" y="245"/>
                      <a:pt x="522" y="221"/>
                    </a:cubicBezTo>
                    <a:cubicBezTo>
                      <a:pt x="523" y="208"/>
                      <a:pt x="521" y="195"/>
                      <a:pt x="518" y="183"/>
                    </a:cubicBezTo>
                    <a:cubicBezTo>
                      <a:pt x="516" y="171"/>
                      <a:pt x="512" y="159"/>
                      <a:pt x="507" y="148"/>
                    </a:cubicBezTo>
                    <a:cubicBezTo>
                      <a:pt x="502" y="137"/>
                      <a:pt x="495" y="127"/>
                      <a:pt x="488" y="118"/>
                    </a:cubicBezTo>
                    <a:cubicBezTo>
                      <a:pt x="481" y="108"/>
                      <a:pt x="473" y="99"/>
                      <a:pt x="464" y="91"/>
                    </a:cubicBez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52" name="Freeform 44"/>
              <p:cNvSpPr>
                <a:spLocks/>
              </p:cNvSpPr>
              <p:nvPr/>
            </p:nvSpPr>
            <p:spPr bwMode="auto">
              <a:xfrm>
                <a:off x="4628468" y="2516845"/>
                <a:ext cx="1826640" cy="2491130"/>
              </a:xfrm>
              <a:custGeom>
                <a:avLst/>
                <a:gdLst>
                  <a:gd name="T0" fmla="*/ 489 w 952"/>
                  <a:gd name="T1" fmla="*/ 1237 h 1294"/>
                  <a:gd name="T2" fmla="*/ 513 w 952"/>
                  <a:gd name="T3" fmla="*/ 1197 h 1294"/>
                  <a:gd name="T4" fmla="*/ 532 w 952"/>
                  <a:gd name="T5" fmla="*/ 1114 h 1294"/>
                  <a:gd name="T6" fmla="*/ 474 w 952"/>
                  <a:gd name="T7" fmla="*/ 974 h 1294"/>
                  <a:gd name="T8" fmla="*/ 335 w 952"/>
                  <a:gd name="T9" fmla="*/ 916 h 1294"/>
                  <a:gd name="T10" fmla="*/ 195 w 952"/>
                  <a:gd name="T11" fmla="*/ 974 h 1294"/>
                  <a:gd name="T12" fmla="*/ 137 w 952"/>
                  <a:gd name="T13" fmla="*/ 1113 h 1294"/>
                  <a:gd name="T14" fmla="*/ 0 w 952"/>
                  <a:gd name="T15" fmla="*/ 1066 h 1294"/>
                  <a:gd name="T16" fmla="*/ 129 w 952"/>
                  <a:gd name="T17" fmla="*/ 203 h 1294"/>
                  <a:gd name="T18" fmla="*/ 186 w 952"/>
                  <a:gd name="T19" fmla="*/ 326 h 1294"/>
                  <a:gd name="T20" fmla="*/ 325 w 952"/>
                  <a:gd name="T21" fmla="*/ 384 h 1294"/>
                  <a:gd name="T22" fmla="*/ 464 w 952"/>
                  <a:gd name="T23" fmla="*/ 326 h 1294"/>
                  <a:gd name="T24" fmla="*/ 522 w 952"/>
                  <a:gd name="T25" fmla="*/ 188 h 1294"/>
                  <a:gd name="T26" fmla="*/ 504 w 952"/>
                  <a:gd name="T27" fmla="*/ 106 h 1294"/>
                  <a:gd name="T28" fmla="*/ 480 w 952"/>
                  <a:gd name="T29" fmla="*/ 67 h 1294"/>
                  <a:gd name="T30" fmla="*/ 653 w 952"/>
                  <a:gd name="T31" fmla="*/ 336 h 1294"/>
                  <a:gd name="T32" fmla="*/ 676 w 952"/>
                  <a:gd name="T33" fmla="*/ 358 h 1294"/>
                  <a:gd name="T34" fmla="*/ 695 w 952"/>
                  <a:gd name="T35" fmla="*/ 358 h 1294"/>
                  <a:gd name="T36" fmla="*/ 736 w 952"/>
                  <a:gd name="T37" fmla="*/ 467 h 1294"/>
                  <a:gd name="T38" fmla="*/ 747 w 952"/>
                  <a:gd name="T39" fmla="*/ 456 h 1294"/>
                  <a:gd name="T40" fmla="*/ 760 w 952"/>
                  <a:gd name="T41" fmla="*/ 447 h 1294"/>
                  <a:gd name="T42" fmla="*/ 792 w 952"/>
                  <a:gd name="T43" fmla="*/ 433 h 1294"/>
                  <a:gd name="T44" fmla="*/ 827 w 952"/>
                  <a:gd name="T45" fmla="*/ 428 h 1294"/>
                  <a:gd name="T46" fmla="*/ 915 w 952"/>
                  <a:gd name="T47" fmla="*/ 465 h 1294"/>
                  <a:gd name="T48" fmla="*/ 952 w 952"/>
                  <a:gd name="T49" fmla="*/ 553 h 1294"/>
                  <a:gd name="T50" fmla="*/ 916 w 952"/>
                  <a:gd name="T51" fmla="*/ 642 h 1294"/>
                  <a:gd name="T52" fmla="*/ 827 w 952"/>
                  <a:gd name="T53" fmla="*/ 679 h 1294"/>
                  <a:gd name="T54" fmla="*/ 792 w 952"/>
                  <a:gd name="T55" fmla="*/ 674 h 1294"/>
                  <a:gd name="T56" fmla="*/ 761 w 952"/>
                  <a:gd name="T57" fmla="*/ 660 h 1294"/>
                  <a:gd name="T58" fmla="*/ 748 w 952"/>
                  <a:gd name="T59" fmla="*/ 651 h 1294"/>
                  <a:gd name="T60" fmla="*/ 736 w 952"/>
                  <a:gd name="T61" fmla="*/ 641 h 1294"/>
                  <a:gd name="T62" fmla="*/ 698 w 952"/>
                  <a:gd name="T63" fmla="*/ 750 h 1294"/>
                  <a:gd name="T64" fmla="*/ 676 w 952"/>
                  <a:gd name="T65" fmla="*/ 749 h 1294"/>
                  <a:gd name="T66" fmla="*/ 652 w 952"/>
                  <a:gd name="T67" fmla="*/ 1294 h 1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52" h="1294">
                    <a:moveTo>
                      <a:pt x="652" y="1294"/>
                    </a:moveTo>
                    <a:cubicBezTo>
                      <a:pt x="489" y="1237"/>
                      <a:pt x="489" y="1237"/>
                      <a:pt x="489" y="1237"/>
                    </a:cubicBezTo>
                    <a:cubicBezTo>
                      <a:pt x="490" y="1236"/>
                      <a:pt x="490" y="1234"/>
                      <a:pt x="491" y="1233"/>
                    </a:cubicBezTo>
                    <a:cubicBezTo>
                      <a:pt x="500" y="1222"/>
                      <a:pt x="507" y="1210"/>
                      <a:pt x="513" y="1197"/>
                    </a:cubicBezTo>
                    <a:cubicBezTo>
                      <a:pt x="519" y="1185"/>
                      <a:pt x="524" y="1171"/>
                      <a:pt x="527" y="1157"/>
                    </a:cubicBezTo>
                    <a:cubicBezTo>
                      <a:pt x="530" y="1143"/>
                      <a:pt x="532" y="1128"/>
                      <a:pt x="532" y="1114"/>
                    </a:cubicBezTo>
                    <a:cubicBezTo>
                      <a:pt x="532" y="1087"/>
                      <a:pt x="527" y="1061"/>
                      <a:pt x="516" y="1036"/>
                    </a:cubicBezTo>
                    <a:cubicBezTo>
                      <a:pt x="506" y="1013"/>
                      <a:pt x="492" y="992"/>
                      <a:pt x="474" y="974"/>
                    </a:cubicBezTo>
                    <a:cubicBezTo>
                      <a:pt x="456" y="955"/>
                      <a:pt x="435" y="941"/>
                      <a:pt x="411" y="931"/>
                    </a:cubicBezTo>
                    <a:cubicBezTo>
                      <a:pt x="387" y="921"/>
                      <a:pt x="361" y="916"/>
                      <a:pt x="335" y="916"/>
                    </a:cubicBezTo>
                    <a:cubicBezTo>
                      <a:pt x="308" y="916"/>
                      <a:pt x="282" y="921"/>
                      <a:pt x="258" y="931"/>
                    </a:cubicBezTo>
                    <a:cubicBezTo>
                      <a:pt x="234" y="941"/>
                      <a:pt x="213" y="955"/>
                      <a:pt x="195" y="974"/>
                    </a:cubicBezTo>
                    <a:cubicBezTo>
                      <a:pt x="177" y="992"/>
                      <a:pt x="162" y="1013"/>
                      <a:pt x="152" y="1036"/>
                    </a:cubicBezTo>
                    <a:cubicBezTo>
                      <a:pt x="142" y="1061"/>
                      <a:pt x="137" y="1087"/>
                      <a:pt x="137" y="1113"/>
                    </a:cubicBezTo>
                    <a:cubicBezTo>
                      <a:pt x="137" y="1114"/>
                      <a:pt x="137" y="1114"/>
                      <a:pt x="137" y="1114"/>
                    </a:cubicBezTo>
                    <a:cubicBezTo>
                      <a:pt x="0" y="1066"/>
                      <a:pt x="0" y="1066"/>
                      <a:pt x="0" y="1066"/>
                    </a:cubicBezTo>
                    <a:cubicBezTo>
                      <a:pt x="4" y="252"/>
                      <a:pt x="4" y="252"/>
                      <a:pt x="4" y="252"/>
                    </a:cubicBezTo>
                    <a:cubicBezTo>
                      <a:pt x="129" y="203"/>
                      <a:pt x="129" y="203"/>
                      <a:pt x="129" y="203"/>
                    </a:cubicBezTo>
                    <a:cubicBezTo>
                      <a:pt x="131" y="224"/>
                      <a:pt x="136" y="245"/>
                      <a:pt x="144" y="264"/>
                    </a:cubicBezTo>
                    <a:cubicBezTo>
                      <a:pt x="154" y="287"/>
                      <a:pt x="168" y="308"/>
                      <a:pt x="186" y="326"/>
                    </a:cubicBezTo>
                    <a:cubicBezTo>
                      <a:pt x="204" y="344"/>
                      <a:pt x="225" y="359"/>
                      <a:pt x="249" y="368"/>
                    </a:cubicBezTo>
                    <a:cubicBezTo>
                      <a:pt x="273" y="379"/>
                      <a:pt x="299" y="384"/>
                      <a:pt x="325" y="384"/>
                    </a:cubicBezTo>
                    <a:cubicBezTo>
                      <a:pt x="352" y="384"/>
                      <a:pt x="377" y="379"/>
                      <a:pt x="402" y="368"/>
                    </a:cubicBezTo>
                    <a:cubicBezTo>
                      <a:pt x="425" y="359"/>
                      <a:pt x="446" y="345"/>
                      <a:pt x="464" y="326"/>
                    </a:cubicBezTo>
                    <a:cubicBezTo>
                      <a:pt x="482" y="308"/>
                      <a:pt x="497" y="287"/>
                      <a:pt x="506" y="264"/>
                    </a:cubicBezTo>
                    <a:cubicBezTo>
                      <a:pt x="517" y="240"/>
                      <a:pt x="522" y="214"/>
                      <a:pt x="522" y="188"/>
                    </a:cubicBezTo>
                    <a:cubicBezTo>
                      <a:pt x="522" y="173"/>
                      <a:pt x="521" y="159"/>
                      <a:pt x="517" y="145"/>
                    </a:cubicBezTo>
                    <a:cubicBezTo>
                      <a:pt x="514" y="132"/>
                      <a:pt x="510" y="118"/>
                      <a:pt x="504" y="106"/>
                    </a:cubicBezTo>
                    <a:cubicBezTo>
                      <a:pt x="498" y="94"/>
                      <a:pt x="491" y="82"/>
                      <a:pt x="483" y="71"/>
                    </a:cubicBezTo>
                    <a:cubicBezTo>
                      <a:pt x="482" y="70"/>
                      <a:pt x="481" y="68"/>
                      <a:pt x="480" y="67"/>
                    </a:cubicBezTo>
                    <a:cubicBezTo>
                      <a:pt x="653" y="0"/>
                      <a:pt x="653" y="0"/>
                      <a:pt x="653" y="0"/>
                    </a:cubicBezTo>
                    <a:cubicBezTo>
                      <a:pt x="653" y="336"/>
                      <a:pt x="653" y="336"/>
                      <a:pt x="653" y="336"/>
                    </a:cubicBezTo>
                    <a:cubicBezTo>
                      <a:pt x="653" y="359"/>
                      <a:pt x="653" y="359"/>
                      <a:pt x="653" y="359"/>
                    </a:cubicBezTo>
                    <a:cubicBezTo>
                      <a:pt x="676" y="358"/>
                      <a:pt x="676" y="358"/>
                      <a:pt x="676" y="358"/>
                    </a:cubicBezTo>
                    <a:cubicBezTo>
                      <a:pt x="688" y="358"/>
                      <a:pt x="688" y="358"/>
                      <a:pt x="688" y="358"/>
                    </a:cubicBezTo>
                    <a:cubicBezTo>
                      <a:pt x="695" y="358"/>
                      <a:pt x="695" y="358"/>
                      <a:pt x="695" y="358"/>
                    </a:cubicBezTo>
                    <a:cubicBezTo>
                      <a:pt x="697" y="509"/>
                      <a:pt x="697" y="509"/>
                      <a:pt x="697" y="509"/>
                    </a:cubicBezTo>
                    <a:cubicBezTo>
                      <a:pt x="736" y="467"/>
                      <a:pt x="736" y="467"/>
                      <a:pt x="736" y="467"/>
                    </a:cubicBezTo>
                    <a:cubicBezTo>
                      <a:pt x="737" y="465"/>
                      <a:pt x="739" y="463"/>
                      <a:pt x="741" y="462"/>
                    </a:cubicBezTo>
                    <a:cubicBezTo>
                      <a:pt x="743" y="460"/>
                      <a:pt x="745" y="458"/>
                      <a:pt x="747" y="456"/>
                    </a:cubicBezTo>
                    <a:cubicBezTo>
                      <a:pt x="749" y="455"/>
                      <a:pt x="751" y="453"/>
                      <a:pt x="754" y="451"/>
                    </a:cubicBezTo>
                    <a:cubicBezTo>
                      <a:pt x="756" y="450"/>
                      <a:pt x="758" y="448"/>
                      <a:pt x="760" y="447"/>
                    </a:cubicBezTo>
                    <a:cubicBezTo>
                      <a:pt x="765" y="444"/>
                      <a:pt x="770" y="441"/>
                      <a:pt x="775" y="439"/>
                    </a:cubicBezTo>
                    <a:cubicBezTo>
                      <a:pt x="781" y="436"/>
                      <a:pt x="786" y="435"/>
                      <a:pt x="792" y="433"/>
                    </a:cubicBezTo>
                    <a:cubicBezTo>
                      <a:pt x="797" y="431"/>
                      <a:pt x="803" y="430"/>
                      <a:pt x="809" y="429"/>
                    </a:cubicBezTo>
                    <a:cubicBezTo>
                      <a:pt x="815" y="428"/>
                      <a:pt x="821" y="428"/>
                      <a:pt x="827" y="428"/>
                    </a:cubicBezTo>
                    <a:cubicBezTo>
                      <a:pt x="844" y="428"/>
                      <a:pt x="860" y="431"/>
                      <a:pt x="875" y="438"/>
                    </a:cubicBezTo>
                    <a:cubicBezTo>
                      <a:pt x="891" y="444"/>
                      <a:pt x="904" y="453"/>
                      <a:pt x="915" y="465"/>
                    </a:cubicBezTo>
                    <a:cubicBezTo>
                      <a:pt x="927" y="476"/>
                      <a:pt x="936" y="490"/>
                      <a:pt x="942" y="504"/>
                    </a:cubicBezTo>
                    <a:cubicBezTo>
                      <a:pt x="949" y="520"/>
                      <a:pt x="952" y="536"/>
                      <a:pt x="952" y="553"/>
                    </a:cubicBezTo>
                    <a:cubicBezTo>
                      <a:pt x="952" y="570"/>
                      <a:pt x="949" y="587"/>
                      <a:pt x="943" y="602"/>
                    </a:cubicBezTo>
                    <a:cubicBezTo>
                      <a:pt x="936" y="617"/>
                      <a:pt x="927" y="630"/>
                      <a:pt x="916" y="642"/>
                    </a:cubicBezTo>
                    <a:cubicBezTo>
                      <a:pt x="904" y="654"/>
                      <a:pt x="891" y="663"/>
                      <a:pt x="876" y="669"/>
                    </a:cubicBezTo>
                    <a:cubicBezTo>
                      <a:pt x="860" y="676"/>
                      <a:pt x="844" y="679"/>
                      <a:pt x="827" y="679"/>
                    </a:cubicBezTo>
                    <a:cubicBezTo>
                      <a:pt x="821" y="679"/>
                      <a:pt x="815" y="679"/>
                      <a:pt x="809" y="678"/>
                    </a:cubicBezTo>
                    <a:cubicBezTo>
                      <a:pt x="803" y="677"/>
                      <a:pt x="798" y="676"/>
                      <a:pt x="792" y="674"/>
                    </a:cubicBezTo>
                    <a:cubicBezTo>
                      <a:pt x="787" y="672"/>
                      <a:pt x="781" y="670"/>
                      <a:pt x="776" y="668"/>
                    </a:cubicBezTo>
                    <a:cubicBezTo>
                      <a:pt x="771" y="666"/>
                      <a:pt x="766" y="663"/>
                      <a:pt x="761" y="660"/>
                    </a:cubicBezTo>
                    <a:cubicBezTo>
                      <a:pt x="759" y="659"/>
                      <a:pt x="757" y="658"/>
                      <a:pt x="755" y="656"/>
                    </a:cubicBezTo>
                    <a:cubicBezTo>
                      <a:pt x="752" y="654"/>
                      <a:pt x="750" y="653"/>
                      <a:pt x="748" y="651"/>
                    </a:cubicBezTo>
                    <a:cubicBezTo>
                      <a:pt x="746" y="649"/>
                      <a:pt x="744" y="648"/>
                      <a:pt x="742" y="646"/>
                    </a:cubicBezTo>
                    <a:cubicBezTo>
                      <a:pt x="740" y="644"/>
                      <a:pt x="738" y="643"/>
                      <a:pt x="736" y="641"/>
                    </a:cubicBezTo>
                    <a:cubicBezTo>
                      <a:pt x="697" y="598"/>
                      <a:pt x="697" y="598"/>
                      <a:pt x="697" y="598"/>
                    </a:cubicBezTo>
                    <a:cubicBezTo>
                      <a:pt x="698" y="750"/>
                      <a:pt x="698" y="750"/>
                      <a:pt x="698" y="750"/>
                    </a:cubicBezTo>
                    <a:cubicBezTo>
                      <a:pt x="689" y="749"/>
                      <a:pt x="689" y="749"/>
                      <a:pt x="689" y="749"/>
                    </a:cubicBezTo>
                    <a:cubicBezTo>
                      <a:pt x="676" y="749"/>
                      <a:pt x="676" y="749"/>
                      <a:pt x="676" y="749"/>
                    </a:cubicBezTo>
                    <a:cubicBezTo>
                      <a:pt x="652" y="747"/>
                      <a:pt x="652" y="747"/>
                      <a:pt x="652" y="747"/>
                    </a:cubicBezTo>
                    <a:cubicBezTo>
                      <a:pt x="652" y="1294"/>
                      <a:pt x="652" y="1294"/>
                      <a:pt x="652" y="12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02" name="Freeform 94"/>
              <p:cNvSpPr>
                <a:spLocks/>
              </p:cNvSpPr>
              <p:nvPr/>
            </p:nvSpPr>
            <p:spPr bwMode="auto">
              <a:xfrm>
                <a:off x="6119893" y="1903253"/>
                <a:ext cx="1432188" cy="3246104"/>
              </a:xfrm>
              <a:custGeom>
                <a:avLst/>
                <a:gdLst>
                  <a:gd name="T0" fmla="*/ 393 w 746"/>
                  <a:gd name="T1" fmla="*/ 1678 h 1688"/>
                  <a:gd name="T2" fmla="*/ 325 w 746"/>
                  <a:gd name="T3" fmla="*/ 1610 h 1688"/>
                  <a:gd name="T4" fmla="*/ 315 w 746"/>
                  <a:gd name="T5" fmla="*/ 1551 h 1688"/>
                  <a:gd name="T6" fmla="*/ 318 w 746"/>
                  <a:gd name="T7" fmla="*/ 1532 h 1688"/>
                  <a:gd name="T8" fmla="*/ 323 w 746"/>
                  <a:gd name="T9" fmla="*/ 1516 h 1688"/>
                  <a:gd name="T10" fmla="*/ 329 w 746"/>
                  <a:gd name="T11" fmla="*/ 1502 h 1688"/>
                  <a:gd name="T12" fmla="*/ 359 w 746"/>
                  <a:gd name="T13" fmla="*/ 1452 h 1688"/>
                  <a:gd name="T14" fmla="*/ 293 w 746"/>
                  <a:gd name="T15" fmla="*/ 1464 h 1688"/>
                  <a:gd name="T16" fmla="*/ 95 w 746"/>
                  <a:gd name="T17" fmla="*/ 1504 h 1688"/>
                  <a:gd name="T18" fmla="*/ 91 w 746"/>
                  <a:gd name="T19" fmla="*/ 1205 h 1688"/>
                  <a:gd name="T20" fmla="*/ 73 w 746"/>
                  <a:gd name="T21" fmla="*/ 1116 h 1688"/>
                  <a:gd name="T22" fmla="*/ 50 w 746"/>
                  <a:gd name="T23" fmla="*/ 1088 h 1688"/>
                  <a:gd name="T24" fmla="*/ 12 w 746"/>
                  <a:gd name="T25" fmla="*/ 1073 h 1688"/>
                  <a:gd name="T26" fmla="*/ 1 w 746"/>
                  <a:gd name="T27" fmla="*/ 1053 h 1688"/>
                  <a:gd name="T28" fmla="*/ 32 w 746"/>
                  <a:gd name="T29" fmla="*/ 1060 h 1688"/>
                  <a:gd name="T30" fmla="*/ 133 w 746"/>
                  <a:gd name="T31" fmla="*/ 1045 h 1688"/>
                  <a:gd name="T32" fmla="*/ 237 w 746"/>
                  <a:gd name="T33" fmla="*/ 941 h 1688"/>
                  <a:gd name="T34" fmla="*/ 237 w 746"/>
                  <a:gd name="T35" fmla="*/ 787 h 1688"/>
                  <a:gd name="T36" fmla="*/ 132 w 746"/>
                  <a:gd name="T37" fmla="*/ 683 h 1688"/>
                  <a:gd name="T38" fmla="*/ 32 w 746"/>
                  <a:gd name="T39" fmla="*/ 669 h 1688"/>
                  <a:gd name="T40" fmla="*/ 0 w 746"/>
                  <a:gd name="T41" fmla="*/ 676 h 1688"/>
                  <a:gd name="T42" fmla="*/ 8 w 746"/>
                  <a:gd name="T43" fmla="*/ 662 h 1688"/>
                  <a:gd name="T44" fmla="*/ 53 w 746"/>
                  <a:gd name="T45" fmla="*/ 640 h 1688"/>
                  <a:gd name="T46" fmla="*/ 78 w 746"/>
                  <a:gd name="T47" fmla="*/ 596 h 1688"/>
                  <a:gd name="T48" fmla="*/ 92 w 746"/>
                  <a:gd name="T49" fmla="*/ 472 h 1688"/>
                  <a:gd name="T50" fmla="*/ 274 w 746"/>
                  <a:gd name="T51" fmla="*/ 299 h 1688"/>
                  <a:gd name="T52" fmla="*/ 309 w 746"/>
                  <a:gd name="T53" fmla="*/ 286 h 1688"/>
                  <a:gd name="T54" fmla="*/ 307 w 746"/>
                  <a:gd name="T55" fmla="*/ 243 h 1688"/>
                  <a:gd name="T56" fmla="*/ 290 w 746"/>
                  <a:gd name="T57" fmla="*/ 237 h 1688"/>
                  <a:gd name="T58" fmla="*/ 275 w 746"/>
                  <a:gd name="T59" fmla="*/ 229 h 1688"/>
                  <a:gd name="T60" fmla="*/ 233 w 746"/>
                  <a:gd name="T61" fmla="*/ 184 h 1688"/>
                  <a:gd name="T62" fmla="*/ 217 w 746"/>
                  <a:gd name="T63" fmla="*/ 124 h 1688"/>
                  <a:gd name="T64" fmla="*/ 253 w 746"/>
                  <a:gd name="T65" fmla="*/ 36 h 1688"/>
                  <a:gd name="T66" fmla="*/ 341 w 746"/>
                  <a:gd name="T67" fmla="*/ 0 h 1688"/>
                  <a:gd name="T68" fmla="*/ 430 w 746"/>
                  <a:gd name="T69" fmla="*/ 36 h 1688"/>
                  <a:gd name="T70" fmla="*/ 467 w 746"/>
                  <a:gd name="T71" fmla="*/ 124 h 1688"/>
                  <a:gd name="T72" fmla="*/ 466 w 746"/>
                  <a:gd name="T73" fmla="*/ 140 h 1688"/>
                  <a:gd name="T74" fmla="*/ 462 w 746"/>
                  <a:gd name="T75" fmla="*/ 156 h 1688"/>
                  <a:gd name="T76" fmla="*/ 457 w 746"/>
                  <a:gd name="T77" fmla="*/ 172 h 1688"/>
                  <a:gd name="T78" fmla="*/ 449 w 746"/>
                  <a:gd name="T79" fmla="*/ 188 h 1688"/>
                  <a:gd name="T80" fmla="*/ 476 w 746"/>
                  <a:gd name="T81" fmla="*/ 220 h 1688"/>
                  <a:gd name="T82" fmla="*/ 512 w 746"/>
                  <a:gd name="T83" fmla="*/ 207 h 1688"/>
                  <a:gd name="T84" fmla="*/ 680 w 746"/>
                  <a:gd name="T85" fmla="*/ 179 h 1688"/>
                  <a:gd name="T86" fmla="*/ 693 w 746"/>
                  <a:gd name="T87" fmla="*/ 320 h 1688"/>
                  <a:gd name="T88" fmla="*/ 691 w 746"/>
                  <a:gd name="T89" fmla="*/ 502 h 1688"/>
                  <a:gd name="T90" fmla="*/ 657 w 746"/>
                  <a:gd name="T91" fmla="*/ 653 h 1688"/>
                  <a:gd name="T92" fmla="*/ 597 w 746"/>
                  <a:gd name="T93" fmla="*/ 735 h 1688"/>
                  <a:gd name="T94" fmla="*/ 502 w 746"/>
                  <a:gd name="T95" fmla="*/ 790 h 1688"/>
                  <a:gd name="T96" fmla="*/ 370 w 746"/>
                  <a:gd name="T97" fmla="*/ 835 h 1688"/>
                  <a:gd name="T98" fmla="*/ 513 w 746"/>
                  <a:gd name="T99" fmla="*/ 886 h 1688"/>
                  <a:gd name="T100" fmla="*/ 626 w 746"/>
                  <a:gd name="T101" fmla="*/ 960 h 1688"/>
                  <a:gd name="T102" fmla="*/ 699 w 746"/>
                  <a:gd name="T103" fmla="*/ 1070 h 1688"/>
                  <a:gd name="T104" fmla="*/ 740 w 746"/>
                  <a:gd name="T105" fmla="*/ 1252 h 1688"/>
                  <a:gd name="T106" fmla="*/ 746 w 746"/>
                  <a:gd name="T107" fmla="*/ 1374 h 1688"/>
                  <a:gd name="T108" fmla="*/ 542 w 746"/>
                  <a:gd name="T109" fmla="*/ 1415 h 1688"/>
                  <a:gd name="T110" fmla="*/ 476 w 746"/>
                  <a:gd name="T111" fmla="*/ 1428 h 1688"/>
                  <a:gd name="T112" fmla="*/ 522 w 746"/>
                  <a:gd name="T113" fmla="*/ 1463 h 1688"/>
                  <a:gd name="T114" fmla="*/ 533 w 746"/>
                  <a:gd name="T115" fmla="*/ 1474 h 1688"/>
                  <a:gd name="T116" fmla="*/ 551 w 746"/>
                  <a:gd name="T117" fmla="*/ 1497 h 1688"/>
                  <a:gd name="T118" fmla="*/ 566 w 746"/>
                  <a:gd name="T119" fmla="*/ 1538 h 1688"/>
                  <a:gd name="T120" fmla="*/ 558 w 746"/>
                  <a:gd name="T121" fmla="*/ 1610 h 1688"/>
                  <a:gd name="T122" fmla="*/ 491 w 746"/>
                  <a:gd name="T123" fmla="*/ 1678 h 1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46" h="1688">
                    <a:moveTo>
                      <a:pt x="442" y="1688"/>
                    </a:moveTo>
                    <a:cubicBezTo>
                      <a:pt x="425" y="1688"/>
                      <a:pt x="408" y="1684"/>
                      <a:pt x="393" y="1678"/>
                    </a:cubicBezTo>
                    <a:cubicBezTo>
                      <a:pt x="378" y="1671"/>
                      <a:pt x="364" y="1662"/>
                      <a:pt x="352" y="1650"/>
                    </a:cubicBezTo>
                    <a:cubicBezTo>
                      <a:pt x="341" y="1639"/>
                      <a:pt x="331" y="1625"/>
                      <a:pt x="325" y="1610"/>
                    </a:cubicBezTo>
                    <a:cubicBezTo>
                      <a:pt x="318" y="1594"/>
                      <a:pt x="315" y="1578"/>
                      <a:pt x="315" y="1560"/>
                    </a:cubicBezTo>
                    <a:cubicBezTo>
                      <a:pt x="315" y="1557"/>
                      <a:pt x="315" y="1554"/>
                      <a:pt x="315" y="1551"/>
                    </a:cubicBezTo>
                    <a:cubicBezTo>
                      <a:pt x="316" y="1548"/>
                      <a:pt x="316" y="1544"/>
                      <a:pt x="316" y="1541"/>
                    </a:cubicBezTo>
                    <a:cubicBezTo>
                      <a:pt x="317" y="1538"/>
                      <a:pt x="318" y="1535"/>
                      <a:pt x="318" y="1532"/>
                    </a:cubicBezTo>
                    <a:cubicBezTo>
                      <a:pt x="319" y="1529"/>
                      <a:pt x="320" y="1526"/>
                      <a:pt x="321" y="1523"/>
                    </a:cubicBezTo>
                    <a:cubicBezTo>
                      <a:pt x="321" y="1521"/>
                      <a:pt x="322" y="1518"/>
                      <a:pt x="323" y="1516"/>
                    </a:cubicBezTo>
                    <a:cubicBezTo>
                      <a:pt x="324" y="1513"/>
                      <a:pt x="325" y="1511"/>
                      <a:pt x="326" y="1508"/>
                    </a:cubicBezTo>
                    <a:cubicBezTo>
                      <a:pt x="327" y="1506"/>
                      <a:pt x="328" y="1504"/>
                      <a:pt x="329" y="1502"/>
                    </a:cubicBezTo>
                    <a:cubicBezTo>
                      <a:pt x="331" y="1499"/>
                      <a:pt x="332" y="1497"/>
                      <a:pt x="333" y="1495"/>
                    </a:cubicBezTo>
                    <a:cubicBezTo>
                      <a:pt x="359" y="1452"/>
                      <a:pt x="359" y="1452"/>
                      <a:pt x="359" y="1452"/>
                    </a:cubicBezTo>
                    <a:cubicBezTo>
                      <a:pt x="310" y="1461"/>
                      <a:pt x="310" y="1461"/>
                      <a:pt x="310" y="1461"/>
                    </a:cubicBezTo>
                    <a:cubicBezTo>
                      <a:pt x="293" y="1464"/>
                      <a:pt x="293" y="1464"/>
                      <a:pt x="293" y="1464"/>
                    </a:cubicBezTo>
                    <a:cubicBezTo>
                      <a:pt x="276" y="1468"/>
                      <a:pt x="276" y="1468"/>
                      <a:pt x="276" y="1468"/>
                    </a:cubicBezTo>
                    <a:cubicBezTo>
                      <a:pt x="95" y="1504"/>
                      <a:pt x="95" y="1504"/>
                      <a:pt x="95" y="1504"/>
                    </a:cubicBezTo>
                    <a:cubicBezTo>
                      <a:pt x="95" y="1292"/>
                      <a:pt x="95" y="1292"/>
                      <a:pt x="95" y="1292"/>
                    </a:cubicBezTo>
                    <a:cubicBezTo>
                      <a:pt x="95" y="1259"/>
                      <a:pt x="94" y="1230"/>
                      <a:pt x="91" y="1205"/>
                    </a:cubicBezTo>
                    <a:cubicBezTo>
                      <a:pt x="90" y="1184"/>
                      <a:pt x="87" y="1165"/>
                      <a:pt x="83" y="1149"/>
                    </a:cubicBezTo>
                    <a:cubicBezTo>
                      <a:pt x="81" y="1136"/>
                      <a:pt x="77" y="1125"/>
                      <a:pt x="73" y="1116"/>
                    </a:cubicBezTo>
                    <a:cubicBezTo>
                      <a:pt x="69" y="1107"/>
                      <a:pt x="65" y="1101"/>
                      <a:pt x="60" y="1097"/>
                    </a:cubicBezTo>
                    <a:cubicBezTo>
                      <a:pt x="58" y="1094"/>
                      <a:pt x="54" y="1091"/>
                      <a:pt x="50" y="1088"/>
                    </a:cubicBezTo>
                    <a:cubicBezTo>
                      <a:pt x="45" y="1085"/>
                      <a:pt x="40" y="1083"/>
                      <a:pt x="33" y="1080"/>
                    </a:cubicBezTo>
                    <a:cubicBezTo>
                      <a:pt x="28" y="1078"/>
                      <a:pt x="20" y="1076"/>
                      <a:pt x="12" y="1073"/>
                    </a:cubicBezTo>
                    <a:cubicBezTo>
                      <a:pt x="8" y="1073"/>
                      <a:pt x="5" y="1072"/>
                      <a:pt x="1" y="1071"/>
                    </a:cubicBezTo>
                    <a:cubicBezTo>
                      <a:pt x="1" y="1053"/>
                      <a:pt x="1" y="1053"/>
                      <a:pt x="1" y="1053"/>
                    </a:cubicBezTo>
                    <a:cubicBezTo>
                      <a:pt x="4" y="1054"/>
                      <a:pt x="7" y="1055"/>
                      <a:pt x="10" y="1056"/>
                    </a:cubicBezTo>
                    <a:cubicBezTo>
                      <a:pt x="18" y="1057"/>
                      <a:pt x="25" y="1059"/>
                      <a:pt x="32" y="1060"/>
                    </a:cubicBezTo>
                    <a:cubicBezTo>
                      <a:pt x="40" y="1060"/>
                      <a:pt x="48" y="1061"/>
                      <a:pt x="56" y="1061"/>
                    </a:cubicBezTo>
                    <a:cubicBezTo>
                      <a:pt x="82" y="1061"/>
                      <a:pt x="108" y="1056"/>
                      <a:pt x="133" y="1045"/>
                    </a:cubicBezTo>
                    <a:cubicBezTo>
                      <a:pt x="156" y="1035"/>
                      <a:pt x="177" y="1021"/>
                      <a:pt x="195" y="1003"/>
                    </a:cubicBezTo>
                    <a:cubicBezTo>
                      <a:pt x="213" y="985"/>
                      <a:pt x="227" y="964"/>
                      <a:pt x="237" y="941"/>
                    </a:cubicBezTo>
                    <a:cubicBezTo>
                      <a:pt x="247" y="916"/>
                      <a:pt x="253" y="890"/>
                      <a:pt x="253" y="864"/>
                    </a:cubicBezTo>
                    <a:cubicBezTo>
                      <a:pt x="253" y="837"/>
                      <a:pt x="247" y="812"/>
                      <a:pt x="237" y="787"/>
                    </a:cubicBezTo>
                    <a:cubicBezTo>
                      <a:pt x="227" y="764"/>
                      <a:pt x="213" y="743"/>
                      <a:pt x="195" y="725"/>
                    </a:cubicBezTo>
                    <a:cubicBezTo>
                      <a:pt x="177" y="707"/>
                      <a:pt x="156" y="693"/>
                      <a:pt x="132" y="683"/>
                    </a:cubicBezTo>
                    <a:cubicBezTo>
                      <a:pt x="108" y="673"/>
                      <a:pt x="82" y="667"/>
                      <a:pt x="56" y="667"/>
                    </a:cubicBezTo>
                    <a:cubicBezTo>
                      <a:pt x="48" y="667"/>
                      <a:pt x="40" y="668"/>
                      <a:pt x="32" y="669"/>
                    </a:cubicBezTo>
                    <a:cubicBezTo>
                      <a:pt x="24" y="670"/>
                      <a:pt x="17" y="671"/>
                      <a:pt x="9" y="673"/>
                    </a:cubicBezTo>
                    <a:cubicBezTo>
                      <a:pt x="6" y="674"/>
                      <a:pt x="3" y="675"/>
                      <a:pt x="0" y="676"/>
                    </a:cubicBezTo>
                    <a:cubicBezTo>
                      <a:pt x="0" y="664"/>
                      <a:pt x="0" y="664"/>
                      <a:pt x="0" y="664"/>
                    </a:cubicBezTo>
                    <a:cubicBezTo>
                      <a:pt x="3" y="663"/>
                      <a:pt x="5" y="662"/>
                      <a:pt x="8" y="662"/>
                    </a:cubicBezTo>
                    <a:cubicBezTo>
                      <a:pt x="17" y="660"/>
                      <a:pt x="25" y="657"/>
                      <a:pt x="32" y="653"/>
                    </a:cubicBezTo>
                    <a:cubicBezTo>
                      <a:pt x="40" y="650"/>
                      <a:pt x="47" y="645"/>
                      <a:pt x="53" y="640"/>
                    </a:cubicBezTo>
                    <a:cubicBezTo>
                      <a:pt x="59" y="635"/>
                      <a:pt x="64" y="628"/>
                      <a:pt x="68" y="621"/>
                    </a:cubicBezTo>
                    <a:cubicBezTo>
                      <a:pt x="72" y="615"/>
                      <a:pt x="75" y="607"/>
                      <a:pt x="78" y="596"/>
                    </a:cubicBezTo>
                    <a:cubicBezTo>
                      <a:pt x="81" y="584"/>
                      <a:pt x="83" y="568"/>
                      <a:pt x="86" y="549"/>
                    </a:cubicBezTo>
                    <a:cubicBezTo>
                      <a:pt x="88" y="528"/>
                      <a:pt x="90" y="502"/>
                      <a:pt x="92" y="472"/>
                    </a:cubicBezTo>
                    <a:cubicBezTo>
                      <a:pt x="93" y="441"/>
                      <a:pt x="94" y="407"/>
                      <a:pt x="94" y="369"/>
                    </a:cubicBezTo>
                    <a:cubicBezTo>
                      <a:pt x="274" y="299"/>
                      <a:pt x="274" y="299"/>
                      <a:pt x="274" y="299"/>
                    </a:cubicBezTo>
                    <a:cubicBezTo>
                      <a:pt x="290" y="293"/>
                      <a:pt x="290" y="293"/>
                      <a:pt x="290" y="293"/>
                    </a:cubicBezTo>
                    <a:cubicBezTo>
                      <a:pt x="309" y="286"/>
                      <a:pt x="309" y="286"/>
                      <a:pt x="309" y="286"/>
                    </a:cubicBezTo>
                    <a:cubicBezTo>
                      <a:pt x="370" y="262"/>
                      <a:pt x="370" y="262"/>
                      <a:pt x="370" y="262"/>
                    </a:cubicBezTo>
                    <a:cubicBezTo>
                      <a:pt x="307" y="243"/>
                      <a:pt x="307" y="243"/>
                      <a:pt x="307" y="243"/>
                    </a:cubicBezTo>
                    <a:cubicBezTo>
                      <a:pt x="304" y="242"/>
                      <a:pt x="301" y="241"/>
                      <a:pt x="299" y="240"/>
                    </a:cubicBezTo>
                    <a:cubicBezTo>
                      <a:pt x="296" y="239"/>
                      <a:pt x="293" y="238"/>
                      <a:pt x="290" y="237"/>
                    </a:cubicBezTo>
                    <a:cubicBezTo>
                      <a:pt x="288" y="236"/>
                      <a:pt x="285" y="234"/>
                      <a:pt x="283" y="233"/>
                    </a:cubicBezTo>
                    <a:cubicBezTo>
                      <a:pt x="280" y="232"/>
                      <a:pt x="278" y="230"/>
                      <a:pt x="275" y="229"/>
                    </a:cubicBezTo>
                    <a:cubicBezTo>
                      <a:pt x="267" y="223"/>
                      <a:pt x="259" y="217"/>
                      <a:pt x="251" y="209"/>
                    </a:cubicBezTo>
                    <a:cubicBezTo>
                      <a:pt x="244" y="202"/>
                      <a:pt x="238" y="193"/>
                      <a:pt x="233" y="184"/>
                    </a:cubicBezTo>
                    <a:cubicBezTo>
                      <a:pt x="228" y="175"/>
                      <a:pt x="224" y="165"/>
                      <a:pt x="221" y="156"/>
                    </a:cubicBezTo>
                    <a:cubicBezTo>
                      <a:pt x="218" y="145"/>
                      <a:pt x="217" y="134"/>
                      <a:pt x="217" y="124"/>
                    </a:cubicBezTo>
                    <a:cubicBezTo>
                      <a:pt x="217" y="107"/>
                      <a:pt x="220" y="91"/>
                      <a:pt x="226" y="75"/>
                    </a:cubicBezTo>
                    <a:cubicBezTo>
                      <a:pt x="233" y="61"/>
                      <a:pt x="242" y="47"/>
                      <a:pt x="253" y="36"/>
                    </a:cubicBezTo>
                    <a:cubicBezTo>
                      <a:pt x="265" y="25"/>
                      <a:pt x="278" y="16"/>
                      <a:pt x="293" y="9"/>
                    </a:cubicBezTo>
                    <a:cubicBezTo>
                      <a:pt x="308" y="3"/>
                      <a:pt x="324" y="0"/>
                      <a:pt x="341" y="0"/>
                    </a:cubicBezTo>
                    <a:cubicBezTo>
                      <a:pt x="358" y="0"/>
                      <a:pt x="375" y="3"/>
                      <a:pt x="390" y="9"/>
                    </a:cubicBezTo>
                    <a:cubicBezTo>
                      <a:pt x="405" y="16"/>
                      <a:pt x="418" y="25"/>
                      <a:pt x="430" y="36"/>
                    </a:cubicBezTo>
                    <a:cubicBezTo>
                      <a:pt x="441" y="47"/>
                      <a:pt x="450" y="61"/>
                      <a:pt x="457" y="75"/>
                    </a:cubicBezTo>
                    <a:cubicBezTo>
                      <a:pt x="463" y="91"/>
                      <a:pt x="467" y="107"/>
                      <a:pt x="467" y="124"/>
                    </a:cubicBezTo>
                    <a:cubicBezTo>
                      <a:pt x="467" y="126"/>
                      <a:pt x="467" y="129"/>
                      <a:pt x="466" y="132"/>
                    </a:cubicBezTo>
                    <a:cubicBezTo>
                      <a:pt x="466" y="135"/>
                      <a:pt x="466" y="137"/>
                      <a:pt x="466" y="140"/>
                    </a:cubicBezTo>
                    <a:cubicBezTo>
                      <a:pt x="465" y="143"/>
                      <a:pt x="465" y="146"/>
                      <a:pt x="464" y="148"/>
                    </a:cubicBezTo>
                    <a:cubicBezTo>
                      <a:pt x="464" y="151"/>
                      <a:pt x="463" y="154"/>
                      <a:pt x="462" y="156"/>
                    </a:cubicBezTo>
                    <a:cubicBezTo>
                      <a:pt x="462" y="159"/>
                      <a:pt x="461" y="162"/>
                      <a:pt x="460" y="164"/>
                    </a:cubicBezTo>
                    <a:cubicBezTo>
                      <a:pt x="459" y="167"/>
                      <a:pt x="458" y="170"/>
                      <a:pt x="457" y="172"/>
                    </a:cubicBezTo>
                    <a:cubicBezTo>
                      <a:pt x="456" y="175"/>
                      <a:pt x="454" y="178"/>
                      <a:pt x="453" y="180"/>
                    </a:cubicBezTo>
                    <a:cubicBezTo>
                      <a:pt x="452" y="183"/>
                      <a:pt x="450" y="185"/>
                      <a:pt x="449" y="188"/>
                    </a:cubicBezTo>
                    <a:cubicBezTo>
                      <a:pt x="413" y="246"/>
                      <a:pt x="413" y="246"/>
                      <a:pt x="413" y="246"/>
                    </a:cubicBezTo>
                    <a:cubicBezTo>
                      <a:pt x="476" y="220"/>
                      <a:pt x="476" y="220"/>
                      <a:pt x="476" y="220"/>
                    </a:cubicBezTo>
                    <a:cubicBezTo>
                      <a:pt x="495" y="213"/>
                      <a:pt x="495" y="213"/>
                      <a:pt x="495" y="213"/>
                    </a:cubicBezTo>
                    <a:cubicBezTo>
                      <a:pt x="512" y="207"/>
                      <a:pt x="512" y="207"/>
                      <a:pt x="512" y="207"/>
                    </a:cubicBezTo>
                    <a:cubicBezTo>
                      <a:pt x="674" y="144"/>
                      <a:pt x="674" y="144"/>
                      <a:pt x="674" y="144"/>
                    </a:cubicBezTo>
                    <a:cubicBezTo>
                      <a:pt x="676" y="155"/>
                      <a:pt x="678" y="167"/>
                      <a:pt x="680" y="179"/>
                    </a:cubicBezTo>
                    <a:cubicBezTo>
                      <a:pt x="683" y="201"/>
                      <a:pt x="686" y="223"/>
                      <a:pt x="688" y="247"/>
                    </a:cubicBezTo>
                    <a:cubicBezTo>
                      <a:pt x="690" y="270"/>
                      <a:pt x="692" y="295"/>
                      <a:pt x="693" y="320"/>
                    </a:cubicBezTo>
                    <a:cubicBezTo>
                      <a:pt x="694" y="346"/>
                      <a:pt x="695" y="373"/>
                      <a:pt x="695" y="399"/>
                    </a:cubicBezTo>
                    <a:cubicBezTo>
                      <a:pt x="695" y="437"/>
                      <a:pt x="694" y="471"/>
                      <a:pt x="691" y="502"/>
                    </a:cubicBezTo>
                    <a:cubicBezTo>
                      <a:pt x="689" y="533"/>
                      <a:pt x="684" y="562"/>
                      <a:pt x="679" y="587"/>
                    </a:cubicBezTo>
                    <a:cubicBezTo>
                      <a:pt x="673" y="612"/>
                      <a:pt x="666" y="634"/>
                      <a:pt x="657" y="653"/>
                    </a:cubicBezTo>
                    <a:cubicBezTo>
                      <a:pt x="649" y="672"/>
                      <a:pt x="639" y="689"/>
                      <a:pt x="628" y="703"/>
                    </a:cubicBezTo>
                    <a:cubicBezTo>
                      <a:pt x="619" y="714"/>
                      <a:pt x="609" y="725"/>
                      <a:pt x="597" y="735"/>
                    </a:cubicBezTo>
                    <a:cubicBezTo>
                      <a:pt x="585" y="745"/>
                      <a:pt x="571" y="755"/>
                      <a:pt x="555" y="764"/>
                    </a:cubicBezTo>
                    <a:cubicBezTo>
                      <a:pt x="540" y="773"/>
                      <a:pt x="522" y="782"/>
                      <a:pt x="502" y="790"/>
                    </a:cubicBezTo>
                    <a:cubicBezTo>
                      <a:pt x="483" y="799"/>
                      <a:pt x="461" y="807"/>
                      <a:pt x="438" y="814"/>
                    </a:cubicBezTo>
                    <a:cubicBezTo>
                      <a:pt x="370" y="835"/>
                      <a:pt x="370" y="835"/>
                      <a:pt x="370" y="835"/>
                    </a:cubicBezTo>
                    <a:cubicBezTo>
                      <a:pt x="438" y="857"/>
                      <a:pt x="438" y="857"/>
                      <a:pt x="438" y="857"/>
                    </a:cubicBezTo>
                    <a:cubicBezTo>
                      <a:pt x="464" y="866"/>
                      <a:pt x="490" y="875"/>
                      <a:pt x="513" y="886"/>
                    </a:cubicBezTo>
                    <a:cubicBezTo>
                      <a:pt x="536" y="897"/>
                      <a:pt x="557" y="908"/>
                      <a:pt x="576" y="921"/>
                    </a:cubicBezTo>
                    <a:cubicBezTo>
                      <a:pt x="595" y="933"/>
                      <a:pt x="612" y="946"/>
                      <a:pt x="626" y="960"/>
                    </a:cubicBezTo>
                    <a:cubicBezTo>
                      <a:pt x="641" y="974"/>
                      <a:pt x="654" y="989"/>
                      <a:pt x="664" y="1004"/>
                    </a:cubicBezTo>
                    <a:cubicBezTo>
                      <a:pt x="677" y="1023"/>
                      <a:pt x="689" y="1046"/>
                      <a:pt x="699" y="1070"/>
                    </a:cubicBezTo>
                    <a:cubicBezTo>
                      <a:pt x="709" y="1095"/>
                      <a:pt x="718" y="1123"/>
                      <a:pt x="725" y="1153"/>
                    </a:cubicBezTo>
                    <a:cubicBezTo>
                      <a:pt x="732" y="1183"/>
                      <a:pt x="737" y="1217"/>
                      <a:pt x="740" y="1252"/>
                    </a:cubicBezTo>
                    <a:cubicBezTo>
                      <a:pt x="744" y="1287"/>
                      <a:pt x="746" y="1326"/>
                      <a:pt x="746" y="1367"/>
                    </a:cubicBezTo>
                    <a:cubicBezTo>
                      <a:pt x="746" y="1374"/>
                      <a:pt x="746" y="1374"/>
                      <a:pt x="746" y="1374"/>
                    </a:cubicBezTo>
                    <a:cubicBezTo>
                      <a:pt x="558" y="1412"/>
                      <a:pt x="558" y="1412"/>
                      <a:pt x="558" y="1412"/>
                    </a:cubicBezTo>
                    <a:cubicBezTo>
                      <a:pt x="542" y="1415"/>
                      <a:pt x="542" y="1415"/>
                      <a:pt x="542" y="1415"/>
                    </a:cubicBezTo>
                    <a:cubicBezTo>
                      <a:pt x="525" y="1418"/>
                      <a:pt x="525" y="1418"/>
                      <a:pt x="525" y="1418"/>
                    </a:cubicBezTo>
                    <a:cubicBezTo>
                      <a:pt x="476" y="1428"/>
                      <a:pt x="476" y="1428"/>
                      <a:pt x="476" y="1428"/>
                    </a:cubicBezTo>
                    <a:cubicBezTo>
                      <a:pt x="516" y="1458"/>
                      <a:pt x="516" y="1458"/>
                      <a:pt x="516" y="1458"/>
                    </a:cubicBezTo>
                    <a:cubicBezTo>
                      <a:pt x="518" y="1460"/>
                      <a:pt x="520" y="1462"/>
                      <a:pt x="522" y="1463"/>
                    </a:cubicBezTo>
                    <a:cubicBezTo>
                      <a:pt x="524" y="1465"/>
                      <a:pt x="526" y="1467"/>
                      <a:pt x="528" y="1469"/>
                    </a:cubicBezTo>
                    <a:cubicBezTo>
                      <a:pt x="530" y="1470"/>
                      <a:pt x="532" y="1472"/>
                      <a:pt x="533" y="1474"/>
                    </a:cubicBezTo>
                    <a:cubicBezTo>
                      <a:pt x="535" y="1476"/>
                      <a:pt x="537" y="1478"/>
                      <a:pt x="539" y="1480"/>
                    </a:cubicBezTo>
                    <a:cubicBezTo>
                      <a:pt x="543" y="1485"/>
                      <a:pt x="547" y="1491"/>
                      <a:pt x="551" y="1497"/>
                    </a:cubicBezTo>
                    <a:cubicBezTo>
                      <a:pt x="554" y="1503"/>
                      <a:pt x="557" y="1510"/>
                      <a:pt x="560" y="1517"/>
                    </a:cubicBezTo>
                    <a:cubicBezTo>
                      <a:pt x="563" y="1524"/>
                      <a:pt x="564" y="1531"/>
                      <a:pt x="566" y="1538"/>
                    </a:cubicBezTo>
                    <a:cubicBezTo>
                      <a:pt x="567" y="1545"/>
                      <a:pt x="568" y="1553"/>
                      <a:pt x="568" y="1560"/>
                    </a:cubicBezTo>
                    <a:cubicBezTo>
                      <a:pt x="568" y="1578"/>
                      <a:pt x="565" y="1594"/>
                      <a:pt x="558" y="1610"/>
                    </a:cubicBezTo>
                    <a:cubicBezTo>
                      <a:pt x="552" y="1625"/>
                      <a:pt x="543" y="1639"/>
                      <a:pt x="531" y="1650"/>
                    </a:cubicBezTo>
                    <a:cubicBezTo>
                      <a:pt x="520" y="1662"/>
                      <a:pt x="506" y="1671"/>
                      <a:pt x="491" y="1678"/>
                    </a:cubicBezTo>
                    <a:cubicBezTo>
                      <a:pt x="476" y="1684"/>
                      <a:pt x="459" y="1688"/>
                      <a:pt x="442" y="16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2115" name="Freeform 123"/>
              <p:cNvSpPr>
                <a:spLocks/>
              </p:cNvSpPr>
              <p:nvPr/>
            </p:nvSpPr>
            <p:spPr bwMode="auto">
              <a:xfrm>
                <a:off x="4592274" y="1313695"/>
                <a:ext cx="2824789" cy="1871882"/>
              </a:xfrm>
              <a:custGeom>
                <a:avLst/>
                <a:gdLst>
                  <a:gd name="T0" fmla="*/ 814 w 1473"/>
                  <a:gd name="T1" fmla="*/ 3 h 972"/>
                  <a:gd name="T2" fmla="*/ 1049 w 1473"/>
                  <a:gd name="T3" fmla="*/ 28 h 972"/>
                  <a:gd name="T4" fmla="*/ 1216 w 1473"/>
                  <a:gd name="T5" fmla="*/ 80 h 972"/>
                  <a:gd name="T6" fmla="*/ 1350 w 1473"/>
                  <a:gd name="T7" fmla="*/ 179 h 972"/>
                  <a:gd name="T8" fmla="*/ 1425 w 1473"/>
                  <a:gd name="T9" fmla="*/ 282 h 972"/>
                  <a:gd name="T10" fmla="*/ 1459 w 1473"/>
                  <a:gd name="T11" fmla="*/ 364 h 972"/>
                  <a:gd name="T12" fmla="*/ 1302 w 1473"/>
                  <a:gd name="T13" fmla="*/ 477 h 972"/>
                  <a:gd name="T14" fmla="*/ 1304 w 1473"/>
                  <a:gd name="T15" fmla="*/ 463 h 972"/>
                  <a:gd name="T16" fmla="*/ 1304 w 1473"/>
                  <a:gd name="T17" fmla="*/ 450 h 972"/>
                  <a:gd name="T18" fmla="*/ 1253 w 1473"/>
                  <a:gd name="T19" fmla="*/ 328 h 972"/>
                  <a:gd name="T20" fmla="*/ 1131 w 1473"/>
                  <a:gd name="T21" fmla="*/ 277 h 972"/>
                  <a:gd name="T22" fmla="*/ 1008 w 1473"/>
                  <a:gd name="T23" fmla="*/ 328 h 972"/>
                  <a:gd name="T24" fmla="*/ 957 w 1473"/>
                  <a:gd name="T25" fmla="*/ 450 h 972"/>
                  <a:gd name="T26" fmla="*/ 975 w 1473"/>
                  <a:gd name="T27" fmla="*/ 526 h 972"/>
                  <a:gd name="T28" fmla="*/ 1024 w 1473"/>
                  <a:gd name="T29" fmla="*/ 585 h 972"/>
                  <a:gd name="T30" fmla="*/ 858 w 1473"/>
                  <a:gd name="T31" fmla="*/ 608 h 972"/>
                  <a:gd name="T32" fmla="*/ 849 w 1473"/>
                  <a:gd name="T33" fmla="*/ 547 h 972"/>
                  <a:gd name="T34" fmla="*/ 832 w 1473"/>
                  <a:gd name="T35" fmla="*/ 509 h 972"/>
                  <a:gd name="T36" fmla="*/ 810 w 1473"/>
                  <a:gd name="T37" fmla="*/ 485 h 972"/>
                  <a:gd name="T38" fmla="*/ 785 w 1473"/>
                  <a:gd name="T39" fmla="*/ 476 h 972"/>
                  <a:gd name="T40" fmla="*/ 735 w 1473"/>
                  <a:gd name="T41" fmla="*/ 469 h 972"/>
                  <a:gd name="T42" fmla="*/ 694 w 1473"/>
                  <a:gd name="T43" fmla="*/ 572 h 972"/>
                  <a:gd name="T44" fmla="*/ 415 w 1473"/>
                  <a:gd name="T45" fmla="*/ 681 h 972"/>
                  <a:gd name="T46" fmla="*/ 407 w 1473"/>
                  <a:gd name="T47" fmla="*/ 691 h 972"/>
                  <a:gd name="T48" fmla="*/ 423 w 1473"/>
                  <a:gd name="T49" fmla="*/ 700 h 972"/>
                  <a:gd name="T50" fmla="*/ 456 w 1473"/>
                  <a:gd name="T51" fmla="*/ 728 h 972"/>
                  <a:gd name="T52" fmla="*/ 487 w 1473"/>
                  <a:gd name="T53" fmla="*/ 789 h 972"/>
                  <a:gd name="T54" fmla="*/ 480 w 1473"/>
                  <a:gd name="T55" fmla="*/ 882 h 972"/>
                  <a:gd name="T56" fmla="*/ 401 w 1473"/>
                  <a:gd name="T57" fmla="*/ 960 h 972"/>
                  <a:gd name="T58" fmla="*/ 286 w 1473"/>
                  <a:gd name="T59" fmla="*/ 960 h 972"/>
                  <a:gd name="T60" fmla="*/ 207 w 1473"/>
                  <a:gd name="T61" fmla="*/ 882 h 972"/>
                  <a:gd name="T62" fmla="*/ 196 w 1473"/>
                  <a:gd name="T63" fmla="*/ 817 h 972"/>
                  <a:gd name="T64" fmla="*/ 197 w 1473"/>
                  <a:gd name="T65" fmla="*/ 803 h 972"/>
                  <a:gd name="T66" fmla="*/ 201 w 1473"/>
                  <a:gd name="T67" fmla="*/ 786 h 972"/>
                  <a:gd name="T68" fmla="*/ 207 w 1473"/>
                  <a:gd name="T69" fmla="*/ 768 h 972"/>
                  <a:gd name="T70" fmla="*/ 194 w 1473"/>
                  <a:gd name="T71" fmla="*/ 766 h 972"/>
                  <a:gd name="T72" fmla="*/ 0 w 1473"/>
                  <a:gd name="T73" fmla="*/ 842 h 972"/>
                  <a:gd name="T74" fmla="*/ 4 w 1473"/>
                  <a:gd name="T75" fmla="*/ 0 h 972"/>
                  <a:gd name="T76" fmla="*/ 670 w 1473"/>
                  <a:gd name="T77" fmla="*/ 0 h 9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73" h="972">
                    <a:moveTo>
                      <a:pt x="670" y="0"/>
                    </a:moveTo>
                    <a:cubicBezTo>
                      <a:pt x="721" y="0"/>
                      <a:pt x="769" y="1"/>
                      <a:pt x="814" y="3"/>
                    </a:cubicBezTo>
                    <a:cubicBezTo>
                      <a:pt x="860" y="5"/>
                      <a:pt x="902" y="9"/>
                      <a:pt x="941" y="13"/>
                    </a:cubicBezTo>
                    <a:cubicBezTo>
                      <a:pt x="980" y="17"/>
                      <a:pt x="1016" y="22"/>
                      <a:pt x="1049" y="28"/>
                    </a:cubicBezTo>
                    <a:cubicBezTo>
                      <a:pt x="1082" y="34"/>
                      <a:pt x="1112" y="41"/>
                      <a:pt x="1138" y="49"/>
                    </a:cubicBezTo>
                    <a:cubicBezTo>
                      <a:pt x="1165" y="57"/>
                      <a:pt x="1191" y="67"/>
                      <a:pt x="1216" y="80"/>
                    </a:cubicBezTo>
                    <a:cubicBezTo>
                      <a:pt x="1241" y="92"/>
                      <a:pt x="1265" y="107"/>
                      <a:pt x="1287" y="123"/>
                    </a:cubicBezTo>
                    <a:cubicBezTo>
                      <a:pt x="1309" y="140"/>
                      <a:pt x="1330" y="159"/>
                      <a:pt x="1350" y="179"/>
                    </a:cubicBezTo>
                    <a:cubicBezTo>
                      <a:pt x="1369" y="200"/>
                      <a:pt x="1388" y="223"/>
                      <a:pt x="1404" y="248"/>
                    </a:cubicBezTo>
                    <a:cubicBezTo>
                      <a:pt x="1412" y="259"/>
                      <a:pt x="1418" y="270"/>
                      <a:pt x="1425" y="282"/>
                    </a:cubicBezTo>
                    <a:cubicBezTo>
                      <a:pt x="1431" y="295"/>
                      <a:pt x="1437" y="307"/>
                      <a:pt x="1443" y="321"/>
                    </a:cubicBezTo>
                    <a:cubicBezTo>
                      <a:pt x="1449" y="334"/>
                      <a:pt x="1454" y="349"/>
                      <a:pt x="1459" y="364"/>
                    </a:cubicBezTo>
                    <a:cubicBezTo>
                      <a:pt x="1464" y="378"/>
                      <a:pt x="1469" y="394"/>
                      <a:pt x="1473" y="410"/>
                    </a:cubicBezTo>
                    <a:cubicBezTo>
                      <a:pt x="1302" y="477"/>
                      <a:pt x="1302" y="477"/>
                      <a:pt x="1302" y="477"/>
                    </a:cubicBezTo>
                    <a:cubicBezTo>
                      <a:pt x="1302" y="474"/>
                      <a:pt x="1303" y="472"/>
                      <a:pt x="1303" y="470"/>
                    </a:cubicBezTo>
                    <a:cubicBezTo>
                      <a:pt x="1303" y="468"/>
                      <a:pt x="1304" y="465"/>
                      <a:pt x="1304" y="463"/>
                    </a:cubicBezTo>
                    <a:cubicBezTo>
                      <a:pt x="1304" y="461"/>
                      <a:pt x="1304" y="459"/>
                      <a:pt x="1304" y="456"/>
                    </a:cubicBezTo>
                    <a:cubicBezTo>
                      <a:pt x="1304" y="454"/>
                      <a:pt x="1304" y="452"/>
                      <a:pt x="1304" y="450"/>
                    </a:cubicBezTo>
                    <a:cubicBezTo>
                      <a:pt x="1304" y="426"/>
                      <a:pt x="1299" y="403"/>
                      <a:pt x="1291" y="382"/>
                    </a:cubicBezTo>
                    <a:cubicBezTo>
                      <a:pt x="1282" y="362"/>
                      <a:pt x="1269" y="343"/>
                      <a:pt x="1253" y="328"/>
                    </a:cubicBezTo>
                    <a:cubicBezTo>
                      <a:pt x="1238" y="312"/>
                      <a:pt x="1219" y="299"/>
                      <a:pt x="1198" y="291"/>
                    </a:cubicBezTo>
                    <a:cubicBezTo>
                      <a:pt x="1177" y="282"/>
                      <a:pt x="1154" y="277"/>
                      <a:pt x="1131" y="277"/>
                    </a:cubicBezTo>
                    <a:cubicBezTo>
                      <a:pt x="1107" y="277"/>
                      <a:pt x="1084" y="282"/>
                      <a:pt x="1063" y="291"/>
                    </a:cubicBezTo>
                    <a:cubicBezTo>
                      <a:pt x="1042" y="299"/>
                      <a:pt x="1024" y="312"/>
                      <a:pt x="1008" y="328"/>
                    </a:cubicBezTo>
                    <a:cubicBezTo>
                      <a:pt x="992" y="343"/>
                      <a:pt x="980" y="362"/>
                      <a:pt x="971" y="382"/>
                    </a:cubicBezTo>
                    <a:cubicBezTo>
                      <a:pt x="962" y="403"/>
                      <a:pt x="957" y="426"/>
                      <a:pt x="957" y="450"/>
                    </a:cubicBezTo>
                    <a:cubicBezTo>
                      <a:pt x="957" y="463"/>
                      <a:pt x="959" y="477"/>
                      <a:pt x="962" y="489"/>
                    </a:cubicBezTo>
                    <a:cubicBezTo>
                      <a:pt x="965" y="502"/>
                      <a:pt x="970" y="514"/>
                      <a:pt x="975" y="526"/>
                    </a:cubicBezTo>
                    <a:cubicBezTo>
                      <a:pt x="981" y="537"/>
                      <a:pt x="988" y="548"/>
                      <a:pt x="996" y="558"/>
                    </a:cubicBezTo>
                    <a:cubicBezTo>
                      <a:pt x="1004" y="568"/>
                      <a:pt x="1014" y="577"/>
                      <a:pt x="1024" y="585"/>
                    </a:cubicBezTo>
                    <a:cubicBezTo>
                      <a:pt x="860" y="648"/>
                      <a:pt x="860" y="648"/>
                      <a:pt x="860" y="648"/>
                    </a:cubicBezTo>
                    <a:cubicBezTo>
                      <a:pt x="860" y="634"/>
                      <a:pt x="859" y="621"/>
                      <a:pt x="858" y="608"/>
                    </a:cubicBezTo>
                    <a:cubicBezTo>
                      <a:pt x="857" y="596"/>
                      <a:pt x="856" y="585"/>
                      <a:pt x="854" y="575"/>
                    </a:cubicBezTo>
                    <a:cubicBezTo>
                      <a:pt x="853" y="564"/>
                      <a:pt x="851" y="555"/>
                      <a:pt x="849" y="547"/>
                    </a:cubicBezTo>
                    <a:cubicBezTo>
                      <a:pt x="846" y="539"/>
                      <a:pt x="844" y="532"/>
                      <a:pt x="841" y="526"/>
                    </a:cubicBezTo>
                    <a:cubicBezTo>
                      <a:pt x="838" y="520"/>
                      <a:pt x="835" y="514"/>
                      <a:pt x="832" y="509"/>
                    </a:cubicBezTo>
                    <a:cubicBezTo>
                      <a:pt x="829" y="504"/>
                      <a:pt x="825" y="499"/>
                      <a:pt x="822" y="495"/>
                    </a:cubicBezTo>
                    <a:cubicBezTo>
                      <a:pt x="818" y="491"/>
                      <a:pt x="814" y="488"/>
                      <a:pt x="810" y="485"/>
                    </a:cubicBezTo>
                    <a:cubicBezTo>
                      <a:pt x="806" y="483"/>
                      <a:pt x="802" y="480"/>
                      <a:pt x="798" y="479"/>
                    </a:cubicBezTo>
                    <a:cubicBezTo>
                      <a:pt x="795" y="478"/>
                      <a:pt x="791" y="477"/>
                      <a:pt x="785" y="476"/>
                    </a:cubicBezTo>
                    <a:cubicBezTo>
                      <a:pt x="780" y="474"/>
                      <a:pt x="773" y="473"/>
                      <a:pt x="765" y="472"/>
                    </a:cubicBezTo>
                    <a:cubicBezTo>
                      <a:pt x="756" y="471"/>
                      <a:pt x="747" y="470"/>
                      <a:pt x="735" y="469"/>
                    </a:cubicBezTo>
                    <a:cubicBezTo>
                      <a:pt x="723" y="468"/>
                      <a:pt x="709" y="468"/>
                      <a:pt x="694" y="467"/>
                    </a:cubicBezTo>
                    <a:cubicBezTo>
                      <a:pt x="694" y="572"/>
                      <a:pt x="694" y="572"/>
                      <a:pt x="694" y="572"/>
                    </a:cubicBezTo>
                    <a:cubicBezTo>
                      <a:pt x="431" y="674"/>
                      <a:pt x="431" y="674"/>
                      <a:pt x="431" y="674"/>
                    </a:cubicBezTo>
                    <a:cubicBezTo>
                      <a:pt x="415" y="681"/>
                      <a:pt x="415" y="681"/>
                      <a:pt x="415" y="681"/>
                    </a:cubicBezTo>
                    <a:cubicBezTo>
                      <a:pt x="398" y="687"/>
                      <a:pt x="398" y="687"/>
                      <a:pt x="398" y="687"/>
                    </a:cubicBezTo>
                    <a:cubicBezTo>
                      <a:pt x="401" y="688"/>
                      <a:pt x="404" y="690"/>
                      <a:pt x="407" y="691"/>
                    </a:cubicBezTo>
                    <a:cubicBezTo>
                      <a:pt x="410" y="692"/>
                      <a:pt x="413" y="694"/>
                      <a:pt x="415" y="695"/>
                    </a:cubicBezTo>
                    <a:cubicBezTo>
                      <a:pt x="418" y="697"/>
                      <a:pt x="421" y="698"/>
                      <a:pt x="423" y="700"/>
                    </a:cubicBezTo>
                    <a:cubicBezTo>
                      <a:pt x="426" y="702"/>
                      <a:pt x="429" y="704"/>
                      <a:pt x="431" y="705"/>
                    </a:cubicBezTo>
                    <a:cubicBezTo>
                      <a:pt x="441" y="712"/>
                      <a:pt x="449" y="720"/>
                      <a:pt x="456" y="728"/>
                    </a:cubicBezTo>
                    <a:cubicBezTo>
                      <a:pt x="464" y="737"/>
                      <a:pt x="470" y="746"/>
                      <a:pt x="475" y="757"/>
                    </a:cubicBezTo>
                    <a:cubicBezTo>
                      <a:pt x="481" y="767"/>
                      <a:pt x="485" y="778"/>
                      <a:pt x="487" y="789"/>
                    </a:cubicBezTo>
                    <a:cubicBezTo>
                      <a:pt x="490" y="800"/>
                      <a:pt x="492" y="812"/>
                      <a:pt x="492" y="824"/>
                    </a:cubicBezTo>
                    <a:cubicBezTo>
                      <a:pt x="492" y="845"/>
                      <a:pt x="487" y="864"/>
                      <a:pt x="480" y="882"/>
                    </a:cubicBezTo>
                    <a:cubicBezTo>
                      <a:pt x="472" y="899"/>
                      <a:pt x="462" y="915"/>
                      <a:pt x="448" y="929"/>
                    </a:cubicBezTo>
                    <a:cubicBezTo>
                      <a:pt x="435" y="942"/>
                      <a:pt x="419" y="953"/>
                      <a:pt x="401" y="960"/>
                    </a:cubicBezTo>
                    <a:cubicBezTo>
                      <a:pt x="383" y="968"/>
                      <a:pt x="364" y="972"/>
                      <a:pt x="343" y="972"/>
                    </a:cubicBezTo>
                    <a:cubicBezTo>
                      <a:pt x="323" y="972"/>
                      <a:pt x="303" y="968"/>
                      <a:pt x="286" y="960"/>
                    </a:cubicBezTo>
                    <a:cubicBezTo>
                      <a:pt x="268" y="953"/>
                      <a:pt x="252" y="942"/>
                      <a:pt x="239" y="929"/>
                    </a:cubicBezTo>
                    <a:cubicBezTo>
                      <a:pt x="225" y="915"/>
                      <a:pt x="215" y="899"/>
                      <a:pt x="207" y="882"/>
                    </a:cubicBezTo>
                    <a:cubicBezTo>
                      <a:pt x="200" y="864"/>
                      <a:pt x="196" y="845"/>
                      <a:pt x="196" y="824"/>
                    </a:cubicBezTo>
                    <a:cubicBezTo>
                      <a:pt x="196" y="822"/>
                      <a:pt x="196" y="819"/>
                      <a:pt x="196" y="817"/>
                    </a:cubicBezTo>
                    <a:cubicBezTo>
                      <a:pt x="196" y="815"/>
                      <a:pt x="196" y="812"/>
                      <a:pt x="196" y="810"/>
                    </a:cubicBezTo>
                    <a:cubicBezTo>
                      <a:pt x="197" y="808"/>
                      <a:pt x="197" y="805"/>
                      <a:pt x="197" y="803"/>
                    </a:cubicBezTo>
                    <a:cubicBezTo>
                      <a:pt x="198" y="800"/>
                      <a:pt x="198" y="798"/>
                      <a:pt x="199" y="796"/>
                    </a:cubicBezTo>
                    <a:cubicBezTo>
                      <a:pt x="199" y="793"/>
                      <a:pt x="200" y="789"/>
                      <a:pt x="201" y="786"/>
                    </a:cubicBezTo>
                    <a:cubicBezTo>
                      <a:pt x="202" y="783"/>
                      <a:pt x="203" y="780"/>
                      <a:pt x="204" y="777"/>
                    </a:cubicBezTo>
                    <a:cubicBezTo>
                      <a:pt x="205" y="774"/>
                      <a:pt x="206" y="771"/>
                      <a:pt x="207" y="768"/>
                    </a:cubicBezTo>
                    <a:cubicBezTo>
                      <a:pt x="208" y="765"/>
                      <a:pt x="210" y="762"/>
                      <a:pt x="211" y="760"/>
                    </a:cubicBezTo>
                    <a:cubicBezTo>
                      <a:pt x="194" y="766"/>
                      <a:pt x="194" y="766"/>
                      <a:pt x="194" y="766"/>
                    </a:cubicBezTo>
                    <a:cubicBezTo>
                      <a:pt x="178" y="773"/>
                      <a:pt x="178" y="773"/>
                      <a:pt x="178" y="773"/>
                    </a:cubicBezTo>
                    <a:cubicBezTo>
                      <a:pt x="0" y="842"/>
                      <a:pt x="0" y="842"/>
                      <a:pt x="0" y="84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67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2116" name="Freeform 124"/>
              <p:cNvSpPr>
                <a:spLocks/>
              </p:cNvSpPr>
              <p:nvPr/>
            </p:nvSpPr>
            <p:spPr bwMode="auto">
              <a:xfrm>
                <a:off x="4640344" y="1357523"/>
                <a:ext cx="2728650" cy="1784226"/>
              </a:xfrm>
              <a:custGeom>
                <a:avLst/>
                <a:gdLst>
                  <a:gd name="T0" fmla="*/ 272 w 1423"/>
                  <a:gd name="T1" fmla="*/ 916 h 926"/>
                  <a:gd name="T2" fmla="*/ 205 w 1423"/>
                  <a:gd name="T3" fmla="*/ 850 h 926"/>
                  <a:gd name="T4" fmla="*/ 196 w 1423"/>
                  <a:gd name="T5" fmla="*/ 795 h 926"/>
                  <a:gd name="T6" fmla="*/ 197 w 1423"/>
                  <a:gd name="T7" fmla="*/ 783 h 926"/>
                  <a:gd name="T8" fmla="*/ 200 w 1423"/>
                  <a:gd name="T9" fmla="*/ 769 h 926"/>
                  <a:gd name="T10" fmla="*/ 205 w 1423"/>
                  <a:gd name="T11" fmla="*/ 754 h 926"/>
                  <a:gd name="T12" fmla="*/ 233 w 1423"/>
                  <a:gd name="T13" fmla="*/ 695 h 926"/>
                  <a:gd name="T14" fmla="*/ 163 w 1423"/>
                  <a:gd name="T15" fmla="*/ 722 h 926"/>
                  <a:gd name="T16" fmla="*/ 0 w 1423"/>
                  <a:gd name="T17" fmla="*/ 786 h 926"/>
                  <a:gd name="T18" fmla="*/ 647 w 1423"/>
                  <a:gd name="T19" fmla="*/ 0 h 926"/>
                  <a:gd name="T20" fmla="*/ 916 w 1423"/>
                  <a:gd name="T21" fmla="*/ 12 h 926"/>
                  <a:gd name="T22" fmla="*/ 1109 w 1423"/>
                  <a:gd name="T23" fmla="*/ 47 h 926"/>
                  <a:gd name="T24" fmla="*/ 1251 w 1423"/>
                  <a:gd name="T25" fmla="*/ 118 h 926"/>
                  <a:gd name="T26" fmla="*/ 1363 w 1423"/>
                  <a:gd name="T27" fmla="*/ 238 h 926"/>
                  <a:gd name="T28" fmla="*/ 1399 w 1423"/>
                  <a:gd name="T29" fmla="*/ 307 h 926"/>
                  <a:gd name="T30" fmla="*/ 1423 w 1423"/>
                  <a:gd name="T31" fmla="*/ 374 h 926"/>
                  <a:gd name="T32" fmla="*/ 1289 w 1423"/>
                  <a:gd name="T33" fmla="*/ 351 h 926"/>
                  <a:gd name="T34" fmla="*/ 1184 w 1423"/>
                  <a:gd name="T35" fmla="*/ 247 h 926"/>
                  <a:gd name="T36" fmla="*/ 1032 w 1423"/>
                  <a:gd name="T37" fmla="*/ 247 h 926"/>
                  <a:gd name="T38" fmla="*/ 927 w 1423"/>
                  <a:gd name="T39" fmla="*/ 350 h 926"/>
                  <a:gd name="T40" fmla="*/ 917 w 1423"/>
                  <a:gd name="T41" fmla="*/ 472 h 926"/>
                  <a:gd name="T42" fmla="*/ 956 w 1423"/>
                  <a:gd name="T43" fmla="*/ 549 h 926"/>
                  <a:gd name="T44" fmla="*/ 859 w 1423"/>
                  <a:gd name="T45" fmla="*/ 593 h 926"/>
                  <a:gd name="T46" fmla="*/ 854 w 1423"/>
                  <a:gd name="T47" fmla="*/ 548 h 926"/>
                  <a:gd name="T48" fmla="*/ 839 w 1423"/>
                  <a:gd name="T49" fmla="*/ 494 h 926"/>
                  <a:gd name="T50" fmla="*/ 815 w 1423"/>
                  <a:gd name="T51" fmla="*/ 457 h 926"/>
                  <a:gd name="T52" fmla="*/ 783 w 1423"/>
                  <a:gd name="T53" fmla="*/ 435 h 926"/>
                  <a:gd name="T54" fmla="*/ 745 w 1423"/>
                  <a:gd name="T55" fmla="*/ 427 h 926"/>
                  <a:gd name="T56" fmla="*/ 671 w 1423"/>
                  <a:gd name="T57" fmla="*/ 422 h 926"/>
                  <a:gd name="T58" fmla="*/ 648 w 1423"/>
                  <a:gd name="T59" fmla="*/ 444 h 926"/>
                  <a:gd name="T60" fmla="*/ 400 w 1423"/>
                  <a:gd name="T61" fmla="*/ 630 h 926"/>
                  <a:gd name="T62" fmla="*/ 367 w 1423"/>
                  <a:gd name="T63" fmla="*/ 643 h 926"/>
                  <a:gd name="T64" fmla="*/ 367 w 1423"/>
                  <a:gd name="T65" fmla="*/ 685 h 926"/>
                  <a:gd name="T66" fmla="*/ 381 w 1423"/>
                  <a:gd name="T67" fmla="*/ 692 h 926"/>
                  <a:gd name="T68" fmla="*/ 395 w 1423"/>
                  <a:gd name="T69" fmla="*/ 701 h 926"/>
                  <a:gd name="T70" fmla="*/ 432 w 1423"/>
                  <a:gd name="T71" fmla="*/ 744 h 926"/>
                  <a:gd name="T72" fmla="*/ 446 w 1423"/>
                  <a:gd name="T73" fmla="*/ 801 h 926"/>
                  <a:gd name="T74" fmla="*/ 409 w 1423"/>
                  <a:gd name="T75" fmla="*/ 890 h 926"/>
                  <a:gd name="T76" fmla="*/ 321 w 1423"/>
                  <a:gd name="T77" fmla="*/ 926 h 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23" h="926">
                    <a:moveTo>
                      <a:pt x="321" y="926"/>
                    </a:moveTo>
                    <a:cubicBezTo>
                      <a:pt x="303" y="926"/>
                      <a:pt x="287" y="923"/>
                      <a:pt x="272" y="916"/>
                    </a:cubicBezTo>
                    <a:cubicBezTo>
                      <a:pt x="257" y="910"/>
                      <a:pt x="243" y="901"/>
                      <a:pt x="232" y="890"/>
                    </a:cubicBezTo>
                    <a:cubicBezTo>
                      <a:pt x="220" y="878"/>
                      <a:pt x="211" y="865"/>
                      <a:pt x="205" y="850"/>
                    </a:cubicBezTo>
                    <a:cubicBezTo>
                      <a:pt x="199" y="835"/>
                      <a:pt x="195" y="818"/>
                      <a:pt x="195" y="801"/>
                    </a:cubicBezTo>
                    <a:cubicBezTo>
                      <a:pt x="195" y="799"/>
                      <a:pt x="195" y="797"/>
                      <a:pt x="196" y="795"/>
                    </a:cubicBezTo>
                    <a:cubicBezTo>
                      <a:pt x="196" y="793"/>
                      <a:pt x="196" y="791"/>
                      <a:pt x="196" y="790"/>
                    </a:cubicBezTo>
                    <a:cubicBezTo>
                      <a:pt x="196" y="787"/>
                      <a:pt x="197" y="785"/>
                      <a:pt x="197" y="783"/>
                    </a:cubicBezTo>
                    <a:cubicBezTo>
                      <a:pt x="197" y="781"/>
                      <a:pt x="197" y="779"/>
                      <a:pt x="198" y="777"/>
                    </a:cubicBezTo>
                    <a:cubicBezTo>
                      <a:pt x="198" y="775"/>
                      <a:pt x="199" y="772"/>
                      <a:pt x="200" y="769"/>
                    </a:cubicBezTo>
                    <a:cubicBezTo>
                      <a:pt x="201" y="767"/>
                      <a:pt x="201" y="764"/>
                      <a:pt x="202" y="762"/>
                    </a:cubicBezTo>
                    <a:cubicBezTo>
                      <a:pt x="203" y="759"/>
                      <a:pt x="204" y="757"/>
                      <a:pt x="205" y="754"/>
                    </a:cubicBezTo>
                    <a:cubicBezTo>
                      <a:pt x="206" y="752"/>
                      <a:pt x="207" y="749"/>
                      <a:pt x="209" y="747"/>
                    </a:cubicBezTo>
                    <a:cubicBezTo>
                      <a:pt x="233" y="695"/>
                      <a:pt x="233" y="695"/>
                      <a:pt x="233" y="695"/>
                    </a:cubicBezTo>
                    <a:cubicBezTo>
                      <a:pt x="180" y="716"/>
                      <a:pt x="180" y="716"/>
                      <a:pt x="180" y="716"/>
                    </a:cubicBezTo>
                    <a:cubicBezTo>
                      <a:pt x="163" y="722"/>
                      <a:pt x="163" y="722"/>
                      <a:pt x="163" y="722"/>
                    </a:cubicBezTo>
                    <a:cubicBezTo>
                      <a:pt x="147" y="729"/>
                      <a:pt x="147" y="729"/>
                      <a:pt x="147" y="729"/>
                    </a:cubicBezTo>
                    <a:cubicBezTo>
                      <a:pt x="0" y="786"/>
                      <a:pt x="0" y="786"/>
                      <a:pt x="0" y="786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47" y="0"/>
                      <a:pt x="647" y="0"/>
                      <a:pt x="647" y="0"/>
                    </a:cubicBezTo>
                    <a:cubicBezTo>
                      <a:pt x="698" y="0"/>
                      <a:pt x="746" y="1"/>
                      <a:pt x="791" y="3"/>
                    </a:cubicBezTo>
                    <a:cubicBezTo>
                      <a:pt x="835" y="5"/>
                      <a:pt x="877" y="8"/>
                      <a:pt x="916" y="12"/>
                    </a:cubicBezTo>
                    <a:cubicBezTo>
                      <a:pt x="955" y="16"/>
                      <a:pt x="990" y="21"/>
                      <a:pt x="1022" y="27"/>
                    </a:cubicBezTo>
                    <a:cubicBezTo>
                      <a:pt x="1054" y="33"/>
                      <a:pt x="1083" y="40"/>
                      <a:pt x="1109" y="47"/>
                    </a:cubicBezTo>
                    <a:cubicBezTo>
                      <a:pt x="1135" y="55"/>
                      <a:pt x="1160" y="65"/>
                      <a:pt x="1183" y="77"/>
                    </a:cubicBezTo>
                    <a:cubicBezTo>
                      <a:pt x="1207" y="89"/>
                      <a:pt x="1229" y="103"/>
                      <a:pt x="1251" y="118"/>
                    </a:cubicBezTo>
                    <a:cubicBezTo>
                      <a:pt x="1272" y="134"/>
                      <a:pt x="1292" y="152"/>
                      <a:pt x="1310" y="172"/>
                    </a:cubicBezTo>
                    <a:cubicBezTo>
                      <a:pt x="1329" y="192"/>
                      <a:pt x="1347" y="214"/>
                      <a:pt x="1363" y="238"/>
                    </a:cubicBezTo>
                    <a:cubicBezTo>
                      <a:pt x="1370" y="248"/>
                      <a:pt x="1376" y="259"/>
                      <a:pt x="1382" y="270"/>
                    </a:cubicBezTo>
                    <a:cubicBezTo>
                      <a:pt x="1388" y="281"/>
                      <a:pt x="1394" y="294"/>
                      <a:pt x="1399" y="307"/>
                    </a:cubicBezTo>
                    <a:cubicBezTo>
                      <a:pt x="1405" y="319"/>
                      <a:pt x="1410" y="333"/>
                      <a:pt x="1415" y="348"/>
                    </a:cubicBezTo>
                    <a:cubicBezTo>
                      <a:pt x="1418" y="356"/>
                      <a:pt x="1420" y="365"/>
                      <a:pt x="1423" y="374"/>
                    </a:cubicBezTo>
                    <a:cubicBezTo>
                      <a:pt x="1304" y="420"/>
                      <a:pt x="1304" y="420"/>
                      <a:pt x="1304" y="420"/>
                    </a:cubicBezTo>
                    <a:cubicBezTo>
                      <a:pt x="1303" y="396"/>
                      <a:pt x="1298" y="373"/>
                      <a:pt x="1289" y="351"/>
                    </a:cubicBezTo>
                    <a:cubicBezTo>
                      <a:pt x="1278" y="327"/>
                      <a:pt x="1264" y="306"/>
                      <a:pt x="1246" y="289"/>
                    </a:cubicBezTo>
                    <a:cubicBezTo>
                      <a:pt x="1228" y="271"/>
                      <a:pt x="1207" y="257"/>
                      <a:pt x="1184" y="247"/>
                    </a:cubicBezTo>
                    <a:cubicBezTo>
                      <a:pt x="1160" y="237"/>
                      <a:pt x="1134" y="232"/>
                      <a:pt x="1108" y="232"/>
                    </a:cubicBezTo>
                    <a:cubicBezTo>
                      <a:pt x="1081" y="232"/>
                      <a:pt x="1056" y="237"/>
                      <a:pt x="1032" y="247"/>
                    </a:cubicBezTo>
                    <a:cubicBezTo>
                      <a:pt x="1008" y="257"/>
                      <a:pt x="987" y="271"/>
                      <a:pt x="969" y="289"/>
                    </a:cubicBezTo>
                    <a:cubicBezTo>
                      <a:pt x="951" y="306"/>
                      <a:pt x="937" y="327"/>
                      <a:pt x="927" y="350"/>
                    </a:cubicBezTo>
                    <a:cubicBezTo>
                      <a:pt x="917" y="375"/>
                      <a:pt x="912" y="400"/>
                      <a:pt x="912" y="427"/>
                    </a:cubicBezTo>
                    <a:cubicBezTo>
                      <a:pt x="912" y="442"/>
                      <a:pt x="914" y="457"/>
                      <a:pt x="917" y="472"/>
                    </a:cubicBezTo>
                    <a:cubicBezTo>
                      <a:pt x="921" y="486"/>
                      <a:pt x="926" y="500"/>
                      <a:pt x="933" y="513"/>
                    </a:cubicBezTo>
                    <a:cubicBezTo>
                      <a:pt x="939" y="526"/>
                      <a:pt x="947" y="538"/>
                      <a:pt x="956" y="549"/>
                    </a:cubicBezTo>
                    <a:cubicBezTo>
                      <a:pt x="957" y="551"/>
                      <a:pt x="959" y="552"/>
                      <a:pt x="960" y="554"/>
                    </a:cubicBezTo>
                    <a:cubicBezTo>
                      <a:pt x="859" y="593"/>
                      <a:pt x="859" y="593"/>
                      <a:pt x="859" y="593"/>
                    </a:cubicBezTo>
                    <a:cubicBezTo>
                      <a:pt x="858" y="590"/>
                      <a:pt x="858" y="587"/>
                      <a:pt x="858" y="584"/>
                    </a:cubicBezTo>
                    <a:cubicBezTo>
                      <a:pt x="857" y="571"/>
                      <a:pt x="855" y="559"/>
                      <a:pt x="854" y="548"/>
                    </a:cubicBezTo>
                    <a:cubicBezTo>
                      <a:pt x="852" y="538"/>
                      <a:pt x="850" y="528"/>
                      <a:pt x="848" y="518"/>
                    </a:cubicBezTo>
                    <a:cubicBezTo>
                      <a:pt x="845" y="509"/>
                      <a:pt x="842" y="501"/>
                      <a:pt x="839" y="494"/>
                    </a:cubicBezTo>
                    <a:cubicBezTo>
                      <a:pt x="836" y="486"/>
                      <a:pt x="832" y="480"/>
                      <a:pt x="828" y="474"/>
                    </a:cubicBezTo>
                    <a:cubicBezTo>
                      <a:pt x="824" y="468"/>
                      <a:pt x="820" y="462"/>
                      <a:pt x="815" y="457"/>
                    </a:cubicBezTo>
                    <a:cubicBezTo>
                      <a:pt x="811" y="452"/>
                      <a:pt x="806" y="447"/>
                      <a:pt x="800" y="444"/>
                    </a:cubicBezTo>
                    <a:cubicBezTo>
                      <a:pt x="795" y="440"/>
                      <a:pt x="789" y="437"/>
                      <a:pt x="783" y="435"/>
                    </a:cubicBezTo>
                    <a:cubicBezTo>
                      <a:pt x="779" y="433"/>
                      <a:pt x="774" y="432"/>
                      <a:pt x="767" y="430"/>
                    </a:cubicBezTo>
                    <a:cubicBezTo>
                      <a:pt x="761" y="429"/>
                      <a:pt x="754" y="428"/>
                      <a:pt x="745" y="427"/>
                    </a:cubicBezTo>
                    <a:cubicBezTo>
                      <a:pt x="736" y="426"/>
                      <a:pt x="726" y="425"/>
                      <a:pt x="714" y="424"/>
                    </a:cubicBezTo>
                    <a:cubicBezTo>
                      <a:pt x="702" y="423"/>
                      <a:pt x="688" y="422"/>
                      <a:pt x="671" y="422"/>
                    </a:cubicBezTo>
                    <a:cubicBezTo>
                      <a:pt x="648" y="421"/>
                      <a:pt x="648" y="421"/>
                      <a:pt x="648" y="421"/>
                    </a:cubicBezTo>
                    <a:cubicBezTo>
                      <a:pt x="648" y="444"/>
                      <a:pt x="648" y="444"/>
                      <a:pt x="648" y="444"/>
                    </a:cubicBezTo>
                    <a:cubicBezTo>
                      <a:pt x="648" y="534"/>
                      <a:pt x="648" y="534"/>
                      <a:pt x="648" y="534"/>
                    </a:cubicBezTo>
                    <a:cubicBezTo>
                      <a:pt x="400" y="630"/>
                      <a:pt x="400" y="630"/>
                      <a:pt x="400" y="630"/>
                    </a:cubicBezTo>
                    <a:cubicBezTo>
                      <a:pt x="384" y="637"/>
                      <a:pt x="384" y="637"/>
                      <a:pt x="384" y="637"/>
                    </a:cubicBezTo>
                    <a:cubicBezTo>
                      <a:pt x="367" y="643"/>
                      <a:pt x="367" y="643"/>
                      <a:pt x="367" y="643"/>
                    </a:cubicBezTo>
                    <a:cubicBezTo>
                      <a:pt x="314" y="663"/>
                      <a:pt x="314" y="663"/>
                      <a:pt x="314" y="663"/>
                    </a:cubicBezTo>
                    <a:cubicBezTo>
                      <a:pt x="367" y="685"/>
                      <a:pt x="367" y="685"/>
                      <a:pt x="367" y="685"/>
                    </a:cubicBezTo>
                    <a:cubicBezTo>
                      <a:pt x="369" y="686"/>
                      <a:pt x="372" y="687"/>
                      <a:pt x="375" y="689"/>
                    </a:cubicBezTo>
                    <a:cubicBezTo>
                      <a:pt x="377" y="689"/>
                      <a:pt x="379" y="691"/>
                      <a:pt x="381" y="692"/>
                    </a:cubicBezTo>
                    <a:cubicBezTo>
                      <a:pt x="384" y="693"/>
                      <a:pt x="386" y="695"/>
                      <a:pt x="389" y="696"/>
                    </a:cubicBezTo>
                    <a:cubicBezTo>
                      <a:pt x="391" y="698"/>
                      <a:pt x="393" y="699"/>
                      <a:pt x="395" y="701"/>
                    </a:cubicBezTo>
                    <a:cubicBezTo>
                      <a:pt x="403" y="706"/>
                      <a:pt x="410" y="713"/>
                      <a:pt x="416" y="720"/>
                    </a:cubicBezTo>
                    <a:cubicBezTo>
                      <a:pt x="423" y="727"/>
                      <a:pt x="428" y="735"/>
                      <a:pt x="432" y="744"/>
                    </a:cubicBezTo>
                    <a:cubicBezTo>
                      <a:pt x="437" y="753"/>
                      <a:pt x="440" y="762"/>
                      <a:pt x="443" y="771"/>
                    </a:cubicBezTo>
                    <a:cubicBezTo>
                      <a:pt x="445" y="781"/>
                      <a:pt x="446" y="791"/>
                      <a:pt x="446" y="801"/>
                    </a:cubicBezTo>
                    <a:cubicBezTo>
                      <a:pt x="446" y="818"/>
                      <a:pt x="443" y="835"/>
                      <a:pt x="436" y="850"/>
                    </a:cubicBezTo>
                    <a:cubicBezTo>
                      <a:pt x="430" y="865"/>
                      <a:pt x="421" y="878"/>
                      <a:pt x="409" y="890"/>
                    </a:cubicBezTo>
                    <a:cubicBezTo>
                      <a:pt x="398" y="901"/>
                      <a:pt x="384" y="910"/>
                      <a:pt x="369" y="916"/>
                    </a:cubicBezTo>
                    <a:cubicBezTo>
                      <a:pt x="354" y="923"/>
                      <a:pt x="338" y="926"/>
                      <a:pt x="321" y="92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dirty="0"/>
              </a:p>
            </p:txBody>
          </p:sp>
          <p:sp>
            <p:nvSpPr>
              <p:cNvPr id="150" name="文本框 149"/>
              <p:cNvSpPr txBox="1"/>
              <p:nvPr/>
            </p:nvSpPr>
            <p:spPr>
              <a:xfrm>
                <a:off x="4989948" y="1657288"/>
                <a:ext cx="455255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51" name="文本框 150"/>
              <p:cNvSpPr txBox="1"/>
              <p:nvPr/>
            </p:nvSpPr>
            <p:spPr>
              <a:xfrm>
                <a:off x="6571745" y="2611323"/>
                <a:ext cx="515309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4992190" y="3428898"/>
                <a:ext cx="528870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53" name="文本框 152"/>
              <p:cNvSpPr txBox="1"/>
              <p:nvPr/>
            </p:nvSpPr>
            <p:spPr>
              <a:xfrm>
                <a:off x="5799422" y="5479797"/>
                <a:ext cx="513372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sp>
        <p:nvSpPr>
          <p:cNvPr id="67" name="矩形 66"/>
          <p:cNvSpPr/>
          <p:nvPr/>
        </p:nvSpPr>
        <p:spPr>
          <a:xfrm>
            <a:off x="4623043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567377" y="51518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</a:p>
        </p:txBody>
      </p:sp>
      <p:cxnSp>
        <p:nvCxnSpPr>
          <p:cNvPr id="69" name="直接连接符 68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1315488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73" name="直接连接符 72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75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7" name="矩形 76"/>
          <p:cNvSpPr/>
          <p:nvPr/>
        </p:nvSpPr>
        <p:spPr>
          <a:xfrm>
            <a:off x="7661570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661570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80" name="直接连接符 79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1315488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85" name="直接连接符 84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7661570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90" name="直接连接符 89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33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300386" y="2133599"/>
            <a:ext cx="3591228" cy="3810925"/>
            <a:chOff x="3936000" y="1589458"/>
            <a:chExt cx="4320000" cy="4584280"/>
          </a:xfrm>
        </p:grpSpPr>
        <p:sp>
          <p:nvSpPr>
            <p:cNvPr id="37" name="椭圆 36"/>
            <p:cNvSpPr/>
            <p:nvPr/>
          </p:nvSpPr>
          <p:spPr>
            <a:xfrm>
              <a:off x="3936000" y="6010382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757420" y="1589458"/>
              <a:ext cx="2677161" cy="4498240"/>
              <a:chOff x="4714239" y="1449388"/>
              <a:chExt cx="2760525" cy="4638310"/>
            </a:xfrm>
          </p:grpSpPr>
          <p:sp>
            <p:nvSpPr>
              <p:cNvPr id="32" name="Freeform 29"/>
              <p:cNvSpPr>
                <a:spLocks/>
              </p:cNvSpPr>
              <p:nvPr/>
            </p:nvSpPr>
            <p:spPr bwMode="auto">
              <a:xfrm>
                <a:off x="6561369" y="1714500"/>
                <a:ext cx="450214" cy="807599"/>
              </a:xfrm>
              <a:custGeom>
                <a:avLst/>
                <a:gdLst>
                  <a:gd name="T0" fmla="*/ 108 w 194"/>
                  <a:gd name="T1" fmla="*/ 67 h 348"/>
                  <a:gd name="T2" fmla="*/ 98 w 194"/>
                  <a:gd name="T3" fmla="*/ 73 h 348"/>
                  <a:gd name="T4" fmla="*/ 89 w 194"/>
                  <a:gd name="T5" fmla="*/ 82 h 348"/>
                  <a:gd name="T6" fmla="*/ 0 w 194"/>
                  <a:gd name="T7" fmla="*/ 348 h 348"/>
                  <a:gd name="T8" fmla="*/ 7 w 194"/>
                  <a:gd name="T9" fmla="*/ 342 h 348"/>
                  <a:gd name="T10" fmla="*/ 14 w 194"/>
                  <a:gd name="T11" fmla="*/ 338 h 348"/>
                  <a:gd name="T12" fmla="*/ 73 w 194"/>
                  <a:gd name="T13" fmla="*/ 292 h 348"/>
                  <a:gd name="T14" fmla="*/ 194 w 194"/>
                  <a:gd name="T15" fmla="*/ 0 h 348"/>
                  <a:gd name="T16" fmla="*/ 108 w 194"/>
                  <a:gd name="T17" fmla="*/ 6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4" h="348">
                    <a:moveTo>
                      <a:pt x="108" y="67"/>
                    </a:moveTo>
                    <a:lnTo>
                      <a:pt x="98" y="73"/>
                    </a:lnTo>
                    <a:lnTo>
                      <a:pt x="89" y="82"/>
                    </a:lnTo>
                    <a:lnTo>
                      <a:pt x="0" y="348"/>
                    </a:lnTo>
                    <a:lnTo>
                      <a:pt x="7" y="342"/>
                    </a:lnTo>
                    <a:lnTo>
                      <a:pt x="14" y="338"/>
                    </a:lnTo>
                    <a:lnTo>
                      <a:pt x="73" y="292"/>
                    </a:lnTo>
                    <a:lnTo>
                      <a:pt x="194" y="0"/>
                    </a:lnTo>
                    <a:lnTo>
                      <a:pt x="108" y="67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54"/>
              <p:cNvSpPr>
                <a:spLocks/>
              </p:cNvSpPr>
              <p:nvPr/>
            </p:nvSpPr>
            <p:spPr bwMode="auto">
              <a:xfrm>
                <a:off x="6629922" y="1896444"/>
                <a:ext cx="459496" cy="909710"/>
              </a:xfrm>
              <a:custGeom>
                <a:avLst/>
                <a:gdLst>
                  <a:gd name="T0" fmla="*/ 122 w 145"/>
                  <a:gd name="T1" fmla="*/ 57 h 287"/>
                  <a:gd name="T2" fmla="*/ 75 w 145"/>
                  <a:gd name="T3" fmla="*/ 0 h 287"/>
                  <a:gd name="T4" fmla="*/ 0 w 145"/>
                  <a:gd name="T5" fmla="*/ 197 h 287"/>
                  <a:gd name="T6" fmla="*/ 27 w 145"/>
                  <a:gd name="T7" fmla="*/ 287 h 287"/>
                  <a:gd name="T8" fmla="*/ 90 w 145"/>
                  <a:gd name="T9" fmla="*/ 172 h 287"/>
                  <a:gd name="T10" fmla="*/ 122 w 145"/>
                  <a:gd name="T11" fmla="*/ 57 h 287"/>
                  <a:gd name="T12" fmla="*/ 122 w 145"/>
                  <a:gd name="T13" fmla="*/ 5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" h="287">
                    <a:moveTo>
                      <a:pt x="122" y="57"/>
                    </a:moveTo>
                    <a:cubicBezTo>
                      <a:pt x="115" y="33"/>
                      <a:pt x="97" y="12"/>
                      <a:pt x="75" y="0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32" y="214"/>
                      <a:pt x="45" y="255"/>
                      <a:pt x="27" y="287"/>
                    </a:cubicBezTo>
                    <a:cubicBezTo>
                      <a:pt x="48" y="248"/>
                      <a:pt x="69" y="210"/>
                      <a:pt x="90" y="172"/>
                    </a:cubicBezTo>
                    <a:cubicBezTo>
                      <a:pt x="111" y="135"/>
                      <a:pt x="145" y="115"/>
                      <a:pt x="122" y="57"/>
                    </a:cubicBezTo>
                    <a:cubicBezTo>
                      <a:pt x="119" y="49"/>
                      <a:pt x="124" y="65"/>
                      <a:pt x="122" y="57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53" name="Freeform 50"/>
              <p:cNvSpPr>
                <a:spLocks/>
              </p:cNvSpPr>
              <p:nvPr/>
            </p:nvSpPr>
            <p:spPr bwMode="auto">
              <a:xfrm>
                <a:off x="5523843" y="3139929"/>
                <a:ext cx="452535" cy="392197"/>
              </a:xfrm>
              <a:custGeom>
                <a:avLst/>
                <a:gdLst>
                  <a:gd name="T0" fmla="*/ 172 w 195"/>
                  <a:gd name="T1" fmla="*/ 94 h 169"/>
                  <a:gd name="T2" fmla="*/ 24 w 195"/>
                  <a:gd name="T3" fmla="*/ 13 h 169"/>
                  <a:gd name="T4" fmla="*/ 13 w 195"/>
                  <a:gd name="T5" fmla="*/ 7 h 169"/>
                  <a:gd name="T6" fmla="*/ 0 w 195"/>
                  <a:gd name="T7" fmla="*/ 0 h 169"/>
                  <a:gd name="T8" fmla="*/ 76 w 195"/>
                  <a:gd name="T9" fmla="*/ 105 h 169"/>
                  <a:gd name="T10" fmla="*/ 83 w 195"/>
                  <a:gd name="T11" fmla="*/ 109 h 169"/>
                  <a:gd name="T12" fmla="*/ 92 w 195"/>
                  <a:gd name="T13" fmla="*/ 113 h 169"/>
                  <a:gd name="T14" fmla="*/ 195 w 195"/>
                  <a:gd name="T15" fmla="*/ 169 h 169"/>
                  <a:gd name="T16" fmla="*/ 172 w 195"/>
                  <a:gd name="T17" fmla="*/ 9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5" h="169">
                    <a:moveTo>
                      <a:pt x="172" y="94"/>
                    </a:moveTo>
                    <a:lnTo>
                      <a:pt x="24" y="13"/>
                    </a:lnTo>
                    <a:lnTo>
                      <a:pt x="13" y="7"/>
                    </a:lnTo>
                    <a:lnTo>
                      <a:pt x="0" y="0"/>
                    </a:lnTo>
                    <a:lnTo>
                      <a:pt x="76" y="105"/>
                    </a:lnTo>
                    <a:lnTo>
                      <a:pt x="83" y="109"/>
                    </a:lnTo>
                    <a:lnTo>
                      <a:pt x="92" y="113"/>
                    </a:lnTo>
                    <a:lnTo>
                      <a:pt x="195" y="169"/>
                    </a:lnTo>
                    <a:lnTo>
                      <a:pt x="172" y="94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42"/>
              <p:cNvSpPr>
                <a:spLocks/>
              </p:cNvSpPr>
              <p:nvPr/>
            </p:nvSpPr>
            <p:spPr bwMode="auto">
              <a:xfrm>
                <a:off x="5164453" y="3145901"/>
                <a:ext cx="554645" cy="498949"/>
              </a:xfrm>
              <a:custGeom>
                <a:avLst/>
                <a:gdLst>
                  <a:gd name="T0" fmla="*/ 173 w 173"/>
                  <a:gd name="T1" fmla="*/ 89 h 155"/>
                  <a:gd name="T2" fmla="*/ 173 w 173"/>
                  <a:gd name="T3" fmla="*/ 89 h 155"/>
                  <a:gd name="T4" fmla="*/ 171 w 173"/>
                  <a:gd name="T5" fmla="*/ 75 h 155"/>
                  <a:gd name="T6" fmla="*/ 116 w 173"/>
                  <a:gd name="T7" fmla="*/ 0 h 155"/>
                  <a:gd name="T8" fmla="*/ 0 w 173"/>
                  <a:gd name="T9" fmla="*/ 94 h 155"/>
                  <a:gd name="T10" fmla="*/ 5 w 173"/>
                  <a:gd name="T11" fmla="*/ 97 h 155"/>
                  <a:gd name="T12" fmla="*/ 11 w 173"/>
                  <a:gd name="T13" fmla="*/ 100 h 155"/>
                  <a:gd name="T14" fmla="*/ 90 w 173"/>
                  <a:gd name="T15" fmla="*/ 141 h 155"/>
                  <a:gd name="T16" fmla="*/ 168 w 173"/>
                  <a:gd name="T17" fmla="*/ 112 h 155"/>
                  <a:gd name="T18" fmla="*/ 173 w 173"/>
                  <a:gd name="T19" fmla="*/ 89 h 155"/>
                  <a:gd name="T20" fmla="*/ 173 w 173"/>
                  <a:gd name="T21" fmla="*/ 89 h 155"/>
                  <a:gd name="T22" fmla="*/ 173 w 173"/>
                  <a:gd name="T23" fmla="*/ 89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3" h="155">
                    <a:moveTo>
                      <a:pt x="173" y="89"/>
                    </a:moveTo>
                    <a:cubicBezTo>
                      <a:pt x="173" y="89"/>
                      <a:pt x="173" y="89"/>
                      <a:pt x="173" y="89"/>
                    </a:cubicBezTo>
                    <a:cubicBezTo>
                      <a:pt x="172" y="84"/>
                      <a:pt x="172" y="80"/>
                      <a:pt x="171" y="75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34" y="67"/>
                      <a:pt x="62" y="126"/>
                      <a:pt x="0" y="94"/>
                    </a:cubicBezTo>
                    <a:cubicBezTo>
                      <a:pt x="5" y="97"/>
                      <a:pt x="5" y="97"/>
                      <a:pt x="5" y="97"/>
                    </a:cubicBezTo>
                    <a:cubicBezTo>
                      <a:pt x="7" y="98"/>
                      <a:pt x="9" y="99"/>
                      <a:pt x="11" y="100"/>
                    </a:cubicBezTo>
                    <a:cubicBezTo>
                      <a:pt x="90" y="141"/>
                      <a:pt x="90" y="141"/>
                      <a:pt x="90" y="141"/>
                    </a:cubicBezTo>
                    <a:cubicBezTo>
                      <a:pt x="118" y="155"/>
                      <a:pt x="157" y="142"/>
                      <a:pt x="168" y="112"/>
                    </a:cubicBezTo>
                    <a:cubicBezTo>
                      <a:pt x="168" y="104"/>
                      <a:pt x="173" y="97"/>
                      <a:pt x="173" y="89"/>
                    </a:cubicBezTo>
                    <a:cubicBezTo>
                      <a:pt x="173" y="89"/>
                      <a:pt x="173" y="89"/>
                      <a:pt x="173" y="89"/>
                    </a:cubicBezTo>
                    <a:cubicBezTo>
                      <a:pt x="173" y="89"/>
                      <a:pt x="173" y="89"/>
                      <a:pt x="173" y="8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33"/>
              <p:cNvSpPr>
                <a:spLocks noEditPoints="1"/>
              </p:cNvSpPr>
              <p:nvPr/>
            </p:nvSpPr>
            <p:spPr bwMode="auto">
              <a:xfrm>
                <a:off x="5909669" y="2244825"/>
                <a:ext cx="310972" cy="1287982"/>
              </a:xfrm>
              <a:custGeom>
                <a:avLst/>
                <a:gdLst>
                  <a:gd name="T0" fmla="*/ 97 w 98"/>
                  <a:gd name="T1" fmla="*/ 23 h 407"/>
                  <a:gd name="T2" fmla="*/ 94 w 98"/>
                  <a:gd name="T3" fmla="*/ 18 h 407"/>
                  <a:gd name="T4" fmla="*/ 29 w 98"/>
                  <a:gd name="T5" fmla="*/ 10 h 407"/>
                  <a:gd name="T6" fmla="*/ 12 w 98"/>
                  <a:gd name="T7" fmla="*/ 33 h 407"/>
                  <a:gd name="T8" fmla="*/ 3 w 98"/>
                  <a:gd name="T9" fmla="*/ 159 h 407"/>
                  <a:gd name="T10" fmla="*/ 4 w 98"/>
                  <a:gd name="T11" fmla="*/ 353 h 407"/>
                  <a:gd name="T12" fmla="*/ 20 w 98"/>
                  <a:gd name="T13" fmla="*/ 407 h 407"/>
                  <a:gd name="T14" fmla="*/ 20 w 98"/>
                  <a:gd name="T15" fmla="*/ 273 h 407"/>
                  <a:gd name="T16" fmla="*/ 25 w 98"/>
                  <a:gd name="T17" fmla="*/ 186 h 407"/>
                  <a:gd name="T18" fmla="*/ 44 w 98"/>
                  <a:gd name="T19" fmla="*/ 167 h 407"/>
                  <a:gd name="T20" fmla="*/ 85 w 98"/>
                  <a:gd name="T21" fmla="*/ 178 h 407"/>
                  <a:gd name="T22" fmla="*/ 85 w 98"/>
                  <a:gd name="T23" fmla="*/ 180 h 407"/>
                  <a:gd name="T24" fmla="*/ 98 w 98"/>
                  <a:gd name="T25" fmla="*/ 25 h 407"/>
                  <a:gd name="T26" fmla="*/ 97 w 98"/>
                  <a:gd name="T27" fmla="*/ 23 h 407"/>
                  <a:gd name="T28" fmla="*/ 94 w 98"/>
                  <a:gd name="T29" fmla="*/ 18 h 407"/>
                  <a:gd name="T30" fmla="*/ 94 w 98"/>
                  <a:gd name="T31" fmla="*/ 1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8" h="407">
                    <a:moveTo>
                      <a:pt x="97" y="23"/>
                    </a:moveTo>
                    <a:cubicBezTo>
                      <a:pt x="96" y="21"/>
                      <a:pt x="95" y="20"/>
                      <a:pt x="94" y="18"/>
                    </a:cubicBezTo>
                    <a:cubicBezTo>
                      <a:pt x="81" y="0"/>
                      <a:pt x="47" y="1"/>
                      <a:pt x="29" y="10"/>
                    </a:cubicBezTo>
                    <a:cubicBezTo>
                      <a:pt x="20" y="14"/>
                      <a:pt x="14" y="23"/>
                      <a:pt x="12" y="33"/>
                    </a:cubicBezTo>
                    <a:cubicBezTo>
                      <a:pt x="0" y="73"/>
                      <a:pt x="3" y="118"/>
                      <a:pt x="3" y="159"/>
                    </a:cubicBezTo>
                    <a:cubicBezTo>
                      <a:pt x="4" y="353"/>
                      <a:pt x="4" y="353"/>
                      <a:pt x="4" y="353"/>
                    </a:cubicBezTo>
                    <a:cubicBezTo>
                      <a:pt x="20" y="407"/>
                      <a:pt x="20" y="407"/>
                      <a:pt x="20" y="407"/>
                    </a:cubicBezTo>
                    <a:cubicBezTo>
                      <a:pt x="20" y="273"/>
                      <a:pt x="20" y="273"/>
                      <a:pt x="20" y="273"/>
                    </a:cubicBezTo>
                    <a:cubicBezTo>
                      <a:pt x="19" y="244"/>
                      <a:pt x="18" y="214"/>
                      <a:pt x="25" y="186"/>
                    </a:cubicBezTo>
                    <a:cubicBezTo>
                      <a:pt x="28" y="176"/>
                      <a:pt x="34" y="170"/>
                      <a:pt x="44" y="167"/>
                    </a:cubicBezTo>
                    <a:cubicBezTo>
                      <a:pt x="57" y="164"/>
                      <a:pt x="78" y="164"/>
                      <a:pt x="85" y="178"/>
                    </a:cubicBezTo>
                    <a:cubicBezTo>
                      <a:pt x="85" y="180"/>
                      <a:pt x="85" y="180"/>
                      <a:pt x="85" y="180"/>
                    </a:cubicBezTo>
                    <a:cubicBezTo>
                      <a:pt x="98" y="25"/>
                      <a:pt x="98" y="25"/>
                      <a:pt x="98" y="25"/>
                    </a:cubicBezTo>
                    <a:lnTo>
                      <a:pt x="97" y="23"/>
                    </a:lnTo>
                    <a:close/>
                    <a:moveTo>
                      <a:pt x="94" y="18"/>
                    </a:moveTo>
                    <a:cubicBezTo>
                      <a:pt x="95" y="20"/>
                      <a:pt x="93" y="16"/>
                      <a:pt x="94" y="18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4" name="Freeform 12"/>
              <p:cNvSpPr>
                <a:spLocks/>
              </p:cNvSpPr>
              <p:nvPr/>
            </p:nvSpPr>
            <p:spPr bwMode="auto">
              <a:xfrm>
                <a:off x="5730052" y="4725452"/>
                <a:ext cx="262239" cy="468779"/>
              </a:xfrm>
              <a:custGeom>
                <a:avLst/>
                <a:gdLst>
                  <a:gd name="T0" fmla="*/ 0 w 113"/>
                  <a:gd name="T1" fmla="*/ 202 h 202"/>
                  <a:gd name="T2" fmla="*/ 47 w 113"/>
                  <a:gd name="T3" fmla="*/ 34 h 202"/>
                  <a:gd name="T4" fmla="*/ 113 w 113"/>
                  <a:gd name="T5" fmla="*/ 0 h 202"/>
                  <a:gd name="T6" fmla="*/ 94 w 113"/>
                  <a:gd name="T7" fmla="*/ 152 h 202"/>
                  <a:gd name="T8" fmla="*/ 0 w 113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202">
                    <a:moveTo>
                      <a:pt x="0" y="202"/>
                    </a:moveTo>
                    <a:lnTo>
                      <a:pt x="47" y="34"/>
                    </a:lnTo>
                    <a:lnTo>
                      <a:pt x="113" y="0"/>
                    </a:lnTo>
                    <a:lnTo>
                      <a:pt x="94" y="152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3"/>
              <p:cNvSpPr>
                <a:spLocks/>
              </p:cNvSpPr>
              <p:nvPr/>
            </p:nvSpPr>
            <p:spPr bwMode="auto">
              <a:xfrm>
                <a:off x="5948197" y="4075660"/>
                <a:ext cx="317935" cy="1192834"/>
              </a:xfrm>
              <a:custGeom>
                <a:avLst/>
                <a:gdLst>
                  <a:gd name="T0" fmla="*/ 100 w 101"/>
                  <a:gd name="T1" fmla="*/ 208 h 377"/>
                  <a:gd name="T2" fmla="*/ 99 w 101"/>
                  <a:gd name="T3" fmla="*/ 34 h 377"/>
                  <a:gd name="T4" fmla="*/ 99 w 101"/>
                  <a:gd name="T5" fmla="*/ 21 h 377"/>
                  <a:gd name="T6" fmla="*/ 83 w 101"/>
                  <a:gd name="T7" fmla="*/ 0 h 377"/>
                  <a:gd name="T8" fmla="*/ 83 w 101"/>
                  <a:gd name="T9" fmla="*/ 9 h 377"/>
                  <a:gd name="T10" fmla="*/ 84 w 101"/>
                  <a:gd name="T11" fmla="*/ 129 h 377"/>
                  <a:gd name="T12" fmla="*/ 82 w 101"/>
                  <a:gd name="T13" fmla="*/ 195 h 377"/>
                  <a:gd name="T14" fmla="*/ 66 w 101"/>
                  <a:gd name="T15" fmla="*/ 239 h 377"/>
                  <a:gd name="T16" fmla="*/ 30 w 101"/>
                  <a:gd name="T17" fmla="*/ 240 h 377"/>
                  <a:gd name="T18" fmla="*/ 14 w 101"/>
                  <a:gd name="T19" fmla="*/ 205 h 377"/>
                  <a:gd name="T20" fmla="*/ 0 w 101"/>
                  <a:gd name="T21" fmla="*/ 317 h 377"/>
                  <a:gd name="T22" fmla="*/ 39 w 101"/>
                  <a:gd name="T23" fmla="*/ 374 h 377"/>
                  <a:gd name="T24" fmla="*/ 90 w 101"/>
                  <a:gd name="T25" fmla="*/ 348 h 377"/>
                  <a:gd name="T26" fmla="*/ 99 w 101"/>
                  <a:gd name="T27" fmla="*/ 285 h 377"/>
                  <a:gd name="T28" fmla="*/ 100 w 101"/>
                  <a:gd name="T29" fmla="*/ 208 h 377"/>
                  <a:gd name="T30" fmla="*/ 100 w 101"/>
                  <a:gd name="T31" fmla="*/ 208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1" h="377">
                    <a:moveTo>
                      <a:pt x="100" y="208"/>
                    </a:moveTo>
                    <a:cubicBezTo>
                      <a:pt x="99" y="34"/>
                      <a:pt x="99" y="34"/>
                      <a:pt x="99" y="34"/>
                    </a:cubicBezTo>
                    <a:cubicBezTo>
                      <a:pt x="99" y="21"/>
                      <a:pt x="99" y="21"/>
                      <a:pt x="99" y="21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9"/>
                      <a:pt x="83" y="9"/>
                      <a:pt x="83" y="9"/>
                    </a:cubicBezTo>
                    <a:cubicBezTo>
                      <a:pt x="84" y="129"/>
                      <a:pt x="84" y="129"/>
                      <a:pt x="84" y="129"/>
                    </a:cubicBezTo>
                    <a:cubicBezTo>
                      <a:pt x="84" y="151"/>
                      <a:pt x="84" y="173"/>
                      <a:pt x="82" y="195"/>
                    </a:cubicBezTo>
                    <a:cubicBezTo>
                      <a:pt x="81" y="209"/>
                      <a:pt x="80" y="231"/>
                      <a:pt x="66" y="239"/>
                    </a:cubicBezTo>
                    <a:cubicBezTo>
                      <a:pt x="57" y="244"/>
                      <a:pt x="40" y="245"/>
                      <a:pt x="30" y="240"/>
                    </a:cubicBezTo>
                    <a:cubicBezTo>
                      <a:pt x="17" y="234"/>
                      <a:pt x="16" y="217"/>
                      <a:pt x="14" y="205"/>
                    </a:cubicBezTo>
                    <a:cubicBezTo>
                      <a:pt x="0" y="317"/>
                      <a:pt x="0" y="317"/>
                      <a:pt x="0" y="317"/>
                    </a:cubicBezTo>
                    <a:cubicBezTo>
                      <a:pt x="3" y="340"/>
                      <a:pt x="4" y="370"/>
                      <a:pt x="39" y="374"/>
                    </a:cubicBezTo>
                    <a:cubicBezTo>
                      <a:pt x="63" y="377"/>
                      <a:pt x="82" y="369"/>
                      <a:pt x="90" y="348"/>
                    </a:cubicBezTo>
                    <a:cubicBezTo>
                      <a:pt x="97" y="329"/>
                      <a:pt x="98" y="306"/>
                      <a:pt x="99" y="285"/>
                    </a:cubicBezTo>
                    <a:cubicBezTo>
                      <a:pt x="100" y="259"/>
                      <a:pt x="101" y="233"/>
                      <a:pt x="100" y="208"/>
                    </a:cubicBezTo>
                    <a:cubicBezTo>
                      <a:pt x="100" y="208"/>
                      <a:pt x="101" y="231"/>
                      <a:pt x="100" y="208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28" name="梯形 27"/>
              <p:cNvSpPr/>
              <p:nvPr/>
            </p:nvSpPr>
            <p:spPr>
              <a:xfrm rot="5400000">
                <a:off x="5161075" y="4202976"/>
                <a:ext cx="1596988" cy="66834"/>
              </a:xfrm>
              <a:custGeom>
                <a:avLst/>
                <a:gdLst>
                  <a:gd name="connsiteX0" fmla="*/ 0 w 1100061"/>
                  <a:gd name="connsiteY0" fmla="*/ 45719 h 45719"/>
                  <a:gd name="connsiteX1" fmla="*/ 103207 w 1100061"/>
                  <a:gd name="connsiteY1" fmla="*/ 0 h 45719"/>
                  <a:gd name="connsiteX2" fmla="*/ 996854 w 1100061"/>
                  <a:gd name="connsiteY2" fmla="*/ 0 h 45719"/>
                  <a:gd name="connsiteX3" fmla="*/ 1100061 w 1100061"/>
                  <a:gd name="connsiteY3" fmla="*/ 45719 h 45719"/>
                  <a:gd name="connsiteX4" fmla="*/ 0 w 1100061"/>
                  <a:gd name="connsiteY4" fmla="*/ 45719 h 45719"/>
                  <a:gd name="connsiteX0" fmla="*/ 0 w 1100061"/>
                  <a:gd name="connsiteY0" fmla="*/ 45719 h 45719"/>
                  <a:gd name="connsiteX1" fmla="*/ 57487 w 1100061"/>
                  <a:gd name="connsiteY1" fmla="*/ 11430 h 45719"/>
                  <a:gd name="connsiteX2" fmla="*/ 996854 w 1100061"/>
                  <a:gd name="connsiteY2" fmla="*/ 0 h 45719"/>
                  <a:gd name="connsiteX3" fmla="*/ 1100061 w 1100061"/>
                  <a:gd name="connsiteY3" fmla="*/ 45719 h 45719"/>
                  <a:gd name="connsiteX4" fmla="*/ 0 w 1100061"/>
                  <a:gd name="connsiteY4" fmla="*/ 45719 h 45719"/>
                  <a:gd name="connsiteX0" fmla="*/ 0 w 1100061"/>
                  <a:gd name="connsiteY0" fmla="*/ 51434 h 51434"/>
                  <a:gd name="connsiteX1" fmla="*/ 57487 w 1100061"/>
                  <a:gd name="connsiteY1" fmla="*/ 17145 h 51434"/>
                  <a:gd name="connsiteX2" fmla="*/ 899699 w 1100061"/>
                  <a:gd name="connsiteY2" fmla="*/ 0 h 51434"/>
                  <a:gd name="connsiteX3" fmla="*/ 1100061 w 1100061"/>
                  <a:gd name="connsiteY3" fmla="*/ 51434 h 51434"/>
                  <a:gd name="connsiteX4" fmla="*/ 0 w 1100061"/>
                  <a:gd name="connsiteY4" fmla="*/ 51434 h 51434"/>
                  <a:gd name="connsiteX0" fmla="*/ 0 w 1100061"/>
                  <a:gd name="connsiteY0" fmla="*/ 45719 h 45719"/>
                  <a:gd name="connsiteX1" fmla="*/ 57487 w 1100061"/>
                  <a:gd name="connsiteY1" fmla="*/ 11430 h 45719"/>
                  <a:gd name="connsiteX2" fmla="*/ 903511 w 1100061"/>
                  <a:gd name="connsiteY2" fmla="*/ 0 h 45719"/>
                  <a:gd name="connsiteX3" fmla="*/ 1100061 w 1100061"/>
                  <a:gd name="connsiteY3" fmla="*/ 45719 h 45719"/>
                  <a:gd name="connsiteX4" fmla="*/ 0 w 1100061"/>
                  <a:gd name="connsiteY4" fmla="*/ 45719 h 45719"/>
                  <a:gd name="connsiteX0" fmla="*/ 0 w 1100061"/>
                  <a:gd name="connsiteY0" fmla="*/ 45719 h 45719"/>
                  <a:gd name="connsiteX1" fmla="*/ 57487 w 1100061"/>
                  <a:gd name="connsiteY1" fmla="*/ 11430 h 45719"/>
                  <a:gd name="connsiteX2" fmla="*/ 903511 w 1100061"/>
                  <a:gd name="connsiteY2" fmla="*/ 0 h 45719"/>
                  <a:gd name="connsiteX3" fmla="*/ 1100061 w 1100061"/>
                  <a:gd name="connsiteY3" fmla="*/ 34289 h 45719"/>
                  <a:gd name="connsiteX4" fmla="*/ 0 w 1100061"/>
                  <a:gd name="connsiteY4" fmla="*/ 45719 h 45719"/>
                  <a:gd name="connsiteX0" fmla="*/ 0 w 1111491"/>
                  <a:gd name="connsiteY0" fmla="*/ 45719 h 45719"/>
                  <a:gd name="connsiteX1" fmla="*/ 57487 w 1111491"/>
                  <a:gd name="connsiteY1" fmla="*/ 11430 h 45719"/>
                  <a:gd name="connsiteX2" fmla="*/ 903511 w 1111491"/>
                  <a:gd name="connsiteY2" fmla="*/ 0 h 45719"/>
                  <a:gd name="connsiteX3" fmla="*/ 1111491 w 1111491"/>
                  <a:gd name="connsiteY3" fmla="*/ 40004 h 45719"/>
                  <a:gd name="connsiteX4" fmla="*/ 0 w 1111491"/>
                  <a:gd name="connsiteY4" fmla="*/ 45719 h 45719"/>
                  <a:gd name="connsiteX0" fmla="*/ 0 w 1092441"/>
                  <a:gd name="connsiteY0" fmla="*/ 45719 h 45719"/>
                  <a:gd name="connsiteX1" fmla="*/ 57487 w 1092441"/>
                  <a:gd name="connsiteY1" fmla="*/ 11430 h 45719"/>
                  <a:gd name="connsiteX2" fmla="*/ 903511 w 1092441"/>
                  <a:gd name="connsiteY2" fmla="*/ 0 h 45719"/>
                  <a:gd name="connsiteX3" fmla="*/ 1092441 w 1092441"/>
                  <a:gd name="connsiteY3" fmla="*/ 40004 h 45719"/>
                  <a:gd name="connsiteX4" fmla="*/ 0 w 1092441"/>
                  <a:gd name="connsiteY4" fmla="*/ 45719 h 45719"/>
                  <a:gd name="connsiteX0" fmla="*/ 0 w 1090536"/>
                  <a:gd name="connsiteY0" fmla="*/ 45719 h 45719"/>
                  <a:gd name="connsiteX1" fmla="*/ 57487 w 1090536"/>
                  <a:gd name="connsiteY1" fmla="*/ 11430 h 45719"/>
                  <a:gd name="connsiteX2" fmla="*/ 903511 w 1090536"/>
                  <a:gd name="connsiteY2" fmla="*/ 0 h 45719"/>
                  <a:gd name="connsiteX3" fmla="*/ 1090536 w 1090536"/>
                  <a:gd name="connsiteY3" fmla="*/ 30479 h 45719"/>
                  <a:gd name="connsiteX4" fmla="*/ 0 w 1090536"/>
                  <a:gd name="connsiteY4" fmla="*/ 45719 h 45719"/>
                  <a:gd name="connsiteX0" fmla="*/ 0 w 1092443"/>
                  <a:gd name="connsiteY0" fmla="*/ 45719 h 45719"/>
                  <a:gd name="connsiteX1" fmla="*/ 57487 w 1092443"/>
                  <a:gd name="connsiteY1" fmla="*/ 11430 h 45719"/>
                  <a:gd name="connsiteX2" fmla="*/ 903511 w 1092443"/>
                  <a:gd name="connsiteY2" fmla="*/ 0 h 45719"/>
                  <a:gd name="connsiteX3" fmla="*/ 1092443 w 1092443"/>
                  <a:gd name="connsiteY3" fmla="*/ 38099 h 45719"/>
                  <a:gd name="connsiteX4" fmla="*/ 0 w 1092443"/>
                  <a:gd name="connsiteY4" fmla="*/ 45719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2443" h="45719">
                    <a:moveTo>
                      <a:pt x="0" y="45719"/>
                    </a:moveTo>
                    <a:lnTo>
                      <a:pt x="57487" y="11430"/>
                    </a:lnTo>
                    <a:lnTo>
                      <a:pt x="903511" y="0"/>
                    </a:lnTo>
                    <a:lnTo>
                      <a:pt x="1092443" y="3809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Freeform 32"/>
              <p:cNvSpPr>
                <a:spLocks/>
              </p:cNvSpPr>
              <p:nvPr/>
            </p:nvSpPr>
            <p:spPr bwMode="auto">
              <a:xfrm>
                <a:off x="4715933" y="2711672"/>
                <a:ext cx="756545" cy="552324"/>
              </a:xfrm>
              <a:custGeom>
                <a:avLst/>
                <a:gdLst>
                  <a:gd name="T0" fmla="*/ 209 w 326"/>
                  <a:gd name="T1" fmla="*/ 111 h 238"/>
                  <a:gd name="T2" fmla="*/ 198 w 326"/>
                  <a:gd name="T3" fmla="*/ 105 h 238"/>
                  <a:gd name="T4" fmla="*/ 187 w 326"/>
                  <a:gd name="T5" fmla="*/ 100 h 238"/>
                  <a:gd name="T6" fmla="*/ 0 w 326"/>
                  <a:gd name="T7" fmla="*/ 0 h 238"/>
                  <a:gd name="T8" fmla="*/ 181 w 326"/>
                  <a:gd name="T9" fmla="*/ 160 h 238"/>
                  <a:gd name="T10" fmla="*/ 311 w 326"/>
                  <a:gd name="T11" fmla="*/ 228 h 238"/>
                  <a:gd name="T12" fmla="*/ 319 w 326"/>
                  <a:gd name="T13" fmla="*/ 232 h 238"/>
                  <a:gd name="T14" fmla="*/ 326 w 326"/>
                  <a:gd name="T15" fmla="*/ 238 h 238"/>
                  <a:gd name="T16" fmla="*/ 209 w 326"/>
                  <a:gd name="T17" fmla="*/ 111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6" h="238">
                    <a:moveTo>
                      <a:pt x="209" y="111"/>
                    </a:moveTo>
                    <a:lnTo>
                      <a:pt x="198" y="105"/>
                    </a:lnTo>
                    <a:lnTo>
                      <a:pt x="187" y="100"/>
                    </a:lnTo>
                    <a:lnTo>
                      <a:pt x="0" y="0"/>
                    </a:lnTo>
                    <a:lnTo>
                      <a:pt x="181" y="160"/>
                    </a:lnTo>
                    <a:lnTo>
                      <a:pt x="311" y="228"/>
                    </a:lnTo>
                    <a:lnTo>
                      <a:pt x="319" y="232"/>
                    </a:lnTo>
                    <a:lnTo>
                      <a:pt x="326" y="238"/>
                    </a:lnTo>
                    <a:lnTo>
                      <a:pt x="209" y="11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1"/>
              <p:cNvSpPr>
                <a:spLocks/>
              </p:cNvSpPr>
              <p:nvPr/>
            </p:nvSpPr>
            <p:spPr bwMode="auto">
              <a:xfrm>
                <a:off x="5226462" y="4987691"/>
                <a:ext cx="686924" cy="765827"/>
              </a:xfrm>
              <a:custGeom>
                <a:avLst/>
                <a:gdLst>
                  <a:gd name="T0" fmla="*/ 189 w 218"/>
                  <a:gd name="T1" fmla="*/ 167 h 242"/>
                  <a:gd name="T2" fmla="*/ 192 w 218"/>
                  <a:gd name="T3" fmla="*/ 155 h 242"/>
                  <a:gd name="T4" fmla="*/ 218 w 218"/>
                  <a:gd name="T5" fmla="*/ 4 h 242"/>
                  <a:gd name="T6" fmla="*/ 144 w 218"/>
                  <a:gd name="T7" fmla="*/ 60 h 242"/>
                  <a:gd name="T8" fmla="*/ 85 w 218"/>
                  <a:gd name="T9" fmla="*/ 0 h 242"/>
                  <a:gd name="T10" fmla="*/ 0 w 218"/>
                  <a:gd name="T11" fmla="*/ 149 h 242"/>
                  <a:gd name="T12" fmla="*/ 78 w 218"/>
                  <a:gd name="T13" fmla="*/ 234 h 242"/>
                  <a:gd name="T14" fmla="*/ 189 w 218"/>
                  <a:gd name="T15" fmla="*/ 167 h 242"/>
                  <a:gd name="T16" fmla="*/ 189 w 218"/>
                  <a:gd name="T17" fmla="*/ 167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8" h="242">
                    <a:moveTo>
                      <a:pt x="189" y="167"/>
                    </a:moveTo>
                    <a:cubicBezTo>
                      <a:pt x="190" y="163"/>
                      <a:pt x="191" y="159"/>
                      <a:pt x="192" y="155"/>
                    </a:cubicBezTo>
                    <a:cubicBezTo>
                      <a:pt x="218" y="4"/>
                      <a:pt x="218" y="4"/>
                      <a:pt x="218" y="4"/>
                    </a:cubicBezTo>
                    <a:cubicBezTo>
                      <a:pt x="212" y="39"/>
                      <a:pt x="178" y="64"/>
                      <a:pt x="144" y="60"/>
                    </a:cubicBezTo>
                    <a:cubicBezTo>
                      <a:pt x="113" y="56"/>
                      <a:pt x="88" y="31"/>
                      <a:pt x="85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" y="191"/>
                      <a:pt x="37" y="226"/>
                      <a:pt x="78" y="234"/>
                    </a:cubicBezTo>
                    <a:cubicBezTo>
                      <a:pt x="126" y="242"/>
                      <a:pt x="174" y="215"/>
                      <a:pt x="189" y="167"/>
                    </a:cubicBezTo>
                    <a:cubicBezTo>
                      <a:pt x="190" y="163"/>
                      <a:pt x="189" y="168"/>
                      <a:pt x="189" y="167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5638385" y="4810345"/>
                <a:ext cx="252956" cy="679962"/>
              </a:xfrm>
              <a:custGeom>
                <a:avLst/>
                <a:gdLst>
                  <a:gd name="T0" fmla="*/ 80 w 80"/>
                  <a:gd name="T1" fmla="*/ 52 h 215"/>
                  <a:gd name="T2" fmla="*/ 80 w 80"/>
                  <a:gd name="T3" fmla="*/ 52 h 215"/>
                  <a:gd name="T4" fmla="*/ 57 w 80"/>
                  <a:gd name="T5" fmla="*/ 8 h 215"/>
                  <a:gd name="T6" fmla="*/ 46 w 80"/>
                  <a:gd name="T7" fmla="*/ 1 h 215"/>
                  <a:gd name="T8" fmla="*/ 45 w 80"/>
                  <a:gd name="T9" fmla="*/ 1 h 215"/>
                  <a:gd name="T10" fmla="*/ 45 w 80"/>
                  <a:gd name="T11" fmla="*/ 0 h 215"/>
                  <a:gd name="T12" fmla="*/ 45 w 80"/>
                  <a:gd name="T13" fmla="*/ 0 h 215"/>
                  <a:gd name="T14" fmla="*/ 0 w 80"/>
                  <a:gd name="T15" fmla="*/ 123 h 215"/>
                  <a:gd name="T16" fmla="*/ 48 w 80"/>
                  <a:gd name="T17" fmla="*/ 215 h 215"/>
                  <a:gd name="T18" fmla="*/ 78 w 80"/>
                  <a:gd name="T19" fmla="*/ 64 h 215"/>
                  <a:gd name="T20" fmla="*/ 80 w 80"/>
                  <a:gd name="T21" fmla="*/ 52 h 215"/>
                  <a:gd name="T22" fmla="*/ 80 w 80"/>
                  <a:gd name="T23" fmla="*/ 52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0" h="215">
                    <a:moveTo>
                      <a:pt x="80" y="52"/>
                    </a:moveTo>
                    <a:cubicBezTo>
                      <a:pt x="80" y="52"/>
                      <a:pt x="80" y="52"/>
                      <a:pt x="80" y="52"/>
                    </a:cubicBezTo>
                    <a:cubicBezTo>
                      <a:pt x="79" y="35"/>
                      <a:pt x="71" y="18"/>
                      <a:pt x="57" y="8"/>
                    </a:cubicBezTo>
                    <a:cubicBezTo>
                      <a:pt x="54" y="5"/>
                      <a:pt x="50" y="2"/>
                      <a:pt x="46" y="1"/>
                    </a:cubicBezTo>
                    <a:cubicBezTo>
                      <a:pt x="46" y="1"/>
                      <a:pt x="46" y="1"/>
                      <a:pt x="45" y="1"/>
                    </a:cubicBezTo>
                    <a:cubicBezTo>
                      <a:pt x="45" y="1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35" y="138"/>
                      <a:pt x="56" y="177"/>
                      <a:pt x="48" y="215"/>
                    </a:cubicBezTo>
                    <a:cubicBezTo>
                      <a:pt x="78" y="64"/>
                      <a:pt x="78" y="64"/>
                      <a:pt x="78" y="64"/>
                    </a:cubicBezTo>
                    <a:cubicBezTo>
                      <a:pt x="79" y="60"/>
                      <a:pt x="80" y="56"/>
                      <a:pt x="80" y="52"/>
                    </a:cubicBezTo>
                    <a:cubicBezTo>
                      <a:pt x="80" y="52"/>
                      <a:pt x="80" y="52"/>
                      <a:pt x="80" y="52"/>
                    </a:cubicBez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4959579" y="3002902"/>
                <a:ext cx="468779" cy="649793"/>
              </a:xfrm>
              <a:custGeom>
                <a:avLst/>
                <a:gdLst>
                  <a:gd name="T0" fmla="*/ 140 w 148"/>
                  <a:gd name="T1" fmla="*/ 200 h 205"/>
                  <a:gd name="T2" fmla="*/ 136 w 148"/>
                  <a:gd name="T3" fmla="*/ 91 h 205"/>
                  <a:gd name="T4" fmla="*/ 40 w 148"/>
                  <a:gd name="T5" fmla="*/ 0 h 205"/>
                  <a:gd name="T6" fmla="*/ 2 w 148"/>
                  <a:gd name="T7" fmla="*/ 77 h 205"/>
                  <a:gd name="T8" fmla="*/ 2 w 148"/>
                  <a:gd name="T9" fmla="*/ 78 h 205"/>
                  <a:gd name="T10" fmla="*/ 35 w 148"/>
                  <a:gd name="T11" fmla="*/ 149 h 205"/>
                  <a:gd name="T12" fmla="*/ 79 w 148"/>
                  <a:gd name="T13" fmla="*/ 173 h 205"/>
                  <a:gd name="T14" fmla="*/ 148 w 148"/>
                  <a:gd name="T15" fmla="*/ 205 h 205"/>
                  <a:gd name="T16" fmla="*/ 140 w 148"/>
                  <a:gd name="T17" fmla="*/ 200 h 205"/>
                  <a:gd name="T18" fmla="*/ 140 w 148"/>
                  <a:gd name="T19" fmla="*/ 20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8" h="205">
                    <a:moveTo>
                      <a:pt x="140" y="200"/>
                    </a:moveTo>
                    <a:cubicBezTo>
                      <a:pt x="101" y="176"/>
                      <a:pt x="100" y="118"/>
                      <a:pt x="136" y="91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7" y="17"/>
                      <a:pt x="0" y="47"/>
                      <a:pt x="2" y="77"/>
                    </a:cubicBezTo>
                    <a:cubicBezTo>
                      <a:pt x="2" y="77"/>
                      <a:pt x="2" y="77"/>
                      <a:pt x="2" y="78"/>
                    </a:cubicBezTo>
                    <a:cubicBezTo>
                      <a:pt x="2" y="104"/>
                      <a:pt x="14" y="131"/>
                      <a:pt x="35" y="149"/>
                    </a:cubicBezTo>
                    <a:cubicBezTo>
                      <a:pt x="48" y="160"/>
                      <a:pt x="63" y="166"/>
                      <a:pt x="79" y="173"/>
                    </a:cubicBezTo>
                    <a:cubicBezTo>
                      <a:pt x="102" y="184"/>
                      <a:pt x="125" y="194"/>
                      <a:pt x="148" y="205"/>
                    </a:cubicBezTo>
                    <a:cubicBezTo>
                      <a:pt x="145" y="203"/>
                      <a:pt x="143" y="202"/>
                      <a:pt x="140" y="200"/>
                    </a:cubicBezTo>
                    <a:cubicBezTo>
                      <a:pt x="140" y="200"/>
                      <a:pt x="143" y="202"/>
                      <a:pt x="140" y="200"/>
                    </a:cubicBez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Freeform 5"/>
              <p:cNvSpPr>
                <a:spLocks/>
              </p:cNvSpPr>
              <p:nvPr/>
            </p:nvSpPr>
            <p:spPr bwMode="auto">
              <a:xfrm>
                <a:off x="4943337" y="4142962"/>
                <a:ext cx="2527231" cy="1944736"/>
              </a:xfrm>
              <a:custGeom>
                <a:avLst/>
                <a:gdLst>
                  <a:gd name="T0" fmla="*/ 801 w 802"/>
                  <a:gd name="T1" fmla="*/ 0 h 614"/>
                  <a:gd name="T2" fmla="*/ 801 w 802"/>
                  <a:gd name="T3" fmla="*/ 13 h 614"/>
                  <a:gd name="T4" fmla="*/ 801 w 802"/>
                  <a:gd name="T5" fmla="*/ 67 h 614"/>
                  <a:gd name="T6" fmla="*/ 800 w 802"/>
                  <a:gd name="T7" fmla="*/ 167 h 614"/>
                  <a:gd name="T8" fmla="*/ 795 w 802"/>
                  <a:gd name="T9" fmla="*/ 252 h 614"/>
                  <a:gd name="T10" fmla="*/ 786 w 802"/>
                  <a:gd name="T11" fmla="*/ 322 h 614"/>
                  <a:gd name="T12" fmla="*/ 773 w 802"/>
                  <a:gd name="T13" fmla="*/ 376 h 614"/>
                  <a:gd name="T14" fmla="*/ 753 w 802"/>
                  <a:gd name="T15" fmla="*/ 422 h 614"/>
                  <a:gd name="T16" fmla="*/ 723 w 802"/>
                  <a:gd name="T17" fmla="*/ 465 h 614"/>
                  <a:gd name="T18" fmla="*/ 684 w 802"/>
                  <a:gd name="T19" fmla="*/ 505 h 614"/>
                  <a:gd name="T20" fmla="*/ 635 w 802"/>
                  <a:gd name="T21" fmla="*/ 542 h 614"/>
                  <a:gd name="T22" fmla="*/ 579 w 802"/>
                  <a:gd name="T23" fmla="*/ 573 h 614"/>
                  <a:gd name="T24" fmla="*/ 516 w 802"/>
                  <a:gd name="T25" fmla="*/ 595 h 614"/>
                  <a:gd name="T26" fmla="*/ 447 w 802"/>
                  <a:gd name="T27" fmla="*/ 609 h 614"/>
                  <a:gd name="T28" fmla="*/ 372 w 802"/>
                  <a:gd name="T29" fmla="*/ 614 h 614"/>
                  <a:gd name="T30" fmla="*/ 295 w 802"/>
                  <a:gd name="T31" fmla="*/ 610 h 614"/>
                  <a:gd name="T32" fmla="*/ 225 w 802"/>
                  <a:gd name="T33" fmla="*/ 599 h 614"/>
                  <a:gd name="T34" fmla="*/ 161 w 802"/>
                  <a:gd name="T35" fmla="*/ 581 h 614"/>
                  <a:gd name="T36" fmla="*/ 105 w 802"/>
                  <a:gd name="T37" fmla="*/ 556 h 614"/>
                  <a:gd name="T38" fmla="*/ 74 w 802"/>
                  <a:gd name="T39" fmla="*/ 536 h 614"/>
                  <a:gd name="T40" fmla="*/ 46 w 802"/>
                  <a:gd name="T41" fmla="*/ 515 h 614"/>
                  <a:gd name="T42" fmla="*/ 21 w 802"/>
                  <a:gd name="T43" fmla="*/ 491 h 614"/>
                  <a:gd name="T44" fmla="*/ 0 w 802"/>
                  <a:gd name="T45" fmla="*/ 465 h 614"/>
                  <a:gd name="T46" fmla="*/ 89 w 802"/>
                  <a:gd name="T47" fmla="*/ 418 h 614"/>
                  <a:gd name="T48" fmla="*/ 99 w 802"/>
                  <a:gd name="T49" fmla="*/ 452 h 614"/>
                  <a:gd name="T50" fmla="*/ 120 w 802"/>
                  <a:gd name="T51" fmla="*/ 480 h 614"/>
                  <a:gd name="T52" fmla="*/ 150 w 802"/>
                  <a:gd name="T53" fmla="*/ 498 h 614"/>
                  <a:gd name="T54" fmla="*/ 186 w 802"/>
                  <a:gd name="T55" fmla="*/ 505 h 614"/>
                  <a:gd name="T56" fmla="*/ 223 w 802"/>
                  <a:gd name="T57" fmla="*/ 497 h 614"/>
                  <a:gd name="T58" fmla="*/ 254 w 802"/>
                  <a:gd name="T59" fmla="*/ 476 h 614"/>
                  <a:gd name="T60" fmla="*/ 275 w 802"/>
                  <a:gd name="T61" fmla="*/ 445 h 614"/>
                  <a:gd name="T62" fmla="*/ 282 w 802"/>
                  <a:gd name="T63" fmla="*/ 407 h 614"/>
                  <a:gd name="T64" fmla="*/ 280 w 802"/>
                  <a:gd name="T65" fmla="*/ 386 h 614"/>
                  <a:gd name="T66" fmla="*/ 273 w 802"/>
                  <a:gd name="T67" fmla="*/ 366 h 614"/>
                  <a:gd name="T68" fmla="*/ 262 w 802"/>
                  <a:gd name="T69" fmla="*/ 349 h 614"/>
                  <a:gd name="T70" fmla="*/ 248 w 802"/>
                  <a:gd name="T71" fmla="*/ 334 h 614"/>
                  <a:gd name="T72" fmla="*/ 317 w 802"/>
                  <a:gd name="T73" fmla="*/ 298 h 614"/>
                  <a:gd name="T74" fmla="*/ 319 w 802"/>
                  <a:gd name="T75" fmla="*/ 309 h 614"/>
                  <a:gd name="T76" fmla="*/ 321 w 802"/>
                  <a:gd name="T77" fmla="*/ 318 h 614"/>
                  <a:gd name="T78" fmla="*/ 323 w 802"/>
                  <a:gd name="T79" fmla="*/ 325 h 614"/>
                  <a:gd name="T80" fmla="*/ 324 w 802"/>
                  <a:gd name="T81" fmla="*/ 330 h 614"/>
                  <a:gd name="T82" fmla="*/ 328 w 802"/>
                  <a:gd name="T83" fmla="*/ 338 h 614"/>
                  <a:gd name="T84" fmla="*/ 336 w 802"/>
                  <a:gd name="T85" fmla="*/ 345 h 614"/>
                  <a:gd name="T86" fmla="*/ 348 w 802"/>
                  <a:gd name="T87" fmla="*/ 351 h 614"/>
                  <a:gd name="T88" fmla="*/ 367 w 802"/>
                  <a:gd name="T89" fmla="*/ 353 h 614"/>
                  <a:gd name="T90" fmla="*/ 384 w 802"/>
                  <a:gd name="T91" fmla="*/ 350 h 614"/>
                  <a:gd name="T92" fmla="*/ 396 w 802"/>
                  <a:gd name="T93" fmla="*/ 345 h 614"/>
                  <a:gd name="T94" fmla="*/ 403 w 802"/>
                  <a:gd name="T95" fmla="*/ 337 h 614"/>
                  <a:gd name="T96" fmla="*/ 408 w 802"/>
                  <a:gd name="T97" fmla="*/ 329 h 614"/>
                  <a:gd name="T98" fmla="*/ 411 w 802"/>
                  <a:gd name="T99" fmla="*/ 315 h 614"/>
                  <a:gd name="T100" fmla="*/ 415 w 802"/>
                  <a:gd name="T101" fmla="*/ 289 h 614"/>
                  <a:gd name="T102" fmla="*/ 417 w 802"/>
                  <a:gd name="T103" fmla="*/ 248 h 614"/>
                  <a:gd name="T104" fmla="*/ 418 w 802"/>
                  <a:gd name="T105" fmla="*/ 189 h 614"/>
                  <a:gd name="T106" fmla="*/ 417 w 802"/>
                  <a:gd name="T107" fmla="*/ 15 h 614"/>
                  <a:gd name="T108" fmla="*/ 417 w 802"/>
                  <a:gd name="T109" fmla="*/ 2 h 614"/>
                  <a:gd name="T110" fmla="*/ 430 w 802"/>
                  <a:gd name="T111" fmla="*/ 2 h 614"/>
                  <a:gd name="T112" fmla="*/ 788 w 802"/>
                  <a:gd name="T113" fmla="*/ 0 h 614"/>
                  <a:gd name="T114" fmla="*/ 801 w 802"/>
                  <a:gd name="T115" fmla="*/ 0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802" h="614">
                    <a:moveTo>
                      <a:pt x="801" y="0"/>
                    </a:moveTo>
                    <a:cubicBezTo>
                      <a:pt x="801" y="13"/>
                      <a:pt x="801" y="13"/>
                      <a:pt x="801" y="13"/>
                    </a:cubicBezTo>
                    <a:cubicBezTo>
                      <a:pt x="801" y="67"/>
                      <a:pt x="801" y="67"/>
                      <a:pt x="801" y="67"/>
                    </a:cubicBezTo>
                    <a:cubicBezTo>
                      <a:pt x="802" y="103"/>
                      <a:pt x="801" y="136"/>
                      <a:pt x="800" y="167"/>
                    </a:cubicBezTo>
                    <a:cubicBezTo>
                      <a:pt x="799" y="198"/>
                      <a:pt x="798" y="226"/>
                      <a:pt x="795" y="252"/>
                    </a:cubicBezTo>
                    <a:cubicBezTo>
                      <a:pt x="793" y="278"/>
                      <a:pt x="790" y="301"/>
                      <a:pt x="786" y="322"/>
                    </a:cubicBezTo>
                    <a:cubicBezTo>
                      <a:pt x="783" y="343"/>
                      <a:pt x="778" y="361"/>
                      <a:pt x="773" y="376"/>
                    </a:cubicBezTo>
                    <a:cubicBezTo>
                      <a:pt x="768" y="392"/>
                      <a:pt x="761" y="407"/>
                      <a:pt x="753" y="422"/>
                    </a:cubicBezTo>
                    <a:cubicBezTo>
                      <a:pt x="745" y="437"/>
                      <a:pt x="735" y="451"/>
                      <a:pt x="723" y="465"/>
                    </a:cubicBezTo>
                    <a:cubicBezTo>
                      <a:pt x="712" y="479"/>
                      <a:pt x="699" y="492"/>
                      <a:pt x="684" y="505"/>
                    </a:cubicBezTo>
                    <a:cubicBezTo>
                      <a:pt x="669" y="518"/>
                      <a:pt x="653" y="530"/>
                      <a:pt x="635" y="542"/>
                    </a:cubicBezTo>
                    <a:cubicBezTo>
                      <a:pt x="618" y="554"/>
                      <a:pt x="599" y="564"/>
                      <a:pt x="579" y="573"/>
                    </a:cubicBezTo>
                    <a:cubicBezTo>
                      <a:pt x="559" y="582"/>
                      <a:pt x="538" y="589"/>
                      <a:pt x="516" y="595"/>
                    </a:cubicBezTo>
                    <a:cubicBezTo>
                      <a:pt x="494" y="601"/>
                      <a:pt x="471" y="606"/>
                      <a:pt x="447" y="609"/>
                    </a:cubicBezTo>
                    <a:cubicBezTo>
                      <a:pt x="423" y="612"/>
                      <a:pt x="398" y="613"/>
                      <a:pt x="372" y="614"/>
                    </a:cubicBezTo>
                    <a:cubicBezTo>
                      <a:pt x="346" y="614"/>
                      <a:pt x="320" y="613"/>
                      <a:pt x="295" y="610"/>
                    </a:cubicBezTo>
                    <a:cubicBezTo>
                      <a:pt x="270" y="608"/>
                      <a:pt x="247" y="604"/>
                      <a:pt x="225" y="599"/>
                    </a:cubicBezTo>
                    <a:cubicBezTo>
                      <a:pt x="202" y="595"/>
                      <a:pt x="181" y="589"/>
                      <a:pt x="161" y="581"/>
                    </a:cubicBezTo>
                    <a:cubicBezTo>
                      <a:pt x="141" y="574"/>
                      <a:pt x="122" y="565"/>
                      <a:pt x="105" y="556"/>
                    </a:cubicBezTo>
                    <a:cubicBezTo>
                      <a:pt x="94" y="550"/>
                      <a:pt x="83" y="543"/>
                      <a:pt x="74" y="536"/>
                    </a:cubicBezTo>
                    <a:cubicBezTo>
                      <a:pt x="64" y="529"/>
                      <a:pt x="54" y="522"/>
                      <a:pt x="46" y="515"/>
                    </a:cubicBezTo>
                    <a:cubicBezTo>
                      <a:pt x="37" y="507"/>
                      <a:pt x="29" y="499"/>
                      <a:pt x="21" y="491"/>
                    </a:cubicBezTo>
                    <a:cubicBezTo>
                      <a:pt x="14" y="482"/>
                      <a:pt x="7" y="474"/>
                      <a:pt x="0" y="465"/>
                    </a:cubicBezTo>
                    <a:cubicBezTo>
                      <a:pt x="89" y="418"/>
                      <a:pt x="89" y="418"/>
                      <a:pt x="89" y="418"/>
                    </a:cubicBezTo>
                    <a:cubicBezTo>
                      <a:pt x="90" y="430"/>
                      <a:pt x="94" y="442"/>
                      <a:pt x="99" y="452"/>
                    </a:cubicBezTo>
                    <a:cubicBezTo>
                      <a:pt x="105" y="463"/>
                      <a:pt x="112" y="472"/>
                      <a:pt x="120" y="480"/>
                    </a:cubicBezTo>
                    <a:cubicBezTo>
                      <a:pt x="129" y="488"/>
                      <a:pt x="139" y="494"/>
                      <a:pt x="150" y="498"/>
                    </a:cubicBezTo>
                    <a:cubicBezTo>
                      <a:pt x="161" y="503"/>
                      <a:pt x="173" y="505"/>
                      <a:pt x="186" y="505"/>
                    </a:cubicBezTo>
                    <a:cubicBezTo>
                      <a:pt x="199" y="505"/>
                      <a:pt x="212" y="502"/>
                      <a:pt x="223" y="497"/>
                    </a:cubicBezTo>
                    <a:cubicBezTo>
                      <a:pt x="235" y="492"/>
                      <a:pt x="245" y="485"/>
                      <a:pt x="254" y="476"/>
                    </a:cubicBezTo>
                    <a:cubicBezTo>
                      <a:pt x="263" y="467"/>
                      <a:pt x="270" y="457"/>
                      <a:pt x="275" y="445"/>
                    </a:cubicBezTo>
                    <a:cubicBezTo>
                      <a:pt x="279" y="433"/>
                      <a:pt x="282" y="421"/>
                      <a:pt x="282" y="407"/>
                    </a:cubicBezTo>
                    <a:cubicBezTo>
                      <a:pt x="282" y="400"/>
                      <a:pt x="281" y="393"/>
                      <a:pt x="280" y="386"/>
                    </a:cubicBezTo>
                    <a:cubicBezTo>
                      <a:pt x="278" y="379"/>
                      <a:pt x="276" y="373"/>
                      <a:pt x="273" y="366"/>
                    </a:cubicBezTo>
                    <a:cubicBezTo>
                      <a:pt x="270" y="360"/>
                      <a:pt x="266" y="354"/>
                      <a:pt x="262" y="349"/>
                    </a:cubicBezTo>
                    <a:cubicBezTo>
                      <a:pt x="258" y="344"/>
                      <a:pt x="253" y="339"/>
                      <a:pt x="248" y="334"/>
                    </a:cubicBezTo>
                    <a:cubicBezTo>
                      <a:pt x="317" y="298"/>
                      <a:pt x="317" y="298"/>
                      <a:pt x="317" y="298"/>
                    </a:cubicBezTo>
                    <a:cubicBezTo>
                      <a:pt x="318" y="302"/>
                      <a:pt x="319" y="306"/>
                      <a:pt x="319" y="309"/>
                    </a:cubicBezTo>
                    <a:cubicBezTo>
                      <a:pt x="320" y="312"/>
                      <a:pt x="320" y="315"/>
                      <a:pt x="321" y="318"/>
                    </a:cubicBezTo>
                    <a:cubicBezTo>
                      <a:pt x="321" y="320"/>
                      <a:pt x="322" y="323"/>
                      <a:pt x="323" y="325"/>
                    </a:cubicBezTo>
                    <a:cubicBezTo>
                      <a:pt x="323" y="327"/>
                      <a:pt x="324" y="328"/>
                      <a:pt x="324" y="330"/>
                    </a:cubicBezTo>
                    <a:cubicBezTo>
                      <a:pt x="325" y="332"/>
                      <a:pt x="327" y="335"/>
                      <a:pt x="328" y="338"/>
                    </a:cubicBezTo>
                    <a:cubicBezTo>
                      <a:pt x="330" y="340"/>
                      <a:pt x="333" y="343"/>
                      <a:pt x="336" y="345"/>
                    </a:cubicBezTo>
                    <a:cubicBezTo>
                      <a:pt x="339" y="347"/>
                      <a:pt x="343" y="349"/>
                      <a:pt x="348" y="351"/>
                    </a:cubicBezTo>
                    <a:cubicBezTo>
                      <a:pt x="353" y="352"/>
                      <a:pt x="359" y="353"/>
                      <a:pt x="367" y="353"/>
                    </a:cubicBezTo>
                    <a:cubicBezTo>
                      <a:pt x="374" y="353"/>
                      <a:pt x="380" y="352"/>
                      <a:pt x="384" y="350"/>
                    </a:cubicBezTo>
                    <a:cubicBezTo>
                      <a:pt x="389" y="349"/>
                      <a:pt x="393" y="347"/>
                      <a:pt x="396" y="345"/>
                    </a:cubicBezTo>
                    <a:cubicBezTo>
                      <a:pt x="399" y="342"/>
                      <a:pt x="402" y="340"/>
                      <a:pt x="403" y="337"/>
                    </a:cubicBezTo>
                    <a:cubicBezTo>
                      <a:pt x="405" y="334"/>
                      <a:pt x="407" y="332"/>
                      <a:pt x="408" y="329"/>
                    </a:cubicBezTo>
                    <a:cubicBezTo>
                      <a:pt x="409" y="326"/>
                      <a:pt x="410" y="321"/>
                      <a:pt x="411" y="315"/>
                    </a:cubicBezTo>
                    <a:cubicBezTo>
                      <a:pt x="413" y="308"/>
                      <a:pt x="414" y="300"/>
                      <a:pt x="415" y="289"/>
                    </a:cubicBezTo>
                    <a:cubicBezTo>
                      <a:pt x="416" y="278"/>
                      <a:pt x="417" y="264"/>
                      <a:pt x="417" y="248"/>
                    </a:cubicBezTo>
                    <a:cubicBezTo>
                      <a:pt x="418" y="231"/>
                      <a:pt x="418" y="212"/>
                      <a:pt x="418" y="189"/>
                    </a:cubicBezTo>
                    <a:cubicBezTo>
                      <a:pt x="417" y="15"/>
                      <a:pt x="417" y="15"/>
                      <a:pt x="417" y="15"/>
                    </a:cubicBezTo>
                    <a:cubicBezTo>
                      <a:pt x="417" y="2"/>
                      <a:pt x="417" y="2"/>
                      <a:pt x="417" y="2"/>
                    </a:cubicBezTo>
                    <a:cubicBezTo>
                      <a:pt x="430" y="2"/>
                      <a:pt x="430" y="2"/>
                      <a:pt x="430" y="2"/>
                    </a:cubicBezTo>
                    <a:cubicBezTo>
                      <a:pt x="788" y="0"/>
                      <a:pt x="788" y="0"/>
                      <a:pt x="788" y="0"/>
                    </a:cubicBezTo>
                    <a:lnTo>
                      <a:pt x="80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6"/>
              <p:cNvSpPr>
                <a:spLocks/>
              </p:cNvSpPr>
              <p:nvPr/>
            </p:nvSpPr>
            <p:spPr bwMode="auto">
              <a:xfrm>
                <a:off x="4992071" y="4182413"/>
                <a:ext cx="2427441" cy="1865833"/>
              </a:xfrm>
              <a:custGeom>
                <a:avLst/>
                <a:gdLst>
                  <a:gd name="T0" fmla="*/ 353 w 770"/>
                  <a:gd name="T1" fmla="*/ 588 h 588"/>
                  <a:gd name="T2" fmla="*/ 349 w 770"/>
                  <a:gd name="T3" fmla="*/ 588 h 588"/>
                  <a:gd name="T4" fmla="*/ 277 w 770"/>
                  <a:gd name="T5" fmla="*/ 585 h 588"/>
                  <a:gd name="T6" fmla="*/ 208 w 770"/>
                  <a:gd name="T7" fmla="*/ 574 h 588"/>
                  <a:gd name="T8" fmla="*/ 146 w 770"/>
                  <a:gd name="T9" fmla="*/ 557 h 588"/>
                  <a:gd name="T10" fmla="*/ 92 w 770"/>
                  <a:gd name="T11" fmla="*/ 532 h 588"/>
                  <a:gd name="T12" fmla="*/ 61 w 770"/>
                  <a:gd name="T13" fmla="*/ 513 h 588"/>
                  <a:gd name="T14" fmla="*/ 35 w 770"/>
                  <a:gd name="T15" fmla="*/ 492 h 588"/>
                  <a:gd name="T16" fmla="*/ 11 w 770"/>
                  <a:gd name="T17" fmla="*/ 469 h 588"/>
                  <a:gd name="T18" fmla="*/ 0 w 770"/>
                  <a:gd name="T19" fmla="*/ 456 h 588"/>
                  <a:gd name="T20" fmla="*/ 61 w 770"/>
                  <a:gd name="T21" fmla="*/ 424 h 588"/>
                  <a:gd name="T22" fmla="*/ 69 w 770"/>
                  <a:gd name="T23" fmla="*/ 445 h 588"/>
                  <a:gd name="T24" fmla="*/ 93 w 770"/>
                  <a:gd name="T25" fmla="*/ 476 h 588"/>
                  <a:gd name="T26" fmla="*/ 126 w 770"/>
                  <a:gd name="T27" fmla="*/ 497 h 588"/>
                  <a:gd name="T28" fmla="*/ 166 w 770"/>
                  <a:gd name="T29" fmla="*/ 504 h 588"/>
                  <a:gd name="T30" fmla="*/ 209 w 770"/>
                  <a:gd name="T31" fmla="*/ 496 h 588"/>
                  <a:gd name="T32" fmla="*/ 244 w 770"/>
                  <a:gd name="T33" fmla="*/ 472 h 588"/>
                  <a:gd name="T34" fmla="*/ 267 w 770"/>
                  <a:gd name="T35" fmla="*/ 437 h 588"/>
                  <a:gd name="T36" fmla="*/ 275 w 770"/>
                  <a:gd name="T37" fmla="*/ 394 h 588"/>
                  <a:gd name="T38" fmla="*/ 272 w 770"/>
                  <a:gd name="T39" fmla="*/ 370 h 588"/>
                  <a:gd name="T40" fmla="*/ 265 w 770"/>
                  <a:gd name="T41" fmla="*/ 348 h 588"/>
                  <a:gd name="T42" fmla="*/ 253 w 770"/>
                  <a:gd name="T43" fmla="*/ 328 h 588"/>
                  <a:gd name="T44" fmla="*/ 250 w 770"/>
                  <a:gd name="T45" fmla="*/ 324 h 588"/>
                  <a:gd name="T46" fmla="*/ 289 w 770"/>
                  <a:gd name="T47" fmla="*/ 304 h 588"/>
                  <a:gd name="T48" fmla="*/ 290 w 770"/>
                  <a:gd name="T49" fmla="*/ 308 h 588"/>
                  <a:gd name="T50" fmla="*/ 292 w 770"/>
                  <a:gd name="T51" fmla="*/ 315 h 588"/>
                  <a:gd name="T52" fmla="*/ 294 w 770"/>
                  <a:gd name="T53" fmla="*/ 321 h 588"/>
                  <a:gd name="T54" fmla="*/ 299 w 770"/>
                  <a:gd name="T55" fmla="*/ 332 h 588"/>
                  <a:gd name="T56" fmla="*/ 309 w 770"/>
                  <a:gd name="T57" fmla="*/ 342 h 588"/>
                  <a:gd name="T58" fmla="*/ 326 w 770"/>
                  <a:gd name="T59" fmla="*/ 350 h 588"/>
                  <a:gd name="T60" fmla="*/ 347 w 770"/>
                  <a:gd name="T61" fmla="*/ 352 h 588"/>
                  <a:gd name="T62" fmla="*/ 369 w 770"/>
                  <a:gd name="T63" fmla="*/ 349 h 588"/>
                  <a:gd name="T64" fmla="*/ 385 w 770"/>
                  <a:gd name="T65" fmla="*/ 342 h 588"/>
                  <a:gd name="T66" fmla="*/ 395 w 770"/>
                  <a:gd name="T67" fmla="*/ 331 h 588"/>
                  <a:gd name="T68" fmla="*/ 400 w 770"/>
                  <a:gd name="T69" fmla="*/ 321 h 588"/>
                  <a:gd name="T70" fmla="*/ 404 w 770"/>
                  <a:gd name="T71" fmla="*/ 304 h 588"/>
                  <a:gd name="T72" fmla="*/ 408 w 770"/>
                  <a:gd name="T73" fmla="*/ 277 h 588"/>
                  <a:gd name="T74" fmla="*/ 411 w 770"/>
                  <a:gd name="T75" fmla="*/ 235 h 588"/>
                  <a:gd name="T76" fmla="*/ 411 w 770"/>
                  <a:gd name="T77" fmla="*/ 176 h 588"/>
                  <a:gd name="T78" fmla="*/ 410 w 770"/>
                  <a:gd name="T79" fmla="*/ 2 h 588"/>
                  <a:gd name="T80" fmla="*/ 769 w 770"/>
                  <a:gd name="T81" fmla="*/ 0 h 588"/>
                  <a:gd name="T82" fmla="*/ 769 w 770"/>
                  <a:gd name="T83" fmla="*/ 0 h 588"/>
                  <a:gd name="T84" fmla="*/ 769 w 770"/>
                  <a:gd name="T85" fmla="*/ 0 h 588"/>
                  <a:gd name="T86" fmla="*/ 770 w 770"/>
                  <a:gd name="T87" fmla="*/ 54 h 588"/>
                  <a:gd name="T88" fmla="*/ 769 w 770"/>
                  <a:gd name="T89" fmla="*/ 154 h 588"/>
                  <a:gd name="T90" fmla="*/ 764 w 770"/>
                  <a:gd name="T91" fmla="*/ 238 h 588"/>
                  <a:gd name="T92" fmla="*/ 755 w 770"/>
                  <a:gd name="T93" fmla="*/ 307 h 588"/>
                  <a:gd name="T94" fmla="*/ 742 w 770"/>
                  <a:gd name="T95" fmla="*/ 359 h 588"/>
                  <a:gd name="T96" fmla="*/ 723 w 770"/>
                  <a:gd name="T97" fmla="*/ 403 h 588"/>
                  <a:gd name="T98" fmla="*/ 695 w 770"/>
                  <a:gd name="T99" fmla="*/ 444 h 588"/>
                  <a:gd name="T100" fmla="*/ 657 w 770"/>
                  <a:gd name="T101" fmla="*/ 483 h 588"/>
                  <a:gd name="T102" fmla="*/ 609 w 770"/>
                  <a:gd name="T103" fmla="*/ 519 h 588"/>
                  <a:gd name="T104" fmla="*/ 555 w 770"/>
                  <a:gd name="T105" fmla="*/ 548 h 588"/>
                  <a:gd name="T106" fmla="*/ 494 w 770"/>
                  <a:gd name="T107" fmla="*/ 570 h 588"/>
                  <a:gd name="T108" fmla="*/ 427 w 770"/>
                  <a:gd name="T109" fmla="*/ 583 h 588"/>
                  <a:gd name="T110" fmla="*/ 353 w 770"/>
                  <a:gd name="T111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70" h="588">
                    <a:moveTo>
                      <a:pt x="353" y="588"/>
                    </a:moveTo>
                    <a:cubicBezTo>
                      <a:pt x="349" y="588"/>
                      <a:pt x="349" y="588"/>
                      <a:pt x="349" y="588"/>
                    </a:cubicBezTo>
                    <a:cubicBezTo>
                      <a:pt x="324" y="588"/>
                      <a:pt x="300" y="587"/>
                      <a:pt x="277" y="585"/>
                    </a:cubicBezTo>
                    <a:cubicBezTo>
                      <a:pt x="253" y="583"/>
                      <a:pt x="230" y="579"/>
                      <a:pt x="208" y="574"/>
                    </a:cubicBezTo>
                    <a:cubicBezTo>
                      <a:pt x="186" y="570"/>
                      <a:pt x="165" y="564"/>
                      <a:pt x="146" y="557"/>
                    </a:cubicBezTo>
                    <a:cubicBezTo>
                      <a:pt x="127" y="550"/>
                      <a:pt x="109" y="541"/>
                      <a:pt x="92" y="532"/>
                    </a:cubicBezTo>
                    <a:cubicBezTo>
                      <a:pt x="81" y="526"/>
                      <a:pt x="71" y="520"/>
                      <a:pt x="61" y="513"/>
                    </a:cubicBezTo>
                    <a:cubicBezTo>
                      <a:pt x="52" y="507"/>
                      <a:pt x="43" y="500"/>
                      <a:pt x="35" y="492"/>
                    </a:cubicBezTo>
                    <a:cubicBezTo>
                      <a:pt x="26" y="485"/>
                      <a:pt x="19" y="477"/>
                      <a:pt x="11" y="469"/>
                    </a:cubicBezTo>
                    <a:cubicBezTo>
                      <a:pt x="7" y="465"/>
                      <a:pt x="4" y="460"/>
                      <a:pt x="0" y="456"/>
                    </a:cubicBezTo>
                    <a:cubicBezTo>
                      <a:pt x="61" y="424"/>
                      <a:pt x="61" y="424"/>
                      <a:pt x="61" y="424"/>
                    </a:cubicBezTo>
                    <a:cubicBezTo>
                      <a:pt x="63" y="431"/>
                      <a:pt x="66" y="438"/>
                      <a:pt x="69" y="445"/>
                    </a:cubicBezTo>
                    <a:cubicBezTo>
                      <a:pt x="75" y="457"/>
                      <a:pt x="83" y="467"/>
                      <a:pt x="93" y="476"/>
                    </a:cubicBezTo>
                    <a:cubicBezTo>
                      <a:pt x="103" y="485"/>
                      <a:pt x="114" y="492"/>
                      <a:pt x="126" y="497"/>
                    </a:cubicBezTo>
                    <a:cubicBezTo>
                      <a:pt x="139" y="502"/>
                      <a:pt x="152" y="504"/>
                      <a:pt x="166" y="504"/>
                    </a:cubicBezTo>
                    <a:cubicBezTo>
                      <a:pt x="181" y="504"/>
                      <a:pt x="196" y="501"/>
                      <a:pt x="209" y="496"/>
                    </a:cubicBezTo>
                    <a:cubicBezTo>
                      <a:pt x="222" y="490"/>
                      <a:pt x="234" y="482"/>
                      <a:pt x="244" y="472"/>
                    </a:cubicBezTo>
                    <a:cubicBezTo>
                      <a:pt x="254" y="462"/>
                      <a:pt x="261" y="450"/>
                      <a:pt x="267" y="437"/>
                    </a:cubicBezTo>
                    <a:cubicBezTo>
                      <a:pt x="273" y="423"/>
                      <a:pt x="275" y="409"/>
                      <a:pt x="275" y="394"/>
                    </a:cubicBezTo>
                    <a:cubicBezTo>
                      <a:pt x="275" y="386"/>
                      <a:pt x="274" y="378"/>
                      <a:pt x="272" y="370"/>
                    </a:cubicBezTo>
                    <a:cubicBezTo>
                      <a:pt x="271" y="362"/>
                      <a:pt x="268" y="355"/>
                      <a:pt x="265" y="348"/>
                    </a:cubicBezTo>
                    <a:cubicBezTo>
                      <a:pt x="262" y="341"/>
                      <a:pt x="258" y="335"/>
                      <a:pt x="253" y="328"/>
                    </a:cubicBezTo>
                    <a:cubicBezTo>
                      <a:pt x="252" y="327"/>
                      <a:pt x="251" y="326"/>
                      <a:pt x="250" y="324"/>
                    </a:cubicBezTo>
                    <a:cubicBezTo>
                      <a:pt x="289" y="304"/>
                      <a:pt x="289" y="304"/>
                      <a:pt x="289" y="304"/>
                    </a:cubicBezTo>
                    <a:cubicBezTo>
                      <a:pt x="289" y="305"/>
                      <a:pt x="289" y="306"/>
                      <a:pt x="290" y="308"/>
                    </a:cubicBezTo>
                    <a:cubicBezTo>
                      <a:pt x="290" y="310"/>
                      <a:pt x="291" y="313"/>
                      <a:pt x="292" y="315"/>
                    </a:cubicBezTo>
                    <a:cubicBezTo>
                      <a:pt x="292" y="318"/>
                      <a:pt x="293" y="320"/>
                      <a:pt x="294" y="321"/>
                    </a:cubicBezTo>
                    <a:cubicBezTo>
                      <a:pt x="295" y="325"/>
                      <a:pt x="297" y="329"/>
                      <a:pt x="299" y="332"/>
                    </a:cubicBezTo>
                    <a:cubicBezTo>
                      <a:pt x="302" y="336"/>
                      <a:pt x="305" y="339"/>
                      <a:pt x="309" y="342"/>
                    </a:cubicBezTo>
                    <a:cubicBezTo>
                      <a:pt x="314" y="345"/>
                      <a:pt x="320" y="348"/>
                      <a:pt x="326" y="350"/>
                    </a:cubicBezTo>
                    <a:cubicBezTo>
                      <a:pt x="332" y="351"/>
                      <a:pt x="339" y="352"/>
                      <a:pt x="347" y="352"/>
                    </a:cubicBezTo>
                    <a:cubicBezTo>
                      <a:pt x="355" y="352"/>
                      <a:pt x="362" y="351"/>
                      <a:pt x="369" y="349"/>
                    </a:cubicBezTo>
                    <a:cubicBezTo>
                      <a:pt x="375" y="347"/>
                      <a:pt x="380" y="345"/>
                      <a:pt x="385" y="342"/>
                    </a:cubicBezTo>
                    <a:cubicBezTo>
                      <a:pt x="388" y="339"/>
                      <a:pt x="392" y="335"/>
                      <a:pt x="395" y="331"/>
                    </a:cubicBezTo>
                    <a:cubicBezTo>
                      <a:pt x="397" y="328"/>
                      <a:pt x="399" y="325"/>
                      <a:pt x="400" y="321"/>
                    </a:cubicBezTo>
                    <a:cubicBezTo>
                      <a:pt x="402" y="316"/>
                      <a:pt x="403" y="311"/>
                      <a:pt x="404" y="304"/>
                    </a:cubicBezTo>
                    <a:cubicBezTo>
                      <a:pt x="406" y="297"/>
                      <a:pt x="407" y="287"/>
                      <a:pt x="408" y="277"/>
                    </a:cubicBezTo>
                    <a:cubicBezTo>
                      <a:pt x="409" y="265"/>
                      <a:pt x="410" y="251"/>
                      <a:pt x="411" y="235"/>
                    </a:cubicBezTo>
                    <a:cubicBezTo>
                      <a:pt x="411" y="217"/>
                      <a:pt x="412" y="197"/>
                      <a:pt x="411" y="176"/>
                    </a:cubicBezTo>
                    <a:cubicBezTo>
                      <a:pt x="410" y="2"/>
                      <a:pt x="410" y="2"/>
                      <a:pt x="410" y="2"/>
                    </a:cubicBezTo>
                    <a:cubicBezTo>
                      <a:pt x="769" y="0"/>
                      <a:pt x="769" y="0"/>
                      <a:pt x="769" y="0"/>
                    </a:cubicBezTo>
                    <a:cubicBezTo>
                      <a:pt x="769" y="0"/>
                      <a:pt x="769" y="0"/>
                      <a:pt x="769" y="0"/>
                    </a:cubicBezTo>
                    <a:cubicBezTo>
                      <a:pt x="769" y="0"/>
                      <a:pt x="769" y="0"/>
                      <a:pt x="769" y="0"/>
                    </a:cubicBezTo>
                    <a:cubicBezTo>
                      <a:pt x="770" y="54"/>
                      <a:pt x="770" y="54"/>
                      <a:pt x="770" y="54"/>
                    </a:cubicBezTo>
                    <a:cubicBezTo>
                      <a:pt x="770" y="89"/>
                      <a:pt x="770" y="123"/>
                      <a:pt x="769" y="154"/>
                    </a:cubicBezTo>
                    <a:cubicBezTo>
                      <a:pt x="768" y="184"/>
                      <a:pt x="766" y="213"/>
                      <a:pt x="764" y="238"/>
                    </a:cubicBezTo>
                    <a:cubicBezTo>
                      <a:pt x="762" y="264"/>
                      <a:pt x="759" y="287"/>
                      <a:pt x="755" y="307"/>
                    </a:cubicBezTo>
                    <a:cubicBezTo>
                      <a:pt x="751" y="327"/>
                      <a:pt x="747" y="344"/>
                      <a:pt x="742" y="359"/>
                    </a:cubicBezTo>
                    <a:cubicBezTo>
                      <a:pt x="738" y="374"/>
                      <a:pt x="731" y="389"/>
                      <a:pt x="723" y="403"/>
                    </a:cubicBezTo>
                    <a:cubicBezTo>
                      <a:pt x="715" y="417"/>
                      <a:pt x="706" y="431"/>
                      <a:pt x="695" y="444"/>
                    </a:cubicBezTo>
                    <a:cubicBezTo>
                      <a:pt x="684" y="457"/>
                      <a:pt x="671" y="470"/>
                      <a:pt x="657" y="483"/>
                    </a:cubicBezTo>
                    <a:cubicBezTo>
                      <a:pt x="642" y="495"/>
                      <a:pt x="627" y="507"/>
                      <a:pt x="609" y="519"/>
                    </a:cubicBezTo>
                    <a:cubicBezTo>
                      <a:pt x="592" y="530"/>
                      <a:pt x="574" y="540"/>
                      <a:pt x="555" y="548"/>
                    </a:cubicBezTo>
                    <a:cubicBezTo>
                      <a:pt x="536" y="557"/>
                      <a:pt x="515" y="564"/>
                      <a:pt x="494" y="570"/>
                    </a:cubicBezTo>
                    <a:cubicBezTo>
                      <a:pt x="473" y="576"/>
                      <a:pt x="450" y="580"/>
                      <a:pt x="427" y="583"/>
                    </a:cubicBezTo>
                    <a:cubicBezTo>
                      <a:pt x="403" y="586"/>
                      <a:pt x="378" y="588"/>
                      <a:pt x="353" y="58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>
                <a:spLocks/>
              </p:cNvSpPr>
              <p:nvPr/>
            </p:nvSpPr>
            <p:spPr bwMode="auto">
              <a:xfrm>
                <a:off x="6205329" y="4076124"/>
                <a:ext cx="1262455" cy="69621"/>
              </a:xfrm>
              <a:custGeom>
                <a:avLst/>
                <a:gdLst>
                  <a:gd name="T0" fmla="*/ 362 w 544"/>
                  <a:gd name="T1" fmla="*/ 0 h 30"/>
                  <a:gd name="T2" fmla="*/ 349 w 544"/>
                  <a:gd name="T3" fmla="*/ 0 h 30"/>
                  <a:gd name="T4" fmla="*/ 13 w 544"/>
                  <a:gd name="T5" fmla="*/ 1 h 30"/>
                  <a:gd name="T6" fmla="*/ 0 w 544"/>
                  <a:gd name="T7" fmla="*/ 1 h 30"/>
                  <a:gd name="T8" fmla="*/ 22 w 544"/>
                  <a:gd name="T9" fmla="*/ 30 h 30"/>
                  <a:gd name="T10" fmla="*/ 40 w 544"/>
                  <a:gd name="T11" fmla="*/ 30 h 30"/>
                  <a:gd name="T12" fmla="*/ 527 w 544"/>
                  <a:gd name="T13" fmla="*/ 27 h 30"/>
                  <a:gd name="T14" fmla="*/ 544 w 544"/>
                  <a:gd name="T15" fmla="*/ 27 h 30"/>
                  <a:gd name="T16" fmla="*/ 362 w 544"/>
                  <a:gd name="T1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4" h="30">
                    <a:moveTo>
                      <a:pt x="362" y="0"/>
                    </a:moveTo>
                    <a:lnTo>
                      <a:pt x="349" y="0"/>
                    </a:lnTo>
                    <a:lnTo>
                      <a:pt x="13" y="1"/>
                    </a:lnTo>
                    <a:lnTo>
                      <a:pt x="0" y="1"/>
                    </a:lnTo>
                    <a:lnTo>
                      <a:pt x="22" y="30"/>
                    </a:lnTo>
                    <a:lnTo>
                      <a:pt x="40" y="30"/>
                    </a:lnTo>
                    <a:lnTo>
                      <a:pt x="527" y="27"/>
                    </a:lnTo>
                    <a:lnTo>
                      <a:pt x="544" y="27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14"/>
              <p:cNvSpPr>
                <a:spLocks/>
              </p:cNvSpPr>
              <p:nvPr/>
            </p:nvSpPr>
            <p:spPr bwMode="auto">
              <a:xfrm>
                <a:off x="4947979" y="4987691"/>
                <a:ext cx="545363" cy="617303"/>
              </a:xfrm>
              <a:custGeom>
                <a:avLst/>
                <a:gdLst>
                  <a:gd name="T0" fmla="*/ 152 w 235"/>
                  <a:gd name="T1" fmla="*/ 44 h 266"/>
                  <a:gd name="T2" fmla="*/ 0 w 235"/>
                  <a:gd name="T3" fmla="*/ 266 h 266"/>
                  <a:gd name="T4" fmla="*/ 120 w 235"/>
                  <a:gd name="T5" fmla="*/ 203 h 266"/>
                  <a:gd name="T6" fmla="*/ 235 w 235"/>
                  <a:gd name="T7" fmla="*/ 0 h 266"/>
                  <a:gd name="T8" fmla="*/ 152 w 235"/>
                  <a:gd name="T9" fmla="*/ 44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66">
                    <a:moveTo>
                      <a:pt x="152" y="44"/>
                    </a:moveTo>
                    <a:lnTo>
                      <a:pt x="0" y="266"/>
                    </a:lnTo>
                    <a:lnTo>
                      <a:pt x="120" y="203"/>
                    </a:lnTo>
                    <a:lnTo>
                      <a:pt x="235" y="0"/>
                    </a:lnTo>
                    <a:lnTo>
                      <a:pt x="152" y="44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8"/>
              <p:cNvSpPr>
                <a:spLocks/>
              </p:cNvSpPr>
              <p:nvPr/>
            </p:nvSpPr>
            <p:spPr bwMode="auto">
              <a:xfrm>
                <a:off x="4714239" y="2788051"/>
                <a:ext cx="1229965" cy="2907822"/>
              </a:xfrm>
              <a:custGeom>
                <a:avLst/>
                <a:gdLst>
                  <a:gd name="T0" fmla="*/ 2 w 388"/>
                  <a:gd name="T1" fmla="*/ 0 h 920"/>
                  <a:gd name="T2" fmla="*/ 123 w 388"/>
                  <a:gd name="T3" fmla="*/ 65 h 920"/>
                  <a:gd name="T4" fmla="*/ 107 w 388"/>
                  <a:gd name="T5" fmla="*/ 80 h 920"/>
                  <a:gd name="T6" fmla="*/ 95 w 388"/>
                  <a:gd name="T7" fmla="*/ 98 h 920"/>
                  <a:gd name="T8" fmla="*/ 88 w 388"/>
                  <a:gd name="T9" fmla="*/ 119 h 920"/>
                  <a:gd name="T10" fmla="*/ 85 w 388"/>
                  <a:gd name="T11" fmla="*/ 142 h 920"/>
                  <a:gd name="T12" fmla="*/ 93 w 388"/>
                  <a:gd name="T13" fmla="*/ 179 h 920"/>
                  <a:gd name="T14" fmla="*/ 113 w 388"/>
                  <a:gd name="T15" fmla="*/ 210 h 920"/>
                  <a:gd name="T16" fmla="*/ 144 w 388"/>
                  <a:gd name="T17" fmla="*/ 230 h 920"/>
                  <a:gd name="T18" fmla="*/ 181 w 388"/>
                  <a:gd name="T19" fmla="*/ 237 h 920"/>
                  <a:gd name="T20" fmla="*/ 217 w 388"/>
                  <a:gd name="T21" fmla="*/ 230 h 920"/>
                  <a:gd name="T22" fmla="*/ 247 w 388"/>
                  <a:gd name="T23" fmla="*/ 211 h 920"/>
                  <a:gd name="T24" fmla="*/ 267 w 388"/>
                  <a:gd name="T25" fmla="*/ 182 h 920"/>
                  <a:gd name="T26" fmla="*/ 277 w 388"/>
                  <a:gd name="T27" fmla="*/ 147 h 920"/>
                  <a:gd name="T28" fmla="*/ 383 w 388"/>
                  <a:gd name="T29" fmla="*/ 205 h 920"/>
                  <a:gd name="T30" fmla="*/ 385 w 388"/>
                  <a:gd name="T31" fmla="*/ 632 h 920"/>
                  <a:gd name="T32" fmla="*/ 386 w 388"/>
                  <a:gd name="T33" fmla="*/ 656 h 920"/>
                  <a:gd name="T34" fmla="*/ 386 w 388"/>
                  <a:gd name="T35" fmla="*/ 676 h 920"/>
                  <a:gd name="T36" fmla="*/ 387 w 388"/>
                  <a:gd name="T37" fmla="*/ 694 h 920"/>
                  <a:gd name="T38" fmla="*/ 388 w 388"/>
                  <a:gd name="T39" fmla="*/ 710 h 920"/>
                  <a:gd name="T40" fmla="*/ 306 w 388"/>
                  <a:gd name="T41" fmla="*/ 753 h 920"/>
                  <a:gd name="T42" fmla="*/ 298 w 388"/>
                  <a:gd name="T43" fmla="*/ 757 h 920"/>
                  <a:gd name="T44" fmla="*/ 290 w 388"/>
                  <a:gd name="T45" fmla="*/ 761 h 920"/>
                  <a:gd name="T46" fmla="*/ 295 w 388"/>
                  <a:gd name="T47" fmla="*/ 763 h 920"/>
                  <a:gd name="T48" fmla="*/ 299 w 388"/>
                  <a:gd name="T49" fmla="*/ 766 h 920"/>
                  <a:gd name="T50" fmla="*/ 303 w 388"/>
                  <a:gd name="T51" fmla="*/ 768 h 920"/>
                  <a:gd name="T52" fmla="*/ 307 w 388"/>
                  <a:gd name="T53" fmla="*/ 771 h 920"/>
                  <a:gd name="T54" fmla="*/ 321 w 388"/>
                  <a:gd name="T55" fmla="*/ 784 h 920"/>
                  <a:gd name="T56" fmla="*/ 331 w 388"/>
                  <a:gd name="T57" fmla="*/ 799 h 920"/>
                  <a:gd name="T58" fmla="*/ 338 w 388"/>
                  <a:gd name="T59" fmla="*/ 817 h 920"/>
                  <a:gd name="T60" fmla="*/ 340 w 388"/>
                  <a:gd name="T61" fmla="*/ 837 h 920"/>
                  <a:gd name="T62" fmla="*/ 334 w 388"/>
                  <a:gd name="T63" fmla="*/ 869 h 920"/>
                  <a:gd name="T64" fmla="*/ 316 w 388"/>
                  <a:gd name="T65" fmla="*/ 895 h 920"/>
                  <a:gd name="T66" fmla="*/ 290 w 388"/>
                  <a:gd name="T67" fmla="*/ 913 h 920"/>
                  <a:gd name="T68" fmla="*/ 258 w 388"/>
                  <a:gd name="T69" fmla="*/ 920 h 920"/>
                  <a:gd name="T70" fmla="*/ 227 w 388"/>
                  <a:gd name="T71" fmla="*/ 914 h 920"/>
                  <a:gd name="T72" fmla="*/ 201 w 388"/>
                  <a:gd name="T73" fmla="*/ 897 h 920"/>
                  <a:gd name="T74" fmla="*/ 183 w 388"/>
                  <a:gd name="T75" fmla="*/ 871 h 920"/>
                  <a:gd name="T76" fmla="*/ 176 w 388"/>
                  <a:gd name="T77" fmla="*/ 840 h 920"/>
                  <a:gd name="T78" fmla="*/ 176 w 388"/>
                  <a:gd name="T79" fmla="*/ 838 h 920"/>
                  <a:gd name="T80" fmla="*/ 176 w 388"/>
                  <a:gd name="T81" fmla="*/ 833 h 920"/>
                  <a:gd name="T82" fmla="*/ 176 w 388"/>
                  <a:gd name="T83" fmla="*/ 829 h 920"/>
                  <a:gd name="T84" fmla="*/ 177 w 388"/>
                  <a:gd name="T85" fmla="*/ 825 h 920"/>
                  <a:gd name="T86" fmla="*/ 177 w 388"/>
                  <a:gd name="T87" fmla="*/ 821 h 920"/>
                  <a:gd name="T88" fmla="*/ 170 w 388"/>
                  <a:gd name="T89" fmla="*/ 825 h 920"/>
                  <a:gd name="T90" fmla="*/ 162 w 388"/>
                  <a:gd name="T91" fmla="*/ 829 h 920"/>
                  <a:gd name="T92" fmla="*/ 64 w 388"/>
                  <a:gd name="T93" fmla="*/ 880 h 920"/>
                  <a:gd name="T94" fmla="*/ 55 w 388"/>
                  <a:gd name="T95" fmla="*/ 866 h 920"/>
                  <a:gd name="T96" fmla="*/ 48 w 388"/>
                  <a:gd name="T97" fmla="*/ 851 h 920"/>
                  <a:gd name="T98" fmla="*/ 41 w 388"/>
                  <a:gd name="T99" fmla="*/ 835 h 920"/>
                  <a:gd name="T100" fmla="*/ 35 w 388"/>
                  <a:gd name="T101" fmla="*/ 819 h 920"/>
                  <a:gd name="T102" fmla="*/ 20 w 388"/>
                  <a:gd name="T103" fmla="*/ 761 h 920"/>
                  <a:gd name="T104" fmla="*/ 9 w 388"/>
                  <a:gd name="T105" fmla="*/ 690 h 920"/>
                  <a:gd name="T106" fmla="*/ 3 w 388"/>
                  <a:gd name="T107" fmla="*/ 606 h 920"/>
                  <a:gd name="T108" fmla="*/ 1 w 388"/>
                  <a:gd name="T109" fmla="*/ 510 h 920"/>
                  <a:gd name="T110" fmla="*/ 0 w 388"/>
                  <a:gd name="T111" fmla="*/ 108 h 920"/>
                  <a:gd name="T112" fmla="*/ 0 w 388"/>
                  <a:gd name="T113" fmla="*/ 79 h 920"/>
                  <a:gd name="T114" fmla="*/ 1 w 388"/>
                  <a:gd name="T115" fmla="*/ 51 h 920"/>
                  <a:gd name="T116" fmla="*/ 1 w 388"/>
                  <a:gd name="T117" fmla="*/ 25 h 920"/>
                  <a:gd name="T118" fmla="*/ 2 w 388"/>
                  <a:gd name="T119" fmla="*/ 0 h 9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88" h="920">
                    <a:moveTo>
                      <a:pt x="2" y="0"/>
                    </a:moveTo>
                    <a:cubicBezTo>
                      <a:pt x="123" y="65"/>
                      <a:pt x="123" y="65"/>
                      <a:pt x="123" y="65"/>
                    </a:cubicBezTo>
                    <a:cubicBezTo>
                      <a:pt x="117" y="70"/>
                      <a:pt x="112" y="75"/>
                      <a:pt x="107" y="80"/>
                    </a:cubicBezTo>
                    <a:cubicBezTo>
                      <a:pt x="103" y="86"/>
                      <a:pt x="99" y="92"/>
                      <a:pt x="95" y="98"/>
                    </a:cubicBezTo>
                    <a:cubicBezTo>
                      <a:pt x="92" y="105"/>
                      <a:pt x="89" y="112"/>
                      <a:pt x="88" y="119"/>
                    </a:cubicBezTo>
                    <a:cubicBezTo>
                      <a:pt x="86" y="127"/>
                      <a:pt x="85" y="134"/>
                      <a:pt x="85" y="142"/>
                    </a:cubicBezTo>
                    <a:cubicBezTo>
                      <a:pt x="85" y="155"/>
                      <a:pt x="88" y="168"/>
                      <a:pt x="93" y="179"/>
                    </a:cubicBezTo>
                    <a:cubicBezTo>
                      <a:pt x="97" y="191"/>
                      <a:pt x="104" y="201"/>
                      <a:pt x="113" y="210"/>
                    </a:cubicBezTo>
                    <a:cubicBezTo>
                      <a:pt x="122" y="218"/>
                      <a:pt x="132" y="225"/>
                      <a:pt x="144" y="230"/>
                    </a:cubicBezTo>
                    <a:cubicBezTo>
                      <a:pt x="155" y="235"/>
                      <a:pt x="168" y="237"/>
                      <a:pt x="181" y="237"/>
                    </a:cubicBezTo>
                    <a:cubicBezTo>
                      <a:pt x="194" y="237"/>
                      <a:pt x="206" y="235"/>
                      <a:pt x="217" y="230"/>
                    </a:cubicBezTo>
                    <a:cubicBezTo>
                      <a:pt x="228" y="226"/>
                      <a:pt x="238" y="219"/>
                      <a:pt x="247" y="211"/>
                    </a:cubicBezTo>
                    <a:cubicBezTo>
                      <a:pt x="255" y="203"/>
                      <a:pt x="262" y="193"/>
                      <a:pt x="267" y="182"/>
                    </a:cubicBezTo>
                    <a:cubicBezTo>
                      <a:pt x="273" y="172"/>
                      <a:pt x="276" y="160"/>
                      <a:pt x="277" y="147"/>
                    </a:cubicBezTo>
                    <a:cubicBezTo>
                      <a:pt x="383" y="205"/>
                      <a:pt x="383" y="205"/>
                      <a:pt x="383" y="205"/>
                    </a:cubicBezTo>
                    <a:cubicBezTo>
                      <a:pt x="385" y="632"/>
                      <a:pt x="385" y="632"/>
                      <a:pt x="385" y="632"/>
                    </a:cubicBezTo>
                    <a:cubicBezTo>
                      <a:pt x="385" y="640"/>
                      <a:pt x="385" y="648"/>
                      <a:pt x="386" y="656"/>
                    </a:cubicBezTo>
                    <a:cubicBezTo>
                      <a:pt x="386" y="663"/>
                      <a:pt x="386" y="670"/>
                      <a:pt x="386" y="676"/>
                    </a:cubicBezTo>
                    <a:cubicBezTo>
                      <a:pt x="386" y="683"/>
                      <a:pt x="387" y="689"/>
                      <a:pt x="387" y="694"/>
                    </a:cubicBezTo>
                    <a:cubicBezTo>
                      <a:pt x="387" y="700"/>
                      <a:pt x="388" y="705"/>
                      <a:pt x="388" y="710"/>
                    </a:cubicBezTo>
                    <a:cubicBezTo>
                      <a:pt x="306" y="753"/>
                      <a:pt x="306" y="753"/>
                      <a:pt x="306" y="753"/>
                    </a:cubicBezTo>
                    <a:cubicBezTo>
                      <a:pt x="298" y="757"/>
                      <a:pt x="298" y="757"/>
                      <a:pt x="298" y="757"/>
                    </a:cubicBezTo>
                    <a:cubicBezTo>
                      <a:pt x="290" y="761"/>
                      <a:pt x="290" y="761"/>
                      <a:pt x="290" y="761"/>
                    </a:cubicBezTo>
                    <a:cubicBezTo>
                      <a:pt x="292" y="762"/>
                      <a:pt x="293" y="763"/>
                      <a:pt x="295" y="763"/>
                    </a:cubicBezTo>
                    <a:cubicBezTo>
                      <a:pt x="296" y="764"/>
                      <a:pt x="297" y="765"/>
                      <a:pt x="299" y="766"/>
                    </a:cubicBezTo>
                    <a:cubicBezTo>
                      <a:pt x="300" y="766"/>
                      <a:pt x="302" y="767"/>
                      <a:pt x="303" y="768"/>
                    </a:cubicBezTo>
                    <a:cubicBezTo>
                      <a:pt x="304" y="769"/>
                      <a:pt x="306" y="770"/>
                      <a:pt x="307" y="771"/>
                    </a:cubicBezTo>
                    <a:cubicBezTo>
                      <a:pt x="312" y="775"/>
                      <a:pt x="316" y="779"/>
                      <a:pt x="321" y="784"/>
                    </a:cubicBezTo>
                    <a:cubicBezTo>
                      <a:pt x="325" y="789"/>
                      <a:pt x="328" y="794"/>
                      <a:pt x="331" y="799"/>
                    </a:cubicBezTo>
                    <a:cubicBezTo>
                      <a:pt x="334" y="805"/>
                      <a:pt x="336" y="811"/>
                      <a:pt x="338" y="817"/>
                    </a:cubicBezTo>
                    <a:cubicBezTo>
                      <a:pt x="339" y="823"/>
                      <a:pt x="340" y="830"/>
                      <a:pt x="340" y="837"/>
                    </a:cubicBezTo>
                    <a:cubicBezTo>
                      <a:pt x="340" y="848"/>
                      <a:pt x="338" y="859"/>
                      <a:pt x="334" y="869"/>
                    </a:cubicBezTo>
                    <a:cubicBezTo>
                      <a:pt x="330" y="879"/>
                      <a:pt x="324" y="888"/>
                      <a:pt x="316" y="895"/>
                    </a:cubicBezTo>
                    <a:cubicBezTo>
                      <a:pt x="309" y="903"/>
                      <a:pt x="300" y="909"/>
                      <a:pt x="290" y="913"/>
                    </a:cubicBezTo>
                    <a:cubicBezTo>
                      <a:pt x="280" y="917"/>
                      <a:pt x="270" y="920"/>
                      <a:pt x="258" y="920"/>
                    </a:cubicBezTo>
                    <a:cubicBezTo>
                      <a:pt x="247" y="920"/>
                      <a:pt x="236" y="918"/>
                      <a:pt x="227" y="914"/>
                    </a:cubicBezTo>
                    <a:cubicBezTo>
                      <a:pt x="217" y="910"/>
                      <a:pt x="208" y="904"/>
                      <a:pt x="201" y="897"/>
                    </a:cubicBezTo>
                    <a:cubicBezTo>
                      <a:pt x="193" y="890"/>
                      <a:pt x="187" y="881"/>
                      <a:pt x="183" y="871"/>
                    </a:cubicBezTo>
                    <a:cubicBezTo>
                      <a:pt x="179" y="862"/>
                      <a:pt x="176" y="851"/>
                      <a:pt x="176" y="840"/>
                    </a:cubicBezTo>
                    <a:cubicBezTo>
                      <a:pt x="176" y="838"/>
                      <a:pt x="176" y="838"/>
                      <a:pt x="176" y="838"/>
                    </a:cubicBezTo>
                    <a:cubicBezTo>
                      <a:pt x="176" y="836"/>
                      <a:pt x="176" y="835"/>
                      <a:pt x="176" y="833"/>
                    </a:cubicBezTo>
                    <a:cubicBezTo>
                      <a:pt x="176" y="832"/>
                      <a:pt x="176" y="830"/>
                      <a:pt x="176" y="829"/>
                    </a:cubicBezTo>
                    <a:cubicBezTo>
                      <a:pt x="176" y="828"/>
                      <a:pt x="176" y="826"/>
                      <a:pt x="177" y="825"/>
                    </a:cubicBezTo>
                    <a:cubicBezTo>
                      <a:pt x="177" y="823"/>
                      <a:pt x="177" y="822"/>
                      <a:pt x="177" y="821"/>
                    </a:cubicBezTo>
                    <a:cubicBezTo>
                      <a:pt x="170" y="825"/>
                      <a:pt x="170" y="825"/>
                      <a:pt x="170" y="825"/>
                    </a:cubicBezTo>
                    <a:cubicBezTo>
                      <a:pt x="162" y="829"/>
                      <a:pt x="162" y="829"/>
                      <a:pt x="162" y="829"/>
                    </a:cubicBezTo>
                    <a:cubicBezTo>
                      <a:pt x="64" y="880"/>
                      <a:pt x="64" y="880"/>
                      <a:pt x="64" y="880"/>
                    </a:cubicBezTo>
                    <a:cubicBezTo>
                      <a:pt x="61" y="876"/>
                      <a:pt x="58" y="871"/>
                      <a:pt x="55" y="866"/>
                    </a:cubicBezTo>
                    <a:cubicBezTo>
                      <a:pt x="53" y="861"/>
                      <a:pt x="50" y="856"/>
                      <a:pt x="48" y="851"/>
                    </a:cubicBezTo>
                    <a:cubicBezTo>
                      <a:pt x="45" y="846"/>
                      <a:pt x="43" y="841"/>
                      <a:pt x="41" y="835"/>
                    </a:cubicBezTo>
                    <a:cubicBezTo>
                      <a:pt x="39" y="830"/>
                      <a:pt x="37" y="825"/>
                      <a:pt x="35" y="819"/>
                    </a:cubicBezTo>
                    <a:cubicBezTo>
                      <a:pt x="29" y="802"/>
                      <a:pt x="24" y="783"/>
                      <a:pt x="20" y="761"/>
                    </a:cubicBezTo>
                    <a:cubicBezTo>
                      <a:pt x="16" y="739"/>
                      <a:pt x="12" y="716"/>
                      <a:pt x="9" y="690"/>
                    </a:cubicBezTo>
                    <a:cubicBezTo>
                      <a:pt x="7" y="664"/>
                      <a:pt x="4" y="636"/>
                      <a:pt x="3" y="606"/>
                    </a:cubicBezTo>
                    <a:cubicBezTo>
                      <a:pt x="2" y="576"/>
                      <a:pt x="1" y="544"/>
                      <a:pt x="1" y="510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0" y="98"/>
                      <a:pt x="0" y="88"/>
                      <a:pt x="0" y="79"/>
                    </a:cubicBezTo>
                    <a:cubicBezTo>
                      <a:pt x="0" y="69"/>
                      <a:pt x="1" y="60"/>
                      <a:pt x="1" y="51"/>
                    </a:cubicBezTo>
                    <a:cubicBezTo>
                      <a:pt x="1" y="42"/>
                      <a:pt x="1" y="33"/>
                      <a:pt x="1" y="25"/>
                    </a:cubicBezTo>
                    <a:cubicBezTo>
                      <a:pt x="1" y="16"/>
                      <a:pt x="2" y="8"/>
                      <a:pt x="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19"/>
              <p:cNvSpPr>
                <a:spLocks/>
              </p:cNvSpPr>
              <p:nvPr/>
            </p:nvSpPr>
            <p:spPr bwMode="auto">
              <a:xfrm>
                <a:off x="4756011" y="2855352"/>
                <a:ext cx="1146420" cy="2798749"/>
              </a:xfrm>
              <a:custGeom>
                <a:avLst/>
                <a:gdLst>
                  <a:gd name="T0" fmla="*/ 245 w 362"/>
                  <a:gd name="T1" fmla="*/ 886 h 886"/>
                  <a:gd name="T2" fmla="*/ 196 w 362"/>
                  <a:gd name="T3" fmla="*/ 867 h 886"/>
                  <a:gd name="T4" fmla="*/ 175 w 362"/>
                  <a:gd name="T5" fmla="*/ 818 h 886"/>
                  <a:gd name="T6" fmla="*/ 175 w 362"/>
                  <a:gd name="T7" fmla="*/ 813 h 886"/>
                  <a:gd name="T8" fmla="*/ 176 w 362"/>
                  <a:gd name="T9" fmla="*/ 806 h 886"/>
                  <a:gd name="T10" fmla="*/ 182 w 362"/>
                  <a:gd name="T11" fmla="*/ 777 h 886"/>
                  <a:gd name="T12" fmla="*/ 151 w 362"/>
                  <a:gd name="T13" fmla="*/ 793 h 886"/>
                  <a:gd name="T14" fmla="*/ 56 w 362"/>
                  <a:gd name="T15" fmla="*/ 843 h 886"/>
                  <a:gd name="T16" fmla="*/ 46 w 362"/>
                  <a:gd name="T17" fmla="*/ 825 h 886"/>
                  <a:gd name="T18" fmla="*/ 34 w 362"/>
                  <a:gd name="T19" fmla="*/ 794 h 886"/>
                  <a:gd name="T20" fmla="*/ 9 w 362"/>
                  <a:gd name="T21" fmla="*/ 668 h 886"/>
                  <a:gd name="T22" fmla="*/ 0 w 362"/>
                  <a:gd name="T23" fmla="*/ 489 h 886"/>
                  <a:gd name="T24" fmla="*/ 0 w 362"/>
                  <a:gd name="T25" fmla="*/ 58 h 886"/>
                  <a:gd name="T26" fmla="*/ 1 w 362"/>
                  <a:gd name="T27" fmla="*/ 4 h 886"/>
                  <a:gd name="T28" fmla="*/ 89 w 362"/>
                  <a:gd name="T29" fmla="*/ 47 h 886"/>
                  <a:gd name="T30" fmla="*/ 71 w 362"/>
                  <a:gd name="T31" fmla="*/ 72 h 886"/>
                  <a:gd name="T32" fmla="*/ 59 w 362"/>
                  <a:gd name="T33" fmla="*/ 121 h 886"/>
                  <a:gd name="T34" fmla="*/ 91 w 362"/>
                  <a:gd name="T35" fmla="*/ 197 h 886"/>
                  <a:gd name="T36" fmla="*/ 168 w 362"/>
                  <a:gd name="T37" fmla="*/ 229 h 886"/>
                  <a:gd name="T38" fmla="*/ 242 w 362"/>
                  <a:gd name="T39" fmla="*/ 199 h 886"/>
                  <a:gd name="T40" fmla="*/ 273 w 362"/>
                  <a:gd name="T41" fmla="*/ 146 h 886"/>
                  <a:gd name="T42" fmla="*/ 360 w 362"/>
                  <a:gd name="T43" fmla="*/ 611 h 886"/>
                  <a:gd name="T44" fmla="*/ 361 w 362"/>
                  <a:gd name="T45" fmla="*/ 656 h 886"/>
                  <a:gd name="T46" fmla="*/ 362 w 362"/>
                  <a:gd name="T47" fmla="*/ 682 h 886"/>
                  <a:gd name="T48" fmla="*/ 280 w 362"/>
                  <a:gd name="T49" fmla="*/ 725 h 886"/>
                  <a:gd name="T50" fmla="*/ 248 w 362"/>
                  <a:gd name="T51" fmla="*/ 742 h 886"/>
                  <a:gd name="T52" fmla="*/ 276 w 362"/>
                  <a:gd name="T53" fmla="*/ 753 h 886"/>
                  <a:gd name="T54" fmla="*/ 283 w 362"/>
                  <a:gd name="T55" fmla="*/ 758 h 886"/>
                  <a:gd name="T56" fmla="*/ 298 w 362"/>
                  <a:gd name="T57" fmla="*/ 771 h 886"/>
                  <a:gd name="T58" fmla="*/ 313 w 362"/>
                  <a:gd name="T59" fmla="*/ 799 h 886"/>
                  <a:gd name="T60" fmla="*/ 309 w 362"/>
                  <a:gd name="T61" fmla="*/ 843 h 886"/>
                  <a:gd name="T62" fmla="*/ 272 w 362"/>
                  <a:gd name="T63" fmla="*/ 881 h 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2" h="886">
                    <a:moveTo>
                      <a:pt x="245" y="886"/>
                    </a:moveTo>
                    <a:cubicBezTo>
                      <a:pt x="245" y="886"/>
                      <a:pt x="245" y="886"/>
                      <a:pt x="245" y="886"/>
                    </a:cubicBezTo>
                    <a:cubicBezTo>
                      <a:pt x="236" y="886"/>
                      <a:pt x="227" y="885"/>
                      <a:pt x="218" y="881"/>
                    </a:cubicBezTo>
                    <a:cubicBezTo>
                      <a:pt x="210" y="878"/>
                      <a:pt x="203" y="873"/>
                      <a:pt x="196" y="867"/>
                    </a:cubicBezTo>
                    <a:cubicBezTo>
                      <a:pt x="190" y="861"/>
                      <a:pt x="185" y="853"/>
                      <a:pt x="181" y="845"/>
                    </a:cubicBezTo>
                    <a:cubicBezTo>
                      <a:pt x="178" y="837"/>
                      <a:pt x="176" y="828"/>
                      <a:pt x="175" y="818"/>
                    </a:cubicBezTo>
                    <a:cubicBezTo>
                      <a:pt x="175" y="816"/>
                      <a:pt x="175" y="816"/>
                      <a:pt x="175" y="816"/>
                    </a:cubicBezTo>
                    <a:cubicBezTo>
                      <a:pt x="175" y="815"/>
                      <a:pt x="175" y="814"/>
                      <a:pt x="175" y="813"/>
                    </a:cubicBezTo>
                    <a:cubicBezTo>
                      <a:pt x="175" y="812"/>
                      <a:pt x="175" y="811"/>
                      <a:pt x="175" y="809"/>
                    </a:cubicBezTo>
                    <a:cubicBezTo>
                      <a:pt x="176" y="808"/>
                      <a:pt x="176" y="807"/>
                      <a:pt x="176" y="806"/>
                    </a:cubicBezTo>
                    <a:cubicBezTo>
                      <a:pt x="176" y="804"/>
                      <a:pt x="176" y="803"/>
                      <a:pt x="177" y="802"/>
                    </a:cubicBezTo>
                    <a:cubicBezTo>
                      <a:pt x="182" y="777"/>
                      <a:pt x="182" y="777"/>
                      <a:pt x="182" y="777"/>
                    </a:cubicBezTo>
                    <a:cubicBezTo>
                      <a:pt x="159" y="789"/>
                      <a:pt x="159" y="789"/>
                      <a:pt x="159" y="789"/>
                    </a:cubicBezTo>
                    <a:cubicBezTo>
                      <a:pt x="151" y="793"/>
                      <a:pt x="151" y="793"/>
                      <a:pt x="151" y="793"/>
                    </a:cubicBezTo>
                    <a:cubicBezTo>
                      <a:pt x="143" y="797"/>
                      <a:pt x="143" y="797"/>
                      <a:pt x="143" y="797"/>
                    </a:cubicBezTo>
                    <a:cubicBezTo>
                      <a:pt x="56" y="843"/>
                      <a:pt x="56" y="843"/>
                      <a:pt x="56" y="843"/>
                    </a:cubicBezTo>
                    <a:cubicBezTo>
                      <a:pt x="55" y="841"/>
                      <a:pt x="54" y="840"/>
                      <a:pt x="53" y="839"/>
                    </a:cubicBezTo>
                    <a:cubicBezTo>
                      <a:pt x="51" y="834"/>
                      <a:pt x="48" y="829"/>
                      <a:pt x="46" y="825"/>
                    </a:cubicBezTo>
                    <a:cubicBezTo>
                      <a:pt x="44" y="820"/>
                      <a:pt x="42" y="815"/>
                      <a:pt x="39" y="810"/>
                    </a:cubicBezTo>
                    <a:cubicBezTo>
                      <a:pt x="37" y="805"/>
                      <a:pt x="36" y="800"/>
                      <a:pt x="34" y="794"/>
                    </a:cubicBezTo>
                    <a:cubicBezTo>
                      <a:pt x="28" y="778"/>
                      <a:pt x="24" y="759"/>
                      <a:pt x="19" y="738"/>
                    </a:cubicBezTo>
                    <a:cubicBezTo>
                      <a:pt x="15" y="716"/>
                      <a:pt x="12" y="693"/>
                      <a:pt x="9" y="668"/>
                    </a:cubicBezTo>
                    <a:cubicBezTo>
                      <a:pt x="6" y="642"/>
                      <a:pt x="4" y="614"/>
                      <a:pt x="2" y="585"/>
                    </a:cubicBezTo>
                    <a:cubicBezTo>
                      <a:pt x="1" y="555"/>
                      <a:pt x="0" y="523"/>
                      <a:pt x="0" y="489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77"/>
                      <a:pt x="0" y="67"/>
                      <a:pt x="0" y="58"/>
                    </a:cubicBezTo>
                    <a:cubicBezTo>
                      <a:pt x="0" y="48"/>
                      <a:pt x="0" y="39"/>
                      <a:pt x="0" y="30"/>
                    </a:cubicBezTo>
                    <a:cubicBezTo>
                      <a:pt x="0" y="21"/>
                      <a:pt x="0" y="12"/>
                      <a:pt x="1" y="4"/>
                    </a:cubicBezTo>
                    <a:cubicBezTo>
                      <a:pt x="1" y="3"/>
                      <a:pt x="1" y="1"/>
                      <a:pt x="1" y="0"/>
                    </a:cubicBezTo>
                    <a:cubicBezTo>
                      <a:pt x="89" y="47"/>
                      <a:pt x="89" y="47"/>
                      <a:pt x="89" y="47"/>
                    </a:cubicBezTo>
                    <a:cubicBezTo>
                      <a:pt x="87" y="48"/>
                      <a:pt x="86" y="50"/>
                      <a:pt x="85" y="51"/>
                    </a:cubicBezTo>
                    <a:cubicBezTo>
                      <a:pt x="79" y="58"/>
                      <a:pt x="75" y="64"/>
                      <a:pt x="71" y="72"/>
                    </a:cubicBezTo>
                    <a:cubicBezTo>
                      <a:pt x="67" y="79"/>
                      <a:pt x="64" y="87"/>
                      <a:pt x="62" y="95"/>
                    </a:cubicBezTo>
                    <a:cubicBezTo>
                      <a:pt x="60" y="104"/>
                      <a:pt x="59" y="112"/>
                      <a:pt x="59" y="121"/>
                    </a:cubicBezTo>
                    <a:cubicBezTo>
                      <a:pt x="59" y="136"/>
                      <a:pt x="62" y="150"/>
                      <a:pt x="68" y="163"/>
                    </a:cubicBezTo>
                    <a:cubicBezTo>
                      <a:pt x="74" y="176"/>
                      <a:pt x="81" y="187"/>
                      <a:pt x="91" y="197"/>
                    </a:cubicBezTo>
                    <a:cubicBezTo>
                      <a:pt x="101" y="207"/>
                      <a:pt x="113" y="215"/>
                      <a:pt x="126" y="220"/>
                    </a:cubicBezTo>
                    <a:cubicBezTo>
                      <a:pt x="139" y="226"/>
                      <a:pt x="153" y="229"/>
                      <a:pt x="168" y="229"/>
                    </a:cubicBezTo>
                    <a:cubicBezTo>
                      <a:pt x="182" y="229"/>
                      <a:pt x="196" y="226"/>
                      <a:pt x="209" y="221"/>
                    </a:cubicBezTo>
                    <a:cubicBezTo>
                      <a:pt x="221" y="216"/>
                      <a:pt x="232" y="208"/>
                      <a:pt x="242" y="199"/>
                    </a:cubicBezTo>
                    <a:cubicBezTo>
                      <a:pt x="252" y="190"/>
                      <a:pt x="260" y="179"/>
                      <a:pt x="266" y="167"/>
                    </a:cubicBezTo>
                    <a:cubicBezTo>
                      <a:pt x="269" y="160"/>
                      <a:pt x="271" y="153"/>
                      <a:pt x="273" y="146"/>
                    </a:cubicBezTo>
                    <a:cubicBezTo>
                      <a:pt x="358" y="191"/>
                      <a:pt x="358" y="191"/>
                      <a:pt x="358" y="191"/>
                    </a:cubicBezTo>
                    <a:cubicBezTo>
                      <a:pt x="360" y="611"/>
                      <a:pt x="360" y="611"/>
                      <a:pt x="360" y="611"/>
                    </a:cubicBezTo>
                    <a:cubicBezTo>
                      <a:pt x="360" y="620"/>
                      <a:pt x="360" y="627"/>
                      <a:pt x="360" y="635"/>
                    </a:cubicBezTo>
                    <a:cubicBezTo>
                      <a:pt x="360" y="642"/>
                      <a:pt x="360" y="649"/>
                      <a:pt x="361" y="656"/>
                    </a:cubicBezTo>
                    <a:cubicBezTo>
                      <a:pt x="361" y="662"/>
                      <a:pt x="361" y="668"/>
                      <a:pt x="362" y="674"/>
                    </a:cubicBezTo>
                    <a:cubicBezTo>
                      <a:pt x="362" y="677"/>
                      <a:pt x="362" y="679"/>
                      <a:pt x="362" y="682"/>
                    </a:cubicBezTo>
                    <a:cubicBezTo>
                      <a:pt x="287" y="721"/>
                      <a:pt x="287" y="721"/>
                      <a:pt x="287" y="721"/>
                    </a:cubicBezTo>
                    <a:cubicBezTo>
                      <a:pt x="280" y="725"/>
                      <a:pt x="280" y="725"/>
                      <a:pt x="280" y="725"/>
                    </a:cubicBezTo>
                    <a:cubicBezTo>
                      <a:pt x="271" y="729"/>
                      <a:pt x="271" y="729"/>
                      <a:pt x="271" y="729"/>
                    </a:cubicBezTo>
                    <a:cubicBezTo>
                      <a:pt x="248" y="742"/>
                      <a:pt x="248" y="742"/>
                      <a:pt x="248" y="742"/>
                    </a:cubicBezTo>
                    <a:cubicBezTo>
                      <a:pt x="272" y="752"/>
                      <a:pt x="272" y="752"/>
                      <a:pt x="272" y="752"/>
                    </a:cubicBezTo>
                    <a:cubicBezTo>
                      <a:pt x="274" y="752"/>
                      <a:pt x="275" y="753"/>
                      <a:pt x="276" y="753"/>
                    </a:cubicBezTo>
                    <a:cubicBezTo>
                      <a:pt x="277" y="754"/>
                      <a:pt x="278" y="755"/>
                      <a:pt x="280" y="755"/>
                    </a:cubicBezTo>
                    <a:cubicBezTo>
                      <a:pt x="281" y="756"/>
                      <a:pt x="282" y="757"/>
                      <a:pt x="283" y="758"/>
                    </a:cubicBezTo>
                    <a:cubicBezTo>
                      <a:pt x="284" y="758"/>
                      <a:pt x="285" y="759"/>
                      <a:pt x="286" y="760"/>
                    </a:cubicBezTo>
                    <a:cubicBezTo>
                      <a:pt x="291" y="763"/>
                      <a:pt x="295" y="767"/>
                      <a:pt x="298" y="771"/>
                    </a:cubicBezTo>
                    <a:cubicBezTo>
                      <a:pt x="302" y="775"/>
                      <a:pt x="305" y="779"/>
                      <a:pt x="307" y="784"/>
                    </a:cubicBezTo>
                    <a:cubicBezTo>
                      <a:pt x="309" y="789"/>
                      <a:pt x="311" y="794"/>
                      <a:pt x="313" y="799"/>
                    </a:cubicBezTo>
                    <a:cubicBezTo>
                      <a:pt x="314" y="805"/>
                      <a:pt x="315" y="810"/>
                      <a:pt x="315" y="816"/>
                    </a:cubicBezTo>
                    <a:cubicBezTo>
                      <a:pt x="315" y="825"/>
                      <a:pt x="313" y="834"/>
                      <a:pt x="309" y="843"/>
                    </a:cubicBezTo>
                    <a:cubicBezTo>
                      <a:pt x="306" y="852"/>
                      <a:pt x="301" y="859"/>
                      <a:pt x="294" y="866"/>
                    </a:cubicBezTo>
                    <a:cubicBezTo>
                      <a:pt x="288" y="872"/>
                      <a:pt x="281" y="877"/>
                      <a:pt x="272" y="881"/>
                    </a:cubicBezTo>
                    <a:cubicBezTo>
                      <a:pt x="264" y="885"/>
                      <a:pt x="255" y="886"/>
                      <a:pt x="245" y="88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33" name="Freeform 30"/>
              <p:cNvSpPr>
                <a:spLocks/>
              </p:cNvSpPr>
              <p:nvPr/>
            </p:nvSpPr>
            <p:spPr bwMode="auto">
              <a:xfrm>
                <a:off x="6175206" y="2117742"/>
                <a:ext cx="285446" cy="682282"/>
              </a:xfrm>
              <a:custGeom>
                <a:avLst/>
                <a:gdLst>
                  <a:gd name="T0" fmla="*/ 112 w 123"/>
                  <a:gd name="T1" fmla="*/ 8 h 294"/>
                  <a:gd name="T2" fmla="*/ 102 w 123"/>
                  <a:gd name="T3" fmla="*/ 15 h 294"/>
                  <a:gd name="T4" fmla="*/ 18 w 123"/>
                  <a:gd name="T5" fmla="*/ 82 h 294"/>
                  <a:gd name="T6" fmla="*/ 0 w 123"/>
                  <a:gd name="T7" fmla="*/ 294 h 294"/>
                  <a:gd name="T8" fmla="*/ 60 w 123"/>
                  <a:gd name="T9" fmla="*/ 247 h 294"/>
                  <a:gd name="T10" fmla="*/ 67 w 123"/>
                  <a:gd name="T11" fmla="*/ 242 h 294"/>
                  <a:gd name="T12" fmla="*/ 74 w 123"/>
                  <a:gd name="T13" fmla="*/ 236 h 294"/>
                  <a:gd name="T14" fmla="*/ 123 w 123"/>
                  <a:gd name="T15" fmla="*/ 0 h 294"/>
                  <a:gd name="T16" fmla="*/ 112 w 123"/>
                  <a:gd name="T17" fmla="*/ 8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294">
                    <a:moveTo>
                      <a:pt x="112" y="8"/>
                    </a:moveTo>
                    <a:lnTo>
                      <a:pt x="102" y="15"/>
                    </a:lnTo>
                    <a:lnTo>
                      <a:pt x="18" y="82"/>
                    </a:lnTo>
                    <a:lnTo>
                      <a:pt x="0" y="294"/>
                    </a:lnTo>
                    <a:lnTo>
                      <a:pt x="60" y="247"/>
                    </a:lnTo>
                    <a:lnTo>
                      <a:pt x="67" y="242"/>
                    </a:lnTo>
                    <a:lnTo>
                      <a:pt x="74" y="236"/>
                    </a:lnTo>
                    <a:lnTo>
                      <a:pt x="123" y="0"/>
                    </a:lnTo>
                    <a:lnTo>
                      <a:pt x="112" y="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31"/>
              <p:cNvSpPr>
                <a:spLocks/>
              </p:cNvSpPr>
              <p:nvPr/>
            </p:nvSpPr>
            <p:spPr bwMode="auto">
              <a:xfrm>
                <a:off x="6322685" y="2119230"/>
                <a:ext cx="617303" cy="807599"/>
              </a:xfrm>
              <a:custGeom>
                <a:avLst/>
                <a:gdLst>
                  <a:gd name="T0" fmla="*/ 192 w 195"/>
                  <a:gd name="T1" fmla="*/ 49 h 255"/>
                  <a:gd name="T2" fmla="*/ 102 w 195"/>
                  <a:gd name="T3" fmla="*/ 85 h 255"/>
                  <a:gd name="T4" fmla="*/ 42 w 195"/>
                  <a:gd name="T5" fmla="*/ 0 h 255"/>
                  <a:gd name="T6" fmla="*/ 6 w 195"/>
                  <a:gd name="T7" fmla="*/ 173 h 255"/>
                  <a:gd name="T8" fmla="*/ 112 w 195"/>
                  <a:gd name="T9" fmla="*/ 204 h 255"/>
                  <a:gd name="T10" fmla="*/ 112 w 195"/>
                  <a:gd name="T11" fmla="*/ 204 h 255"/>
                  <a:gd name="T12" fmla="*/ 112 w 195"/>
                  <a:gd name="T13" fmla="*/ 204 h 255"/>
                  <a:gd name="T14" fmla="*/ 195 w 195"/>
                  <a:gd name="T15" fmla="*/ 44 h 255"/>
                  <a:gd name="T16" fmla="*/ 192 w 195"/>
                  <a:gd name="T17" fmla="*/ 49 h 255"/>
                  <a:gd name="T18" fmla="*/ 192 w 195"/>
                  <a:gd name="T19" fmla="*/ 49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5" h="255">
                    <a:moveTo>
                      <a:pt x="192" y="49"/>
                    </a:moveTo>
                    <a:cubicBezTo>
                      <a:pt x="174" y="79"/>
                      <a:pt x="137" y="94"/>
                      <a:pt x="102" y="85"/>
                    </a:cubicBezTo>
                    <a:cubicBezTo>
                      <a:pt x="65" y="75"/>
                      <a:pt x="38" y="39"/>
                      <a:pt x="42" y="0"/>
                    </a:cubicBezTo>
                    <a:cubicBezTo>
                      <a:pt x="6" y="173"/>
                      <a:pt x="6" y="173"/>
                      <a:pt x="6" y="173"/>
                    </a:cubicBezTo>
                    <a:cubicBezTo>
                      <a:pt x="0" y="234"/>
                      <a:pt x="85" y="255"/>
                      <a:pt x="112" y="204"/>
                    </a:cubicBezTo>
                    <a:cubicBezTo>
                      <a:pt x="112" y="204"/>
                      <a:pt x="112" y="204"/>
                      <a:pt x="112" y="204"/>
                    </a:cubicBezTo>
                    <a:cubicBezTo>
                      <a:pt x="112" y="204"/>
                      <a:pt x="112" y="204"/>
                      <a:pt x="112" y="204"/>
                    </a:cubicBezTo>
                    <a:cubicBezTo>
                      <a:pt x="139" y="150"/>
                      <a:pt x="168" y="97"/>
                      <a:pt x="195" y="44"/>
                    </a:cubicBezTo>
                    <a:cubicBezTo>
                      <a:pt x="194" y="45"/>
                      <a:pt x="193" y="47"/>
                      <a:pt x="192" y="49"/>
                    </a:cubicBezTo>
                    <a:cubicBezTo>
                      <a:pt x="191" y="50"/>
                      <a:pt x="193" y="47"/>
                      <a:pt x="192" y="4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37"/>
              <p:cNvSpPr>
                <a:spLocks/>
              </p:cNvSpPr>
              <p:nvPr/>
            </p:nvSpPr>
            <p:spPr bwMode="auto">
              <a:xfrm>
                <a:off x="4718231" y="1449388"/>
                <a:ext cx="2285880" cy="2025961"/>
              </a:xfrm>
              <a:custGeom>
                <a:avLst/>
                <a:gdLst>
                  <a:gd name="T0" fmla="*/ 501 w 724"/>
                  <a:gd name="T1" fmla="*/ 4 h 640"/>
                  <a:gd name="T2" fmla="*/ 635 w 724"/>
                  <a:gd name="T3" fmla="*/ 34 h 640"/>
                  <a:gd name="T4" fmla="*/ 700 w 724"/>
                  <a:gd name="T5" fmla="*/ 66 h 640"/>
                  <a:gd name="T6" fmla="*/ 716 w 724"/>
                  <a:gd name="T7" fmla="*/ 77 h 640"/>
                  <a:gd name="T8" fmla="*/ 661 w 724"/>
                  <a:gd name="T9" fmla="*/ 132 h 640"/>
                  <a:gd name="T10" fmla="*/ 647 w 724"/>
                  <a:gd name="T11" fmla="*/ 143 h 640"/>
                  <a:gd name="T12" fmla="*/ 656 w 724"/>
                  <a:gd name="T13" fmla="*/ 145 h 640"/>
                  <a:gd name="T14" fmla="*/ 665 w 724"/>
                  <a:gd name="T15" fmla="*/ 149 h 640"/>
                  <a:gd name="T16" fmla="*/ 700 w 724"/>
                  <a:gd name="T17" fmla="*/ 178 h 640"/>
                  <a:gd name="T18" fmla="*/ 714 w 724"/>
                  <a:gd name="T19" fmla="*/ 222 h 640"/>
                  <a:gd name="T20" fmla="*/ 691 w 724"/>
                  <a:gd name="T21" fmla="*/ 280 h 640"/>
                  <a:gd name="T22" fmla="*/ 633 w 724"/>
                  <a:gd name="T23" fmla="*/ 304 h 640"/>
                  <a:gd name="T24" fmla="*/ 580 w 724"/>
                  <a:gd name="T25" fmla="*/ 284 h 640"/>
                  <a:gd name="T26" fmla="*/ 553 w 724"/>
                  <a:gd name="T27" fmla="*/ 236 h 640"/>
                  <a:gd name="T28" fmla="*/ 552 w 724"/>
                  <a:gd name="T29" fmla="*/ 230 h 640"/>
                  <a:gd name="T30" fmla="*/ 551 w 724"/>
                  <a:gd name="T31" fmla="*/ 223 h 640"/>
                  <a:gd name="T32" fmla="*/ 552 w 724"/>
                  <a:gd name="T33" fmla="*/ 220 h 640"/>
                  <a:gd name="T34" fmla="*/ 552 w 724"/>
                  <a:gd name="T35" fmla="*/ 216 h 640"/>
                  <a:gd name="T36" fmla="*/ 537 w 724"/>
                  <a:gd name="T37" fmla="*/ 227 h 640"/>
                  <a:gd name="T38" fmla="*/ 474 w 724"/>
                  <a:gd name="T39" fmla="*/ 274 h 640"/>
                  <a:gd name="T40" fmla="*/ 465 w 724"/>
                  <a:gd name="T41" fmla="*/ 263 h 640"/>
                  <a:gd name="T42" fmla="*/ 435 w 724"/>
                  <a:gd name="T43" fmla="*/ 255 h 640"/>
                  <a:gd name="T44" fmla="*/ 402 w 724"/>
                  <a:gd name="T45" fmla="*/ 263 h 640"/>
                  <a:gd name="T46" fmla="*/ 390 w 724"/>
                  <a:gd name="T47" fmla="*/ 279 h 640"/>
                  <a:gd name="T48" fmla="*/ 383 w 724"/>
                  <a:gd name="T49" fmla="*/ 318 h 640"/>
                  <a:gd name="T50" fmla="*/ 380 w 724"/>
                  <a:gd name="T51" fmla="*/ 410 h 640"/>
                  <a:gd name="T52" fmla="*/ 274 w 724"/>
                  <a:gd name="T53" fmla="*/ 546 h 640"/>
                  <a:gd name="T54" fmla="*/ 257 w 724"/>
                  <a:gd name="T55" fmla="*/ 537 h 640"/>
                  <a:gd name="T56" fmla="*/ 259 w 724"/>
                  <a:gd name="T57" fmla="*/ 547 h 640"/>
                  <a:gd name="T58" fmla="*/ 260 w 724"/>
                  <a:gd name="T59" fmla="*/ 557 h 640"/>
                  <a:gd name="T60" fmla="*/ 237 w 724"/>
                  <a:gd name="T61" fmla="*/ 616 h 640"/>
                  <a:gd name="T62" fmla="*/ 179 w 724"/>
                  <a:gd name="T63" fmla="*/ 640 h 640"/>
                  <a:gd name="T64" fmla="*/ 121 w 724"/>
                  <a:gd name="T65" fmla="*/ 617 h 640"/>
                  <a:gd name="T66" fmla="*/ 97 w 724"/>
                  <a:gd name="T67" fmla="*/ 559 h 640"/>
                  <a:gd name="T68" fmla="*/ 107 w 724"/>
                  <a:gd name="T69" fmla="*/ 519 h 640"/>
                  <a:gd name="T70" fmla="*/ 135 w 724"/>
                  <a:gd name="T71" fmla="*/ 490 h 640"/>
                  <a:gd name="T72" fmla="*/ 144 w 724"/>
                  <a:gd name="T73" fmla="*/ 485 h 640"/>
                  <a:gd name="T74" fmla="*/ 153 w 724"/>
                  <a:gd name="T75" fmla="*/ 481 h 640"/>
                  <a:gd name="T76" fmla="*/ 137 w 724"/>
                  <a:gd name="T77" fmla="*/ 473 h 640"/>
                  <a:gd name="T78" fmla="*/ 2 w 724"/>
                  <a:gd name="T79" fmla="*/ 371 h 640"/>
                  <a:gd name="T80" fmla="*/ 6 w 724"/>
                  <a:gd name="T81" fmla="*/ 322 h 640"/>
                  <a:gd name="T82" fmla="*/ 16 w 724"/>
                  <a:gd name="T83" fmla="*/ 263 h 640"/>
                  <a:gd name="T84" fmla="*/ 47 w 724"/>
                  <a:gd name="T85" fmla="*/ 189 h 640"/>
                  <a:gd name="T86" fmla="*/ 99 w 724"/>
                  <a:gd name="T87" fmla="*/ 120 h 640"/>
                  <a:gd name="T88" fmla="*/ 172 w 724"/>
                  <a:gd name="T89" fmla="*/ 64 h 640"/>
                  <a:gd name="T90" fmla="*/ 262 w 724"/>
                  <a:gd name="T91" fmla="*/ 24 h 640"/>
                  <a:gd name="T92" fmla="*/ 367 w 724"/>
                  <a:gd name="T93" fmla="*/ 3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24" h="640">
                    <a:moveTo>
                      <a:pt x="425" y="0"/>
                    </a:moveTo>
                    <a:cubicBezTo>
                      <a:pt x="451" y="0"/>
                      <a:pt x="477" y="1"/>
                      <a:pt x="501" y="4"/>
                    </a:cubicBezTo>
                    <a:cubicBezTo>
                      <a:pt x="526" y="6"/>
                      <a:pt x="549" y="10"/>
                      <a:pt x="571" y="15"/>
                    </a:cubicBezTo>
                    <a:cubicBezTo>
                      <a:pt x="594" y="20"/>
                      <a:pt x="615" y="27"/>
                      <a:pt x="635" y="34"/>
                    </a:cubicBezTo>
                    <a:cubicBezTo>
                      <a:pt x="655" y="42"/>
                      <a:pt x="673" y="51"/>
                      <a:pt x="691" y="61"/>
                    </a:cubicBezTo>
                    <a:cubicBezTo>
                      <a:pt x="694" y="63"/>
                      <a:pt x="697" y="65"/>
                      <a:pt x="700" y="66"/>
                    </a:cubicBezTo>
                    <a:cubicBezTo>
                      <a:pt x="702" y="68"/>
                      <a:pt x="705" y="70"/>
                      <a:pt x="708" y="72"/>
                    </a:cubicBezTo>
                    <a:cubicBezTo>
                      <a:pt x="711" y="74"/>
                      <a:pt x="714" y="75"/>
                      <a:pt x="716" y="77"/>
                    </a:cubicBezTo>
                    <a:cubicBezTo>
                      <a:pt x="719" y="79"/>
                      <a:pt x="722" y="81"/>
                      <a:pt x="724" y="83"/>
                    </a:cubicBezTo>
                    <a:cubicBezTo>
                      <a:pt x="661" y="132"/>
                      <a:pt x="661" y="132"/>
                      <a:pt x="661" y="132"/>
                    </a:cubicBezTo>
                    <a:cubicBezTo>
                      <a:pt x="654" y="137"/>
                      <a:pt x="654" y="137"/>
                      <a:pt x="654" y="137"/>
                    </a:cubicBezTo>
                    <a:cubicBezTo>
                      <a:pt x="647" y="143"/>
                      <a:pt x="647" y="143"/>
                      <a:pt x="647" y="143"/>
                    </a:cubicBezTo>
                    <a:cubicBezTo>
                      <a:pt x="648" y="143"/>
                      <a:pt x="650" y="144"/>
                      <a:pt x="652" y="144"/>
                    </a:cubicBezTo>
                    <a:cubicBezTo>
                      <a:pt x="653" y="144"/>
                      <a:pt x="655" y="145"/>
                      <a:pt x="656" y="145"/>
                    </a:cubicBezTo>
                    <a:cubicBezTo>
                      <a:pt x="658" y="146"/>
                      <a:pt x="659" y="146"/>
                      <a:pt x="661" y="147"/>
                    </a:cubicBezTo>
                    <a:cubicBezTo>
                      <a:pt x="663" y="147"/>
                      <a:pt x="664" y="148"/>
                      <a:pt x="665" y="149"/>
                    </a:cubicBezTo>
                    <a:cubicBezTo>
                      <a:pt x="673" y="152"/>
                      <a:pt x="679" y="156"/>
                      <a:pt x="685" y="161"/>
                    </a:cubicBezTo>
                    <a:cubicBezTo>
                      <a:pt x="691" y="166"/>
                      <a:pt x="696" y="171"/>
                      <a:pt x="700" y="178"/>
                    </a:cubicBezTo>
                    <a:cubicBezTo>
                      <a:pt x="705" y="184"/>
                      <a:pt x="708" y="191"/>
                      <a:pt x="711" y="199"/>
                    </a:cubicBezTo>
                    <a:cubicBezTo>
                      <a:pt x="713" y="206"/>
                      <a:pt x="714" y="214"/>
                      <a:pt x="714" y="222"/>
                    </a:cubicBezTo>
                    <a:cubicBezTo>
                      <a:pt x="714" y="233"/>
                      <a:pt x="712" y="244"/>
                      <a:pt x="708" y="254"/>
                    </a:cubicBezTo>
                    <a:cubicBezTo>
                      <a:pt x="704" y="263"/>
                      <a:pt x="698" y="272"/>
                      <a:pt x="691" y="280"/>
                    </a:cubicBezTo>
                    <a:cubicBezTo>
                      <a:pt x="684" y="287"/>
                      <a:pt x="675" y="293"/>
                      <a:pt x="665" y="297"/>
                    </a:cubicBezTo>
                    <a:cubicBezTo>
                      <a:pt x="655" y="301"/>
                      <a:pt x="645" y="304"/>
                      <a:pt x="633" y="304"/>
                    </a:cubicBezTo>
                    <a:cubicBezTo>
                      <a:pt x="623" y="304"/>
                      <a:pt x="614" y="302"/>
                      <a:pt x="605" y="299"/>
                    </a:cubicBezTo>
                    <a:cubicBezTo>
                      <a:pt x="596" y="295"/>
                      <a:pt x="587" y="290"/>
                      <a:pt x="580" y="284"/>
                    </a:cubicBezTo>
                    <a:cubicBezTo>
                      <a:pt x="573" y="278"/>
                      <a:pt x="567" y="271"/>
                      <a:pt x="562" y="263"/>
                    </a:cubicBezTo>
                    <a:cubicBezTo>
                      <a:pt x="558" y="255"/>
                      <a:pt x="554" y="246"/>
                      <a:pt x="553" y="236"/>
                    </a:cubicBezTo>
                    <a:cubicBezTo>
                      <a:pt x="553" y="235"/>
                      <a:pt x="552" y="234"/>
                      <a:pt x="552" y="233"/>
                    </a:cubicBezTo>
                    <a:cubicBezTo>
                      <a:pt x="552" y="232"/>
                      <a:pt x="552" y="231"/>
                      <a:pt x="552" y="230"/>
                    </a:cubicBezTo>
                    <a:cubicBezTo>
                      <a:pt x="552" y="228"/>
                      <a:pt x="552" y="227"/>
                      <a:pt x="552" y="226"/>
                    </a:cubicBezTo>
                    <a:cubicBezTo>
                      <a:pt x="552" y="225"/>
                      <a:pt x="551" y="224"/>
                      <a:pt x="551" y="223"/>
                    </a:cubicBezTo>
                    <a:cubicBezTo>
                      <a:pt x="551" y="222"/>
                      <a:pt x="551" y="222"/>
                      <a:pt x="551" y="221"/>
                    </a:cubicBezTo>
                    <a:cubicBezTo>
                      <a:pt x="551" y="221"/>
                      <a:pt x="552" y="220"/>
                      <a:pt x="552" y="220"/>
                    </a:cubicBezTo>
                    <a:cubicBezTo>
                      <a:pt x="552" y="219"/>
                      <a:pt x="552" y="219"/>
                      <a:pt x="552" y="218"/>
                    </a:cubicBezTo>
                    <a:cubicBezTo>
                      <a:pt x="552" y="217"/>
                      <a:pt x="552" y="217"/>
                      <a:pt x="552" y="216"/>
                    </a:cubicBezTo>
                    <a:cubicBezTo>
                      <a:pt x="544" y="222"/>
                      <a:pt x="544" y="222"/>
                      <a:pt x="544" y="222"/>
                    </a:cubicBezTo>
                    <a:cubicBezTo>
                      <a:pt x="537" y="227"/>
                      <a:pt x="537" y="227"/>
                      <a:pt x="537" y="227"/>
                    </a:cubicBezTo>
                    <a:cubicBezTo>
                      <a:pt x="475" y="276"/>
                      <a:pt x="475" y="276"/>
                      <a:pt x="475" y="276"/>
                    </a:cubicBezTo>
                    <a:cubicBezTo>
                      <a:pt x="474" y="274"/>
                      <a:pt x="474" y="274"/>
                      <a:pt x="474" y="274"/>
                    </a:cubicBezTo>
                    <a:cubicBezTo>
                      <a:pt x="473" y="272"/>
                      <a:pt x="472" y="271"/>
                      <a:pt x="471" y="269"/>
                    </a:cubicBezTo>
                    <a:cubicBezTo>
                      <a:pt x="470" y="267"/>
                      <a:pt x="468" y="265"/>
                      <a:pt x="465" y="263"/>
                    </a:cubicBezTo>
                    <a:cubicBezTo>
                      <a:pt x="462" y="261"/>
                      <a:pt x="458" y="259"/>
                      <a:pt x="453" y="258"/>
                    </a:cubicBezTo>
                    <a:cubicBezTo>
                      <a:pt x="448" y="256"/>
                      <a:pt x="442" y="255"/>
                      <a:pt x="435" y="255"/>
                    </a:cubicBezTo>
                    <a:cubicBezTo>
                      <a:pt x="427" y="255"/>
                      <a:pt x="420" y="256"/>
                      <a:pt x="415" y="258"/>
                    </a:cubicBezTo>
                    <a:cubicBezTo>
                      <a:pt x="409" y="259"/>
                      <a:pt x="405" y="261"/>
                      <a:pt x="402" y="263"/>
                    </a:cubicBezTo>
                    <a:cubicBezTo>
                      <a:pt x="399" y="266"/>
                      <a:pt x="396" y="268"/>
                      <a:pt x="394" y="271"/>
                    </a:cubicBezTo>
                    <a:cubicBezTo>
                      <a:pt x="392" y="274"/>
                      <a:pt x="391" y="276"/>
                      <a:pt x="390" y="279"/>
                    </a:cubicBezTo>
                    <a:cubicBezTo>
                      <a:pt x="389" y="282"/>
                      <a:pt x="388" y="287"/>
                      <a:pt x="387" y="293"/>
                    </a:cubicBezTo>
                    <a:cubicBezTo>
                      <a:pt x="385" y="299"/>
                      <a:pt x="384" y="307"/>
                      <a:pt x="383" y="318"/>
                    </a:cubicBezTo>
                    <a:cubicBezTo>
                      <a:pt x="382" y="328"/>
                      <a:pt x="381" y="340"/>
                      <a:pt x="381" y="356"/>
                    </a:cubicBezTo>
                    <a:cubicBezTo>
                      <a:pt x="380" y="371"/>
                      <a:pt x="380" y="389"/>
                      <a:pt x="380" y="410"/>
                    </a:cubicBezTo>
                    <a:cubicBezTo>
                      <a:pt x="381" y="604"/>
                      <a:pt x="381" y="604"/>
                      <a:pt x="381" y="604"/>
                    </a:cubicBezTo>
                    <a:cubicBezTo>
                      <a:pt x="274" y="546"/>
                      <a:pt x="274" y="546"/>
                      <a:pt x="274" y="546"/>
                    </a:cubicBezTo>
                    <a:cubicBezTo>
                      <a:pt x="266" y="542"/>
                      <a:pt x="266" y="542"/>
                      <a:pt x="266" y="542"/>
                    </a:cubicBezTo>
                    <a:cubicBezTo>
                      <a:pt x="257" y="537"/>
                      <a:pt x="257" y="537"/>
                      <a:pt x="257" y="537"/>
                    </a:cubicBezTo>
                    <a:cubicBezTo>
                      <a:pt x="258" y="539"/>
                      <a:pt x="258" y="541"/>
                      <a:pt x="259" y="542"/>
                    </a:cubicBezTo>
                    <a:cubicBezTo>
                      <a:pt x="259" y="544"/>
                      <a:pt x="259" y="545"/>
                      <a:pt x="259" y="547"/>
                    </a:cubicBezTo>
                    <a:cubicBezTo>
                      <a:pt x="260" y="549"/>
                      <a:pt x="260" y="550"/>
                      <a:pt x="260" y="552"/>
                    </a:cubicBezTo>
                    <a:cubicBezTo>
                      <a:pt x="260" y="554"/>
                      <a:pt x="260" y="556"/>
                      <a:pt x="260" y="557"/>
                    </a:cubicBezTo>
                    <a:cubicBezTo>
                      <a:pt x="260" y="569"/>
                      <a:pt x="258" y="580"/>
                      <a:pt x="254" y="590"/>
                    </a:cubicBezTo>
                    <a:cubicBezTo>
                      <a:pt x="250" y="600"/>
                      <a:pt x="244" y="609"/>
                      <a:pt x="237" y="616"/>
                    </a:cubicBezTo>
                    <a:cubicBezTo>
                      <a:pt x="229" y="623"/>
                      <a:pt x="220" y="630"/>
                      <a:pt x="211" y="634"/>
                    </a:cubicBezTo>
                    <a:cubicBezTo>
                      <a:pt x="201" y="638"/>
                      <a:pt x="190" y="640"/>
                      <a:pt x="179" y="640"/>
                    </a:cubicBezTo>
                    <a:cubicBezTo>
                      <a:pt x="168" y="640"/>
                      <a:pt x="157" y="638"/>
                      <a:pt x="147" y="634"/>
                    </a:cubicBezTo>
                    <a:cubicBezTo>
                      <a:pt x="137" y="630"/>
                      <a:pt x="128" y="624"/>
                      <a:pt x="121" y="617"/>
                    </a:cubicBezTo>
                    <a:cubicBezTo>
                      <a:pt x="114" y="609"/>
                      <a:pt x="108" y="601"/>
                      <a:pt x="103" y="591"/>
                    </a:cubicBezTo>
                    <a:cubicBezTo>
                      <a:pt x="99" y="581"/>
                      <a:pt x="97" y="571"/>
                      <a:pt x="97" y="559"/>
                    </a:cubicBezTo>
                    <a:cubicBezTo>
                      <a:pt x="97" y="552"/>
                      <a:pt x="98" y="545"/>
                      <a:pt x="100" y="538"/>
                    </a:cubicBezTo>
                    <a:cubicBezTo>
                      <a:pt x="101" y="532"/>
                      <a:pt x="104" y="525"/>
                      <a:pt x="107" y="519"/>
                    </a:cubicBezTo>
                    <a:cubicBezTo>
                      <a:pt x="111" y="513"/>
                      <a:pt x="115" y="508"/>
                      <a:pt x="119" y="503"/>
                    </a:cubicBezTo>
                    <a:cubicBezTo>
                      <a:pt x="124" y="498"/>
                      <a:pt x="129" y="494"/>
                      <a:pt x="135" y="490"/>
                    </a:cubicBezTo>
                    <a:cubicBezTo>
                      <a:pt x="136" y="489"/>
                      <a:pt x="138" y="488"/>
                      <a:pt x="139" y="488"/>
                    </a:cubicBezTo>
                    <a:cubicBezTo>
                      <a:pt x="141" y="487"/>
                      <a:pt x="142" y="486"/>
                      <a:pt x="144" y="485"/>
                    </a:cubicBezTo>
                    <a:cubicBezTo>
                      <a:pt x="145" y="485"/>
                      <a:pt x="147" y="484"/>
                      <a:pt x="148" y="483"/>
                    </a:cubicBezTo>
                    <a:cubicBezTo>
                      <a:pt x="150" y="483"/>
                      <a:pt x="152" y="482"/>
                      <a:pt x="153" y="481"/>
                    </a:cubicBezTo>
                    <a:cubicBezTo>
                      <a:pt x="145" y="477"/>
                      <a:pt x="145" y="477"/>
                      <a:pt x="145" y="477"/>
                    </a:cubicBezTo>
                    <a:cubicBezTo>
                      <a:pt x="137" y="473"/>
                      <a:pt x="137" y="473"/>
                      <a:pt x="137" y="473"/>
                    </a:cubicBezTo>
                    <a:cubicBezTo>
                      <a:pt x="0" y="400"/>
                      <a:pt x="0" y="400"/>
                      <a:pt x="0" y="400"/>
                    </a:cubicBezTo>
                    <a:cubicBezTo>
                      <a:pt x="1" y="390"/>
                      <a:pt x="1" y="380"/>
                      <a:pt x="2" y="371"/>
                    </a:cubicBezTo>
                    <a:cubicBezTo>
                      <a:pt x="2" y="362"/>
                      <a:pt x="3" y="354"/>
                      <a:pt x="4" y="345"/>
                    </a:cubicBezTo>
                    <a:cubicBezTo>
                      <a:pt x="4" y="337"/>
                      <a:pt x="5" y="329"/>
                      <a:pt x="6" y="322"/>
                    </a:cubicBezTo>
                    <a:cubicBezTo>
                      <a:pt x="6" y="315"/>
                      <a:pt x="7" y="308"/>
                      <a:pt x="8" y="301"/>
                    </a:cubicBezTo>
                    <a:cubicBezTo>
                      <a:pt x="10" y="289"/>
                      <a:pt x="13" y="276"/>
                      <a:pt x="16" y="263"/>
                    </a:cubicBezTo>
                    <a:cubicBezTo>
                      <a:pt x="20" y="251"/>
                      <a:pt x="24" y="238"/>
                      <a:pt x="29" y="226"/>
                    </a:cubicBezTo>
                    <a:cubicBezTo>
                      <a:pt x="34" y="214"/>
                      <a:pt x="40" y="201"/>
                      <a:pt x="47" y="189"/>
                    </a:cubicBezTo>
                    <a:cubicBezTo>
                      <a:pt x="54" y="177"/>
                      <a:pt x="62" y="165"/>
                      <a:pt x="71" y="154"/>
                    </a:cubicBezTo>
                    <a:cubicBezTo>
                      <a:pt x="79" y="142"/>
                      <a:pt x="89" y="131"/>
                      <a:pt x="99" y="120"/>
                    </a:cubicBezTo>
                    <a:cubicBezTo>
                      <a:pt x="110" y="109"/>
                      <a:pt x="121" y="99"/>
                      <a:pt x="133" y="90"/>
                    </a:cubicBezTo>
                    <a:cubicBezTo>
                      <a:pt x="145" y="81"/>
                      <a:pt x="158" y="72"/>
                      <a:pt x="172" y="64"/>
                    </a:cubicBezTo>
                    <a:cubicBezTo>
                      <a:pt x="185" y="56"/>
                      <a:pt x="200" y="48"/>
                      <a:pt x="215" y="42"/>
                    </a:cubicBezTo>
                    <a:cubicBezTo>
                      <a:pt x="230" y="35"/>
                      <a:pt x="246" y="29"/>
                      <a:pt x="262" y="24"/>
                    </a:cubicBezTo>
                    <a:cubicBezTo>
                      <a:pt x="279" y="19"/>
                      <a:pt x="296" y="15"/>
                      <a:pt x="313" y="11"/>
                    </a:cubicBezTo>
                    <a:cubicBezTo>
                      <a:pt x="331" y="8"/>
                      <a:pt x="349" y="5"/>
                      <a:pt x="367" y="3"/>
                    </a:cubicBezTo>
                    <a:cubicBezTo>
                      <a:pt x="386" y="2"/>
                      <a:pt x="405" y="1"/>
                      <a:pt x="42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38"/>
              <p:cNvSpPr>
                <a:spLocks/>
              </p:cNvSpPr>
              <p:nvPr/>
            </p:nvSpPr>
            <p:spPr bwMode="auto">
              <a:xfrm>
                <a:off x="4757682" y="1488839"/>
                <a:ext cx="2179128" cy="1949378"/>
              </a:xfrm>
              <a:custGeom>
                <a:avLst/>
                <a:gdLst>
                  <a:gd name="T0" fmla="*/ 139 w 690"/>
                  <a:gd name="T1" fmla="*/ 610 h 615"/>
                  <a:gd name="T2" fmla="*/ 102 w 690"/>
                  <a:gd name="T3" fmla="*/ 573 h 615"/>
                  <a:gd name="T4" fmla="*/ 99 w 690"/>
                  <a:gd name="T5" fmla="*/ 528 h 615"/>
                  <a:gd name="T6" fmla="*/ 115 w 690"/>
                  <a:gd name="T7" fmla="*/ 499 h 615"/>
                  <a:gd name="T8" fmla="*/ 132 w 690"/>
                  <a:gd name="T9" fmla="*/ 486 h 615"/>
                  <a:gd name="T10" fmla="*/ 140 w 690"/>
                  <a:gd name="T11" fmla="*/ 482 h 615"/>
                  <a:gd name="T12" fmla="*/ 172 w 690"/>
                  <a:gd name="T13" fmla="*/ 471 h 615"/>
                  <a:gd name="T14" fmla="*/ 138 w 690"/>
                  <a:gd name="T15" fmla="*/ 453 h 615"/>
                  <a:gd name="T16" fmla="*/ 0 w 690"/>
                  <a:gd name="T17" fmla="*/ 379 h 615"/>
                  <a:gd name="T18" fmla="*/ 3 w 690"/>
                  <a:gd name="T19" fmla="*/ 333 h 615"/>
                  <a:gd name="T20" fmla="*/ 7 w 690"/>
                  <a:gd name="T21" fmla="*/ 290 h 615"/>
                  <a:gd name="T22" fmla="*/ 28 w 690"/>
                  <a:gd name="T23" fmla="*/ 218 h 615"/>
                  <a:gd name="T24" fmla="*/ 68 w 690"/>
                  <a:gd name="T25" fmla="*/ 148 h 615"/>
                  <a:gd name="T26" fmla="*/ 128 w 690"/>
                  <a:gd name="T27" fmla="*/ 87 h 615"/>
                  <a:gd name="T28" fmla="*/ 207 w 690"/>
                  <a:gd name="T29" fmla="*/ 40 h 615"/>
                  <a:gd name="T30" fmla="*/ 302 w 690"/>
                  <a:gd name="T31" fmla="*/ 10 h 615"/>
                  <a:gd name="T32" fmla="*/ 412 w 690"/>
                  <a:gd name="T33" fmla="*/ 0 h 615"/>
                  <a:gd name="T34" fmla="*/ 487 w 690"/>
                  <a:gd name="T35" fmla="*/ 3 h 615"/>
                  <a:gd name="T36" fmla="*/ 617 w 690"/>
                  <a:gd name="T37" fmla="*/ 33 h 615"/>
                  <a:gd name="T38" fmla="*/ 680 w 690"/>
                  <a:gd name="T39" fmla="*/ 64 h 615"/>
                  <a:gd name="T40" fmla="*/ 690 w 690"/>
                  <a:gd name="T41" fmla="*/ 70 h 615"/>
                  <a:gd name="T42" fmla="*/ 633 w 690"/>
                  <a:gd name="T43" fmla="*/ 114 h 615"/>
                  <a:gd name="T44" fmla="*/ 603 w 690"/>
                  <a:gd name="T45" fmla="*/ 137 h 615"/>
                  <a:gd name="T46" fmla="*/ 636 w 690"/>
                  <a:gd name="T47" fmla="*/ 143 h 615"/>
                  <a:gd name="T48" fmla="*/ 644 w 690"/>
                  <a:gd name="T49" fmla="*/ 145 h 615"/>
                  <a:gd name="T50" fmla="*/ 664 w 690"/>
                  <a:gd name="T51" fmla="*/ 157 h 615"/>
                  <a:gd name="T52" fmla="*/ 686 w 690"/>
                  <a:gd name="T53" fmla="*/ 189 h 615"/>
                  <a:gd name="T54" fmla="*/ 684 w 690"/>
                  <a:gd name="T55" fmla="*/ 236 h 615"/>
                  <a:gd name="T56" fmla="*/ 647 w 690"/>
                  <a:gd name="T57" fmla="*/ 273 h 615"/>
                  <a:gd name="T58" fmla="*/ 596 w 690"/>
                  <a:gd name="T59" fmla="*/ 274 h 615"/>
                  <a:gd name="T60" fmla="*/ 560 w 690"/>
                  <a:gd name="T61" fmla="*/ 244 h 615"/>
                  <a:gd name="T62" fmla="*/ 552 w 690"/>
                  <a:gd name="T63" fmla="*/ 218 h 615"/>
                  <a:gd name="T64" fmla="*/ 551 w 690"/>
                  <a:gd name="T65" fmla="*/ 213 h 615"/>
                  <a:gd name="T66" fmla="*/ 551 w 690"/>
                  <a:gd name="T67" fmla="*/ 210 h 615"/>
                  <a:gd name="T68" fmla="*/ 551 w 690"/>
                  <a:gd name="T69" fmla="*/ 206 h 615"/>
                  <a:gd name="T70" fmla="*/ 554 w 690"/>
                  <a:gd name="T71" fmla="*/ 176 h 615"/>
                  <a:gd name="T72" fmla="*/ 524 w 690"/>
                  <a:gd name="T73" fmla="*/ 199 h 615"/>
                  <a:gd name="T74" fmla="*/ 465 w 690"/>
                  <a:gd name="T75" fmla="*/ 245 h 615"/>
                  <a:gd name="T76" fmla="*/ 444 w 690"/>
                  <a:gd name="T77" fmla="*/ 232 h 615"/>
                  <a:gd name="T78" fmla="*/ 399 w 690"/>
                  <a:gd name="T79" fmla="*/ 233 h 615"/>
                  <a:gd name="T80" fmla="*/ 371 w 690"/>
                  <a:gd name="T81" fmla="*/ 251 h 615"/>
                  <a:gd name="T82" fmla="*/ 361 w 690"/>
                  <a:gd name="T83" fmla="*/ 278 h 615"/>
                  <a:gd name="T84" fmla="*/ 355 w 690"/>
                  <a:gd name="T85" fmla="*/ 342 h 615"/>
                  <a:gd name="T86" fmla="*/ 355 w 690"/>
                  <a:gd name="T87" fmla="*/ 570 h 615"/>
                  <a:gd name="T88" fmla="*/ 259 w 690"/>
                  <a:gd name="T89" fmla="*/ 518 h 615"/>
                  <a:gd name="T90" fmla="*/ 225 w 690"/>
                  <a:gd name="T91" fmla="*/ 500 h 615"/>
                  <a:gd name="T92" fmla="*/ 233 w 690"/>
                  <a:gd name="T93" fmla="*/ 532 h 615"/>
                  <a:gd name="T94" fmla="*/ 235 w 690"/>
                  <a:gd name="T95" fmla="*/ 540 h 615"/>
                  <a:gd name="T96" fmla="*/ 229 w 690"/>
                  <a:gd name="T97" fmla="*/ 572 h 615"/>
                  <a:gd name="T98" fmla="*/ 193 w 690"/>
                  <a:gd name="T99" fmla="*/ 609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90" h="615">
                    <a:moveTo>
                      <a:pt x="166" y="615"/>
                    </a:moveTo>
                    <a:cubicBezTo>
                      <a:pt x="156" y="615"/>
                      <a:pt x="147" y="613"/>
                      <a:pt x="139" y="610"/>
                    </a:cubicBezTo>
                    <a:cubicBezTo>
                      <a:pt x="131" y="606"/>
                      <a:pt x="123" y="601"/>
                      <a:pt x="117" y="595"/>
                    </a:cubicBezTo>
                    <a:cubicBezTo>
                      <a:pt x="110" y="589"/>
                      <a:pt x="105" y="581"/>
                      <a:pt x="102" y="573"/>
                    </a:cubicBezTo>
                    <a:cubicBezTo>
                      <a:pt x="98" y="565"/>
                      <a:pt x="96" y="556"/>
                      <a:pt x="96" y="546"/>
                    </a:cubicBezTo>
                    <a:cubicBezTo>
                      <a:pt x="96" y="540"/>
                      <a:pt x="97" y="534"/>
                      <a:pt x="99" y="528"/>
                    </a:cubicBezTo>
                    <a:cubicBezTo>
                      <a:pt x="100" y="523"/>
                      <a:pt x="102" y="517"/>
                      <a:pt x="105" y="512"/>
                    </a:cubicBezTo>
                    <a:cubicBezTo>
                      <a:pt x="108" y="507"/>
                      <a:pt x="112" y="503"/>
                      <a:pt x="115" y="499"/>
                    </a:cubicBezTo>
                    <a:cubicBezTo>
                      <a:pt x="119" y="494"/>
                      <a:pt x="124" y="491"/>
                      <a:pt x="129" y="488"/>
                    </a:cubicBezTo>
                    <a:cubicBezTo>
                      <a:pt x="130" y="487"/>
                      <a:pt x="131" y="486"/>
                      <a:pt x="132" y="486"/>
                    </a:cubicBezTo>
                    <a:cubicBezTo>
                      <a:pt x="134" y="485"/>
                      <a:pt x="135" y="484"/>
                      <a:pt x="136" y="484"/>
                    </a:cubicBezTo>
                    <a:cubicBezTo>
                      <a:pt x="138" y="483"/>
                      <a:pt x="139" y="482"/>
                      <a:pt x="140" y="482"/>
                    </a:cubicBezTo>
                    <a:cubicBezTo>
                      <a:pt x="142" y="481"/>
                      <a:pt x="143" y="481"/>
                      <a:pt x="144" y="480"/>
                    </a:cubicBezTo>
                    <a:cubicBezTo>
                      <a:pt x="172" y="471"/>
                      <a:pt x="172" y="471"/>
                      <a:pt x="172" y="471"/>
                    </a:cubicBezTo>
                    <a:cubicBezTo>
                      <a:pt x="146" y="457"/>
                      <a:pt x="146" y="457"/>
                      <a:pt x="146" y="457"/>
                    </a:cubicBezTo>
                    <a:cubicBezTo>
                      <a:pt x="138" y="453"/>
                      <a:pt x="138" y="453"/>
                      <a:pt x="138" y="453"/>
                    </a:cubicBezTo>
                    <a:cubicBezTo>
                      <a:pt x="130" y="449"/>
                      <a:pt x="130" y="449"/>
                      <a:pt x="130" y="449"/>
                    </a:cubicBezTo>
                    <a:cubicBezTo>
                      <a:pt x="0" y="379"/>
                      <a:pt x="0" y="379"/>
                      <a:pt x="0" y="379"/>
                    </a:cubicBezTo>
                    <a:cubicBezTo>
                      <a:pt x="1" y="372"/>
                      <a:pt x="1" y="366"/>
                      <a:pt x="1" y="359"/>
                    </a:cubicBezTo>
                    <a:cubicBezTo>
                      <a:pt x="2" y="350"/>
                      <a:pt x="2" y="341"/>
                      <a:pt x="3" y="333"/>
                    </a:cubicBezTo>
                    <a:cubicBezTo>
                      <a:pt x="4" y="325"/>
                      <a:pt x="4" y="318"/>
                      <a:pt x="5" y="310"/>
                    </a:cubicBezTo>
                    <a:cubicBezTo>
                      <a:pt x="6" y="303"/>
                      <a:pt x="7" y="296"/>
                      <a:pt x="7" y="290"/>
                    </a:cubicBezTo>
                    <a:cubicBezTo>
                      <a:pt x="9" y="278"/>
                      <a:pt x="12" y="266"/>
                      <a:pt x="15" y="254"/>
                    </a:cubicBezTo>
                    <a:cubicBezTo>
                      <a:pt x="18" y="242"/>
                      <a:pt x="23" y="230"/>
                      <a:pt x="28" y="218"/>
                    </a:cubicBezTo>
                    <a:cubicBezTo>
                      <a:pt x="33" y="206"/>
                      <a:pt x="39" y="194"/>
                      <a:pt x="45" y="183"/>
                    </a:cubicBezTo>
                    <a:cubicBezTo>
                      <a:pt x="52" y="171"/>
                      <a:pt x="59" y="159"/>
                      <a:pt x="68" y="148"/>
                    </a:cubicBezTo>
                    <a:cubicBezTo>
                      <a:pt x="76" y="137"/>
                      <a:pt x="85" y="126"/>
                      <a:pt x="95" y="116"/>
                    </a:cubicBezTo>
                    <a:cubicBezTo>
                      <a:pt x="105" y="105"/>
                      <a:pt x="116" y="96"/>
                      <a:pt x="128" y="87"/>
                    </a:cubicBezTo>
                    <a:cubicBezTo>
                      <a:pt x="139" y="78"/>
                      <a:pt x="152" y="69"/>
                      <a:pt x="165" y="62"/>
                    </a:cubicBezTo>
                    <a:cubicBezTo>
                      <a:pt x="178" y="54"/>
                      <a:pt x="192" y="47"/>
                      <a:pt x="207" y="40"/>
                    </a:cubicBezTo>
                    <a:cubicBezTo>
                      <a:pt x="222" y="34"/>
                      <a:pt x="237" y="28"/>
                      <a:pt x="253" y="23"/>
                    </a:cubicBezTo>
                    <a:cubicBezTo>
                      <a:pt x="269" y="18"/>
                      <a:pt x="285" y="14"/>
                      <a:pt x="302" y="10"/>
                    </a:cubicBezTo>
                    <a:cubicBezTo>
                      <a:pt x="320" y="7"/>
                      <a:pt x="337" y="4"/>
                      <a:pt x="355" y="3"/>
                    </a:cubicBezTo>
                    <a:cubicBezTo>
                      <a:pt x="374" y="1"/>
                      <a:pt x="393" y="0"/>
                      <a:pt x="412" y="0"/>
                    </a:cubicBezTo>
                    <a:cubicBezTo>
                      <a:pt x="416" y="0"/>
                      <a:pt x="416" y="0"/>
                      <a:pt x="416" y="0"/>
                    </a:cubicBezTo>
                    <a:cubicBezTo>
                      <a:pt x="441" y="0"/>
                      <a:pt x="465" y="1"/>
                      <a:pt x="487" y="3"/>
                    </a:cubicBezTo>
                    <a:cubicBezTo>
                      <a:pt x="511" y="6"/>
                      <a:pt x="534" y="9"/>
                      <a:pt x="556" y="14"/>
                    </a:cubicBezTo>
                    <a:cubicBezTo>
                      <a:pt x="577" y="19"/>
                      <a:pt x="598" y="26"/>
                      <a:pt x="617" y="33"/>
                    </a:cubicBezTo>
                    <a:cubicBezTo>
                      <a:pt x="636" y="40"/>
                      <a:pt x="655" y="49"/>
                      <a:pt x="672" y="59"/>
                    </a:cubicBezTo>
                    <a:cubicBezTo>
                      <a:pt x="674" y="61"/>
                      <a:pt x="677" y="62"/>
                      <a:pt x="680" y="64"/>
                    </a:cubicBezTo>
                    <a:cubicBezTo>
                      <a:pt x="683" y="66"/>
                      <a:pt x="686" y="67"/>
                      <a:pt x="688" y="69"/>
                    </a:cubicBezTo>
                    <a:cubicBezTo>
                      <a:pt x="689" y="70"/>
                      <a:pt x="690" y="70"/>
                      <a:pt x="690" y="70"/>
                    </a:cubicBezTo>
                    <a:cubicBezTo>
                      <a:pt x="640" y="109"/>
                      <a:pt x="640" y="109"/>
                      <a:pt x="640" y="109"/>
                    </a:cubicBezTo>
                    <a:cubicBezTo>
                      <a:pt x="633" y="114"/>
                      <a:pt x="633" y="114"/>
                      <a:pt x="633" y="114"/>
                    </a:cubicBezTo>
                    <a:cubicBezTo>
                      <a:pt x="626" y="120"/>
                      <a:pt x="626" y="120"/>
                      <a:pt x="626" y="120"/>
                    </a:cubicBezTo>
                    <a:cubicBezTo>
                      <a:pt x="603" y="137"/>
                      <a:pt x="603" y="137"/>
                      <a:pt x="603" y="137"/>
                    </a:cubicBezTo>
                    <a:cubicBezTo>
                      <a:pt x="632" y="142"/>
                      <a:pt x="632" y="142"/>
                      <a:pt x="632" y="142"/>
                    </a:cubicBezTo>
                    <a:cubicBezTo>
                      <a:pt x="633" y="142"/>
                      <a:pt x="634" y="143"/>
                      <a:pt x="636" y="143"/>
                    </a:cubicBezTo>
                    <a:cubicBezTo>
                      <a:pt x="637" y="143"/>
                      <a:pt x="638" y="144"/>
                      <a:pt x="640" y="144"/>
                    </a:cubicBezTo>
                    <a:cubicBezTo>
                      <a:pt x="641" y="145"/>
                      <a:pt x="642" y="145"/>
                      <a:pt x="644" y="145"/>
                    </a:cubicBezTo>
                    <a:cubicBezTo>
                      <a:pt x="645" y="146"/>
                      <a:pt x="646" y="146"/>
                      <a:pt x="647" y="147"/>
                    </a:cubicBezTo>
                    <a:cubicBezTo>
                      <a:pt x="653" y="150"/>
                      <a:pt x="659" y="153"/>
                      <a:pt x="664" y="157"/>
                    </a:cubicBezTo>
                    <a:cubicBezTo>
                      <a:pt x="669" y="161"/>
                      <a:pt x="674" y="166"/>
                      <a:pt x="677" y="172"/>
                    </a:cubicBezTo>
                    <a:cubicBezTo>
                      <a:pt x="681" y="177"/>
                      <a:pt x="684" y="183"/>
                      <a:pt x="686" y="189"/>
                    </a:cubicBezTo>
                    <a:cubicBezTo>
                      <a:pt x="688" y="196"/>
                      <a:pt x="689" y="202"/>
                      <a:pt x="689" y="209"/>
                    </a:cubicBezTo>
                    <a:cubicBezTo>
                      <a:pt x="689" y="219"/>
                      <a:pt x="687" y="227"/>
                      <a:pt x="684" y="236"/>
                    </a:cubicBezTo>
                    <a:cubicBezTo>
                      <a:pt x="680" y="244"/>
                      <a:pt x="675" y="251"/>
                      <a:pt x="669" y="258"/>
                    </a:cubicBezTo>
                    <a:cubicBezTo>
                      <a:pt x="663" y="264"/>
                      <a:pt x="655" y="269"/>
                      <a:pt x="647" y="273"/>
                    </a:cubicBezTo>
                    <a:cubicBezTo>
                      <a:pt x="639" y="276"/>
                      <a:pt x="630" y="278"/>
                      <a:pt x="620" y="278"/>
                    </a:cubicBezTo>
                    <a:cubicBezTo>
                      <a:pt x="612" y="278"/>
                      <a:pt x="604" y="277"/>
                      <a:pt x="596" y="274"/>
                    </a:cubicBezTo>
                    <a:cubicBezTo>
                      <a:pt x="588" y="271"/>
                      <a:pt x="581" y="267"/>
                      <a:pt x="575" y="262"/>
                    </a:cubicBezTo>
                    <a:cubicBezTo>
                      <a:pt x="569" y="257"/>
                      <a:pt x="564" y="251"/>
                      <a:pt x="560" y="244"/>
                    </a:cubicBezTo>
                    <a:cubicBezTo>
                      <a:pt x="556" y="237"/>
                      <a:pt x="553" y="229"/>
                      <a:pt x="552" y="221"/>
                    </a:cubicBezTo>
                    <a:cubicBezTo>
                      <a:pt x="552" y="218"/>
                      <a:pt x="552" y="218"/>
                      <a:pt x="552" y="218"/>
                    </a:cubicBezTo>
                    <a:cubicBezTo>
                      <a:pt x="551" y="215"/>
                      <a:pt x="551" y="215"/>
                      <a:pt x="551" y="215"/>
                    </a:cubicBezTo>
                    <a:cubicBezTo>
                      <a:pt x="551" y="213"/>
                      <a:pt x="551" y="213"/>
                      <a:pt x="551" y="213"/>
                    </a:cubicBezTo>
                    <a:cubicBezTo>
                      <a:pt x="551" y="212"/>
                      <a:pt x="551" y="211"/>
                      <a:pt x="551" y="210"/>
                    </a:cubicBezTo>
                    <a:cubicBezTo>
                      <a:pt x="551" y="210"/>
                      <a:pt x="551" y="210"/>
                      <a:pt x="551" y="210"/>
                    </a:cubicBezTo>
                    <a:cubicBezTo>
                      <a:pt x="551" y="208"/>
                      <a:pt x="551" y="208"/>
                      <a:pt x="551" y="208"/>
                    </a:cubicBezTo>
                    <a:cubicBezTo>
                      <a:pt x="551" y="206"/>
                      <a:pt x="551" y="206"/>
                      <a:pt x="551" y="206"/>
                    </a:cubicBezTo>
                    <a:cubicBezTo>
                      <a:pt x="551" y="204"/>
                      <a:pt x="551" y="204"/>
                      <a:pt x="551" y="204"/>
                    </a:cubicBezTo>
                    <a:cubicBezTo>
                      <a:pt x="554" y="176"/>
                      <a:pt x="554" y="176"/>
                      <a:pt x="554" y="176"/>
                    </a:cubicBezTo>
                    <a:cubicBezTo>
                      <a:pt x="531" y="193"/>
                      <a:pt x="531" y="193"/>
                      <a:pt x="531" y="193"/>
                    </a:cubicBezTo>
                    <a:cubicBezTo>
                      <a:pt x="524" y="199"/>
                      <a:pt x="524" y="199"/>
                      <a:pt x="524" y="199"/>
                    </a:cubicBezTo>
                    <a:cubicBezTo>
                      <a:pt x="517" y="204"/>
                      <a:pt x="517" y="204"/>
                      <a:pt x="517" y="204"/>
                    </a:cubicBezTo>
                    <a:cubicBezTo>
                      <a:pt x="465" y="245"/>
                      <a:pt x="465" y="245"/>
                      <a:pt x="465" y="245"/>
                    </a:cubicBezTo>
                    <a:cubicBezTo>
                      <a:pt x="463" y="243"/>
                      <a:pt x="461" y="241"/>
                      <a:pt x="459" y="239"/>
                    </a:cubicBezTo>
                    <a:cubicBezTo>
                      <a:pt x="455" y="236"/>
                      <a:pt x="450" y="234"/>
                      <a:pt x="444" y="232"/>
                    </a:cubicBezTo>
                    <a:cubicBezTo>
                      <a:pt x="437" y="231"/>
                      <a:pt x="430" y="230"/>
                      <a:pt x="422" y="230"/>
                    </a:cubicBezTo>
                    <a:cubicBezTo>
                      <a:pt x="413" y="230"/>
                      <a:pt x="405" y="231"/>
                      <a:pt x="399" y="233"/>
                    </a:cubicBezTo>
                    <a:cubicBezTo>
                      <a:pt x="392" y="234"/>
                      <a:pt x="387" y="237"/>
                      <a:pt x="382" y="240"/>
                    </a:cubicBezTo>
                    <a:cubicBezTo>
                      <a:pt x="378" y="243"/>
                      <a:pt x="374" y="247"/>
                      <a:pt x="371" y="251"/>
                    </a:cubicBezTo>
                    <a:cubicBezTo>
                      <a:pt x="369" y="254"/>
                      <a:pt x="367" y="258"/>
                      <a:pt x="366" y="262"/>
                    </a:cubicBezTo>
                    <a:cubicBezTo>
                      <a:pt x="364" y="266"/>
                      <a:pt x="363" y="271"/>
                      <a:pt x="361" y="278"/>
                    </a:cubicBezTo>
                    <a:cubicBezTo>
                      <a:pt x="360" y="285"/>
                      <a:pt x="359" y="294"/>
                      <a:pt x="358" y="304"/>
                    </a:cubicBezTo>
                    <a:cubicBezTo>
                      <a:pt x="357" y="315"/>
                      <a:pt x="356" y="328"/>
                      <a:pt x="355" y="342"/>
                    </a:cubicBezTo>
                    <a:cubicBezTo>
                      <a:pt x="355" y="358"/>
                      <a:pt x="354" y="377"/>
                      <a:pt x="354" y="397"/>
                    </a:cubicBezTo>
                    <a:cubicBezTo>
                      <a:pt x="355" y="570"/>
                      <a:pt x="355" y="570"/>
                      <a:pt x="355" y="570"/>
                    </a:cubicBezTo>
                    <a:cubicBezTo>
                      <a:pt x="267" y="522"/>
                      <a:pt x="267" y="522"/>
                      <a:pt x="267" y="522"/>
                    </a:cubicBezTo>
                    <a:cubicBezTo>
                      <a:pt x="259" y="518"/>
                      <a:pt x="259" y="518"/>
                      <a:pt x="259" y="518"/>
                    </a:cubicBezTo>
                    <a:cubicBezTo>
                      <a:pt x="250" y="513"/>
                      <a:pt x="250" y="513"/>
                      <a:pt x="250" y="513"/>
                    </a:cubicBezTo>
                    <a:cubicBezTo>
                      <a:pt x="225" y="500"/>
                      <a:pt x="225" y="500"/>
                      <a:pt x="225" y="500"/>
                    </a:cubicBezTo>
                    <a:cubicBezTo>
                      <a:pt x="232" y="527"/>
                      <a:pt x="232" y="527"/>
                      <a:pt x="232" y="527"/>
                    </a:cubicBezTo>
                    <a:cubicBezTo>
                      <a:pt x="233" y="529"/>
                      <a:pt x="233" y="530"/>
                      <a:pt x="233" y="532"/>
                    </a:cubicBezTo>
                    <a:cubicBezTo>
                      <a:pt x="234" y="533"/>
                      <a:pt x="234" y="534"/>
                      <a:pt x="234" y="536"/>
                    </a:cubicBezTo>
                    <a:cubicBezTo>
                      <a:pt x="234" y="537"/>
                      <a:pt x="234" y="539"/>
                      <a:pt x="235" y="540"/>
                    </a:cubicBezTo>
                    <a:cubicBezTo>
                      <a:pt x="235" y="542"/>
                      <a:pt x="235" y="543"/>
                      <a:pt x="235" y="545"/>
                    </a:cubicBezTo>
                    <a:cubicBezTo>
                      <a:pt x="235" y="554"/>
                      <a:pt x="233" y="563"/>
                      <a:pt x="229" y="572"/>
                    </a:cubicBezTo>
                    <a:cubicBezTo>
                      <a:pt x="226" y="580"/>
                      <a:pt x="221" y="588"/>
                      <a:pt x="215" y="594"/>
                    </a:cubicBezTo>
                    <a:cubicBezTo>
                      <a:pt x="208" y="601"/>
                      <a:pt x="201" y="606"/>
                      <a:pt x="193" y="609"/>
                    </a:cubicBezTo>
                    <a:cubicBezTo>
                      <a:pt x="184" y="613"/>
                      <a:pt x="175" y="615"/>
                      <a:pt x="166" y="61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58" name="Freeform 55"/>
              <p:cNvSpPr>
                <a:spLocks/>
              </p:cNvSpPr>
              <p:nvPr/>
            </p:nvSpPr>
            <p:spPr bwMode="auto">
              <a:xfrm>
                <a:off x="6212309" y="3497409"/>
                <a:ext cx="1262455" cy="134600"/>
              </a:xfrm>
              <a:custGeom>
                <a:avLst/>
                <a:gdLst>
                  <a:gd name="T0" fmla="*/ 528 w 544"/>
                  <a:gd name="T1" fmla="*/ 0 h 58"/>
                  <a:gd name="T2" fmla="*/ 40 w 544"/>
                  <a:gd name="T3" fmla="*/ 3 h 58"/>
                  <a:gd name="T4" fmla="*/ 22 w 544"/>
                  <a:gd name="T5" fmla="*/ 3 h 58"/>
                  <a:gd name="T6" fmla="*/ 0 w 544"/>
                  <a:gd name="T7" fmla="*/ 58 h 58"/>
                  <a:gd name="T8" fmla="*/ 12 w 544"/>
                  <a:gd name="T9" fmla="*/ 58 h 58"/>
                  <a:gd name="T10" fmla="*/ 350 w 544"/>
                  <a:gd name="T11" fmla="*/ 56 h 58"/>
                  <a:gd name="T12" fmla="*/ 363 w 544"/>
                  <a:gd name="T13" fmla="*/ 56 h 58"/>
                  <a:gd name="T14" fmla="*/ 544 w 544"/>
                  <a:gd name="T15" fmla="*/ 0 h 58"/>
                  <a:gd name="T16" fmla="*/ 528 w 544"/>
                  <a:gd name="T1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4" h="58">
                    <a:moveTo>
                      <a:pt x="528" y="0"/>
                    </a:moveTo>
                    <a:lnTo>
                      <a:pt x="40" y="3"/>
                    </a:lnTo>
                    <a:lnTo>
                      <a:pt x="22" y="3"/>
                    </a:lnTo>
                    <a:lnTo>
                      <a:pt x="0" y="58"/>
                    </a:lnTo>
                    <a:lnTo>
                      <a:pt x="12" y="58"/>
                    </a:lnTo>
                    <a:lnTo>
                      <a:pt x="350" y="56"/>
                    </a:lnTo>
                    <a:lnTo>
                      <a:pt x="363" y="56"/>
                    </a:lnTo>
                    <a:lnTo>
                      <a:pt x="544" y="0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56"/>
              <p:cNvSpPr>
                <a:spLocks/>
              </p:cNvSpPr>
              <p:nvPr/>
            </p:nvSpPr>
            <p:spPr bwMode="auto">
              <a:xfrm>
                <a:off x="6197790" y="2374911"/>
                <a:ext cx="67301" cy="1255493"/>
              </a:xfrm>
              <a:custGeom>
                <a:avLst/>
                <a:gdLst>
                  <a:gd name="T0" fmla="*/ 21 w 21"/>
                  <a:gd name="T1" fmla="*/ 343 h 396"/>
                  <a:gd name="T2" fmla="*/ 20 w 21"/>
                  <a:gd name="T3" fmla="*/ 105 h 396"/>
                  <a:gd name="T4" fmla="*/ 19 w 21"/>
                  <a:gd name="T5" fmla="*/ 68 h 396"/>
                  <a:gd name="T6" fmla="*/ 18 w 21"/>
                  <a:gd name="T7" fmla="*/ 39 h 396"/>
                  <a:gd name="T8" fmla="*/ 16 w 21"/>
                  <a:gd name="T9" fmla="*/ 16 h 396"/>
                  <a:gd name="T10" fmla="*/ 14 w 21"/>
                  <a:gd name="T11" fmla="*/ 0 h 396"/>
                  <a:gd name="T12" fmla="*/ 0 w 21"/>
                  <a:gd name="T13" fmla="*/ 150 h 396"/>
                  <a:gd name="T14" fmla="*/ 2 w 21"/>
                  <a:gd name="T15" fmla="*/ 161 h 396"/>
                  <a:gd name="T16" fmla="*/ 3 w 21"/>
                  <a:gd name="T17" fmla="*/ 177 h 396"/>
                  <a:gd name="T18" fmla="*/ 4 w 21"/>
                  <a:gd name="T19" fmla="*/ 197 h 396"/>
                  <a:gd name="T20" fmla="*/ 4 w 21"/>
                  <a:gd name="T21" fmla="*/ 222 h 396"/>
                  <a:gd name="T22" fmla="*/ 5 w 21"/>
                  <a:gd name="T23" fmla="*/ 388 h 396"/>
                  <a:gd name="T24" fmla="*/ 5 w 21"/>
                  <a:gd name="T25" fmla="*/ 396 h 396"/>
                  <a:gd name="T26" fmla="*/ 21 w 21"/>
                  <a:gd name="T27" fmla="*/ 356 h 396"/>
                  <a:gd name="T28" fmla="*/ 21 w 21"/>
                  <a:gd name="T29" fmla="*/ 343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" h="396">
                    <a:moveTo>
                      <a:pt x="21" y="343"/>
                    </a:moveTo>
                    <a:cubicBezTo>
                      <a:pt x="20" y="105"/>
                      <a:pt x="20" y="105"/>
                      <a:pt x="20" y="105"/>
                    </a:cubicBezTo>
                    <a:cubicBezTo>
                      <a:pt x="20" y="91"/>
                      <a:pt x="19" y="79"/>
                      <a:pt x="19" y="68"/>
                    </a:cubicBezTo>
                    <a:cubicBezTo>
                      <a:pt x="19" y="57"/>
                      <a:pt x="18" y="47"/>
                      <a:pt x="18" y="39"/>
                    </a:cubicBezTo>
                    <a:cubicBezTo>
                      <a:pt x="17" y="30"/>
                      <a:pt x="17" y="23"/>
                      <a:pt x="16" y="16"/>
                    </a:cubicBezTo>
                    <a:cubicBezTo>
                      <a:pt x="15" y="10"/>
                      <a:pt x="14" y="5"/>
                      <a:pt x="14" y="0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1" y="153"/>
                      <a:pt x="1" y="157"/>
                      <a:pt x="2" y="161"/>
                    </a:cubicBezTo>
                    <a:cubicBezTo>
                      <a:pt x="2" y="166"/>
                      <a:pt x="3" y="171"/>
                      <a:pt x="3" y="177"/>
                    </a:cubicBezTo>
                    <a:cubicBezTo>
                      <a:pt x="3" y="183"/>
                      <a:pt x="4" y="189"/>
                      <a:pt x="4" y="197"/>
                    </a:cubicBezTo>
                    <a:cubicBezTo>
                      <a:pt x="4" y="204"/>
                      <a:pt x="4" y="213"/>
                      <a:pt x="4" y="222"/>
                    </a:cubicBezTo>
                    <a:cubicBezTo>
                      <a:pt x="5" y="388"/>
                      <a:pt x="5" y="388"/>
                      <a:pt x="5" y="388"/>
                    </a:cubicBezTo>
                    <a:cubicBezTo>
                      <a:pt x="5" y="396"/>
                      <a:pt x="5" y="396"/>
                      <a:pt x="5" y="396"/>
                    </a:cubicBezTo>
                    <a:cubicBezTo>
                      <a:pt x="21" y="356"/>
                      <a:pt x="21" y="356"/>
                      <a:pt x="21" y="356"/>
                    </a:cubicBezTo>
                    <a:lnTo>
                      <a:pt x="21" y="343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60"/>
              <p:cNvSpPr>
                <a:spLocks/>
              </p:cNvSpPr>
              <p:nvPr/>
            </p:nvSpPr>
            <p:spPr bwMode="auto">
              <a:xfrm>
                <a:off x="6240095" y="1749828"/>
                <a:ext cx="1229965" cy="1761403"/>
              </a:xfrm>
              <a:custGeom>
                <a:avLst/>
                <a:gdLst>
                  <a:gd name="T0" fmla="*/ 259 w 390"/>
                  <a:gd name="T1" fmla="*/ 0 h 556"/>
                  <a:gd name="T2" fmla="*/ 290 w 390"/>
                  <a:gd name="T3" fmla="*/ 28 h 556"/>
                  <a:gd name="T4" fmla="*/ 316 w 390"/>
                  <a:gd name="T5" fmla="*/ 58 h 556"/>
                  <a:gd name="T6" fmla="*/ 337 w 390"/>
                  <a:gd name="T7" fmla="*/ 90 h 556"/>
                  <a:gd name="T8" fmla="*/ 353 w 390"/>
                  <a:gd name="T9" fmla="*/ 125 h 556"/>
                  <a:gd name="T10" fmla="*/ 368 w 390"/>
                  <a:gd name="T11" fmla="*/ 177 h 556"/>
                  <a:gd name="T12" fmla="*/ 379 w 390"/>
                  <a:gd name="T13" fmla="*/ 243 h 556"/>
                  <a:gd name="T14" fmla="*/ 386 w 390"/>
                  <a:gd name="T15" fmla="*/ 321 h 556"/>
                  <a:gd name="T16" fmla="*/ 389 w 390"/>
                  <a:gd name="T17" fmla="*/ 411 h 556"/>
                  <a:gd name="T18" fmla="*/ 390 w 390"/>
                  <a:gd name="T19" fmla="*/ 542 h 556"/>
                  <a:gd name="T20" fmla="*/ 390 w 390"/>
                  <a:gd name="T21" fmla="*/ 554 h 556"/>
                  <a:gd name="T22" fmla="*/ 378 w 390"/>
                  <a:gd name="T23" fmla="*/ 554 h 556"/>
                  <a:gd name="T24" fmla="*/ 20 w 390"/>
                  <a:gd name="T25" fmla="*/ 556 h 556"/>
                  <a:gd name="T26" fmla="*/ 7 w 390"/>
                  <a:gd name="T27" fmla="*/ 556 h 556"/>
                  <a:gd name="T28" fmla="*/ 7 w 390"/>
                  <a:gd name="T29" fmla="*/ 544 h 556"/>
                  <a:gd name="T30" fmla="*/ 6 w 390"/>
                  <a:gd name="T31" fmla="*/ 305 h 556"/>
                  <a:gd name="T32" fmla="*/ 5 w 390"/>
                  <a:gd name="T33" fmla="*/ 268 h 556"/>
                  <a:gd name="T34" fmla="*/ 4 w 390"/>
                  <a:gd name="T35" fmla="*/ 239 h 556"/>
                  <a:gd name="T36" fmla="*/ 2 w 390"/>
                  <a:gd name="T37" fmla="*/ 217 h 556"/>
                  <a:gd name="T38" fmla="*/ 0 w 390"/>
                  <a:gd name="T39" fmla="*/ 200 h 556"/>
                  <a:gd name="T40" fmla="*/ 61 w 390"/>
                  <a:gd name="T41" fmla="*/ 153 h 556"/>
                  <a:gd name="T42" fmla="*/ 74 w 390"/>
                  <a:gd name="T43" fmla="*/ 182 h 556"/>
                  <a:gd name="T44" fmla="*/ 95 w 390"/>
                  <a:gd name="T45" fmla="*/ 205 h 556"/>
                  <a:gd name="T46" fmla="*/ 122 w 390"/>
                  <a:gd name="T47" fmla="*/ 220 h 556"/>
                  <a:gd name="T48" fmla="*/ 154 w 390"/>
                  <a:gd name="T49" fmla="*/ 225 h 556"/>
                  <a:gd name="T50" fmla="*/ 192 w 390"/>
                  <a:gd name="T51" fmla="*/ 218 h 556"/>
                  <a:gd name="T52" fmla="*/ 222 w 390"/>
                  <a:gd name="T53" fmla="*/ 197 h 556"/>
                  <a:gd name="T54" fmla="*/ 242 w 390"/>
                  <a:gd name="T55" fmla="*/ 167 h 556"/>
                  <a:gd name="T56" fmla="*/ 250 w 390"/>
                  <a:gd name="T57" fmla="*/ 130 h 556"/>
                  <a:gd name="T58" fmla="*/ 246 w 390"/>
                  <a:gd name="T59" fmla="*/ 104 h 556"/>
                  <a:gd name="T60" fmla="*/ 235 w 390"/>
                  <a:gd name="T61" fmla="*/ 80 h 556"/>
                  <a:gd name="T62" fmla="*/ 219 w 390"/>
                  <a:gd name="T63" fmla="*/ 61 h 556"/>
                  <a:gd name="T64" fmla="*/ 199 w 390"/>
                  <a:gd name="T65" fmla="*/ 46 h 556"/>
                  <a:gd name="T66" fmla="*/ 259 w 390"/>
                  <a:gd name="T67" fmla="*/ 0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0" h="556">
                    <a:moveTo>
                      <a:pt x="259" y="0"/>
                    </a:moveTo>
                    <a:cubicBezTo>
                      <a:pt x="270" y="9"/>
                      <a:pt x="280" y="18"/>
                      <a:pt x="290" y="28"/>
                    </a:cubicBezTo>
                    <a:cubicBezTo>
                      <a:pt x="300" y="38"/>
                      <a:pt x="308" y="48"/>
                      <a:pt x="316" y="58"/>
                    </a:cubicBezTo>
                    <a:cubicBezTo>
                      <a:pt x="324" y="68"/>
                      <a:pt x="331" y="79"/>
                      <a:pt x="337" y="90"/>
                    </a:cubicBezTo>
                    <a:cubicBezTo>
                      <a:pt x="343" y="102"/>
                      <a:pt x="349" y="113"/>
                      <a:pt x="353" y="125"/>
                    </a:cubicBezTo>
                    <a:cubicBezTo>
                      <a:pt x="359" y="140"/>
                      <a:pt x="364" y="158"/>
                      <a:pt x="368" y="177"/>
                    </a:cubicBezTo>
                    <a:cubicBezTo>
                      <a:pt x="372" y="197"/>
                      <a:pt x="376" y="219"/>
                      <a:pt x="379" y="243"/>
                    </a:cubicBezTo>
                    <a:cubicBezTo>
                      <a:pt x="382" y="267"/>
                      <a:pt x="384" y="293"/>
                      <a:pt x="386" y="321"/>
                    </a:cubicBezTo>
                    <a:cubicBezTo>
                      <a:pt x="387" y="349"/>
                      <a:pt x="388" y="379"/>
                      <a:pt x="389" y="411"/>
                    </a:cubicBezTo>
                    <a:cubicBezTo>
                      <a:pt x="390" y="542"/>
                      <a:pt x="390" y="542"/>
                      <a:pt x="390" y="542"/>
                    </a:cubicBezTo>
                    <a:cubicBezTo>
                      <a:pt x="390" y="554"/>
                      <a:pt x="390" y="554"/>
                      <a:pt x="390" y="554"/>
                    </a:cubicBezTo>
                    <a:cubicBezTo>
                      <a:pt x="378" y="554"/>
                      <a:pt x="378" y="554"/>
                      <a:pt x="378" y="554"/>
                    </a:cubicBezTo>
                    <a:cubicBezTo>
                      <a:pt x="20" y="556"/>
                      <a:pt x="20" y="556"/>
                      <a:pt x="20" y="556"/>
                    </a:cubicBezTo>
                    <a:cubicBezTo>
                      <a:pt x="7" y="556"/>
                      <a:pt x="7" y="556"/>
                      <a:pt x="7" y="556"/>
                    </a:cubicBezTo>
                    <a:cubicBezTo>
                      <a:pt x="7" y="544"/>
                      <a:pt x="7" y="544"/>
                      <a:pt x="7" y="544"/>
                    </a:cubicBezTo>
                    <a:cubicBezTo>
                      <a:pt x="6" y="305"/>
                      <a:pt x="6" y="305"/>
                      <a:pt x="6" y="305"/>
                    </a:cubicBezTo>
                    <a:cubicBezTo>
                      <a:pt x="6" y="292"/>
                      <a:pt x="5" y="279"/>
                      <a:pt x="5" y="268"/>
                    </a:cubicBezTo>
                    <a:cubicBezTo>
                      <a:pt x="5" y="257"/>
                      <a:pt x="4" y="248"/>
                      <a:pt x="4" y="239"/>
                    </a:cubicBezTo>
                    <a:cubicBezTo>
                      <a:pt x="3" y="231"/>
                      <a:pt x="3" y="223"/>
                      <a:pt x="2" y="217"/>
                    </a:cubicBezTo>
                    <a:cubicBezTo>
                      <a:pt x="1" y="210"/>
                      <a:pt x="0" y="205"/>
                      <a:pt x="0" y="200"/>
                    </a:cubicBezTo>
                    <a:cubicBezTo>
                      <a:pt x="61" y="153"/>
                      <a:pt x="61" y="153"/>
                      <a:pt x="61" y="153"/>
                    </a:cubicBezTo>
                    <a:cubicBezTo>
                      <a:pt x="64" y="163"/>
                      <a:pt x="68" y="173"/>
                      <a:pt x="74" y="182"/>
                    </a:cubicBezTo>
                    <a:cubicBezTo>
                      <a:pt x="79" y="191"/>
                      <a:pt x="87" y="198"/>
                      <a:pt x="95" y="205"/>
                    </a:cubicBezTo>
                    <a:cubicBezTo>
                      <a:pt x="103" y="211"/>
                      <a:pt x="112" y="216"/>
                      <a:pt x="122" y="220"/>
                    </a:cubicBezTo>
                    <a:cubicBezTo>
                      <a:pt x="132" y="223"/>
                      <a:pt x="143" y="225"/>
                      <a:pt x="154" y="225"/>
                    </a:cubicBezTo>
                    <a:cubicBezTo>
                      <a:pt x="168" y="225"/>
                      <a:pt x="180" y="222"/>
                      <a:pt x="192" y="218"/>
                    </a:cubicBezTo>
                    <a:cubicBezTo>
                      <a:pt x="203" y="213"/>
                      <a:pt x="213" y="206"/>
                      <a:pt x="222" y="197"/>
                    </a:cubicBezTo>
                    <a:cubicBezTo>
                      <a:pt x="231" y="188"/>
                      <a:pt x="238" y="178"/>
                      <a:pt x="242" y="167"/>
                    </a:cubicBezTo>
                    <a:cubicBezTo>
                      <a:pt x="247" y="155"/>
                      <a:pt x="250" y="143"/>
                      <a:pt x="250" y="130"/>
                    </a:cubicBezTo>
                    <a:cubicBezTo>
                      <a:pt x="249" y="121"/>
                      <a:pt x="248" y="112"/>
                      <a:pt x="246" y="104"/>
                    </a:cubicBezTo>
                    <a:cubicBezTo>
                      <a:pt x="243" y="95"/>
                      <a:pt x="240" y="88"/>
                      <a:pt x="235" y="80"/>
                    </a:cubicBezTo>
                    <a:cubicBezTo>
                      <a:pt x="231" y="73"/>
                      <a:pt x="226" y="67"/>
                      <a:pt x="219" y="61"/>
                    </a:cubicBezTo>
                    <a:cubicBezTo>
                      <a:pt x="213" y="55"/>
                      <a:pt x="206" y="50"/>
                      <a:pt x="199" y="46"/>
                    </a:cubicBez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FCFB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72" name="Freeform 61"/>
              <p:cNvSpPr>
                <a:spLocks/>
              </p:cNvSpPr>
              <p:nvPr/>
            </p:nvSpPr>
            <p:spPr bwMode="auto">
              <a:xfrm>
                <a:off x="6280706" y="1796241"/>
                <a:ext cx="1148742" cy="1668575"/>
              </a:xfrm>
              <a:custGeom>
                <a:avLst/>
                <a:gdLst>
                  <a:gd name="T0" fmla="*/ 6 w 364"/>
                  <a:gd name="T1" fmla="*/ 527 h 527"/>
                  <a:gd name="T2" fmla="*/ 5 w 364"/>
                  <a:gd name="T3" fmla="*/ 289 h 527"/>
                  <a:gd name="T4" fmla="*/ 4 w 364"/>
                  <a:gd name="T5" fmla="*/ 252 h 527"/>
                  <a:gd name="T6" fmla="*/ 3 w 364"/>
                  <a:gd name="T7" fmla="*/ 222 h 527"/>
                  <a:gd name="T8" fmla="*/ 1 w 364"/>
                  <a:gd name="T9" fmla="*/ 199 h 527"/>
                  <a:gd name="T10" fmla="*/ 0 w 364"/>
                  <a:gd name="T11" fmla="*/ 189 h 527"/>
                  <a:gd name="T12" fmla="*/ 42 w 364"/>
                  <a:gd name="T13" fmla="*/ 157 h 527"/>
                  <a:gd name="T14" fmla="*/ 50 w 364"/>
                  <a:gd name="T15" fmla="*/ 172 h 527"/>
                  <a:gd name="T16" fmla="*/ 74 w 364"/>
                  <a:gd name="T17" fmla="*/ 198 h 527"/>
                  <a:gd name="T18" fmla="*/ 105 w 364"/>
                  <a:gd name="T19" fmla="*/ 215 h 527"/>
                  <a:gd name="T20" fmla="*/ 140 w 364"/>
                  <a:gd name="T21" fmla="*/ 221 h 527"/>
                  <a:gd name="T22" fmla="*/ 183 w 364"/>
                  <a:gd name="T23" fmla="*/ 213 h 527"/>
                  <a:gd name="T24" fmla="*/ 218 w 364"/>
                  <a:gd name="T25" fmla="*/ 189 h 527"/>
                  <a:gd name="T26" fmla="*/ 240 w 364"/>
                  <a:gd name="T27" fmla="*/ 155 h 527"/>
                  <a:gd name="T28" fmla="*/ 249 w 364"/>
                  <a:gd name="T29" fmla="*/ 113 h 527"/>
                  <a:gd name="T30" fmla="*/ 244 w 364"/>
                  <a:gd name="T31" fmla="*/ 84 h 527"/>
                  <a:gd name="T32" fmla="*/ 233 w 364"/>
                  <a:gd name="T33" fmla="*/ 57 h 527"/>
                  <a:gd name="T34" fmla="*/ 215 w 364"/>
                  <a:gd name="T35" fmla="*/ 36 h 527"/>
                  <a:gd name="T36" fmla="*/ 207 w 364"/>
                  <a:gd name="T37" fmla="*/ 29 h 527"/>
                  <a:gd name="T38" fmla="*/ 245 w 364"/>
                  <a:gd name="T39" fmla="*/ 0 h 527"/>
                  <a:gd name="T40" fmla="*/ 268 w 364"/>
                  <a:gd name="T41" fmla="*/ 20 h 527"/>
                  <a:gd name="T42" fmla="*/ 293 w 364"/>
                  <a:gd name="T43" fmla="*/ 49 h 527"/>
                  <a:gd name="T44" fmla="*/ 313 w 364"/>
                  <a:gd name="T45" fmla="*/ 80 h 527"/>
                  <a:gd name="T46" fmla="*/ 328 w 364"/>
                  <a:gd name="T47" fmla="*/ 113 h 527"/>
                  <a:gd name="T48" fmla="*/ 342 w 364"/>
                  <a:gd name="T49" fmla="*/ 164 h 527"/>
                  <a:gd name="T50" fmla="*/ 353 w 364"/>
                  <a:gd name="T51" fmla="*/ 228 h 527"/>
                  <a:gd name="T52" fmla="*/ 360 w 364"/>
                  <a:gd name="T53" fmla="*/ 305 h 527"/>
                  <a:gd name="T54" fmla="*/ 363 w 364"/>
                  <a:gd name="T55" fmla="*/ 395 h 527"/>
                  <a:gd name="T56" fmla="*/ 364 w 364"/>
                  <a:gd name="T57" fmla="*/ 525 h 527"/>
                  <a:gd name="T58" fmla="*/ 6 w 364"/>
                  <a:gd name="T59" fmla="*/ 52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4" h="527">
                    <a:moveTo>
                      <a:pt x="6" y="527"/>
                    </a:moveTo>
                    <a:cubicBezTo>
                      <a:pt x="5" y="289"/>
                      <a:pt x="5" y="289"/>
                      <a:pt x="5" y="289"/>
                    </a:cubicBezTo>
                    <a:cubicBezTo>
                      <a:pt x="5" y="275"/>
                      <a:pt x="5" y="263"/>
                      <a:pt x="4" y="252"/>
                    </a:cubicBezTo>
                    <a:cubicBezTo>
                      <a:pt x="4" y="241"/>
                      <a:pt x="3" y="231"/>
                      <a:pt x="3" y="222"/>
                    </a:cubicBezTo>
                    <a:cubicBezTo>
                      <a:pt x="2" y="213"/>
                      <a:pt x="2" y="206"/>
                      <a:pt x="1" y="199"/>
                    </a:cubicBezTo>
                    <a:cubicBezTo>
                      <a:pt x="1" y="196"/>
                      <a:pt x="0" y="192"/>
                      <a:pt x="0" y="189"/>
                    </a:cubicBezTo>
                    <a:cubicBezTo>
                      <a:pt x="42" y="157"/>
                      <a:pt x="42" y="157"/>
                      <a:pt x="42" y="157"/>
                    </a:cubicBezTo>
                    <a:cubicBezTo>
                      <a:pt x="44" y="162"/>
                      <a:pt x="47" y="168"/>
                      <a:pt x="50" y="172"/>
                    </a:cubicBezTo>
                    <a:cubicBezTo>
                      <a:pt x="56" y="182"/>
                      <a:pt x="64" y="191"/>
                      <a:pt x="74" y="198"/>
                    </a:cubicBezTo>
                    <a:cubicBezTo>
                      <a:pt x="83" y="206"/>
                      <a:pt x="94" y="211"/>
                      <a:pt x="105" y="215"/>
                    </a:cubicBezTo>
                    <a:cubicBezTo>
                      <a:pt x="116" y="219"/>
                      <a:pt x="128" y="221"/>
                      <a:pt x="140" y="221"/>
                    </a:cubicBezTo>
                    <a:cubicBezTo>
                      <a:pt x="156" y="221"/>
                      <a:pt x="170" y="218"/>
                      <a:pt x="183" y="213"/>
                    </a:cubicBezTo>
                    <a:cubicBezTo>
                      <a:pt x="196" y="207"/>
                      <a:pt x="208" y="199"/>
                      <a:pt x="218" y="189"/>
                    </a:cubicBezTo>
                    <a:cubicBezTo>
                      <a:pt x="227" y="180"/>
                      <a:pt x="235" y="168"/>
                      <a:pt x="240" y="155"/>
                    </a:cubicBezTo>
                    <a:cubicBezTo>
                      <a:pt x="246" y="142"/>
                      <a:pt x="249" y="128"/>
                      <a:pt x="249" y="113"/>
                    </a:cubicBezTo>
                    <a:cubicBezTo>
                      <a:pt x="249" y="103"/>
                      <a:pt x="247" y="93"/>
                      <a:pt x="244" y="84"/>
                    </a:cubicBezTo>
                    <a:cubicBezTo>
                      <a:pt x="242" y="74"/>
                      <a:pt x="238" y="66"/>
                      <a:pt x="233" y="57"/>
                    </a:cubicBezTo>
                    <a:cubicBezTo>
                      <a:pt x="228" y="49"/>
                      <a:pt x="222" y="42"/>
                      <a:pt x="215" y="36"/>
                    </a:cubicBezTo>
                    <a:cubicBezTo>
                      <a:pt x="212" y="33"/>
                      <a:pt x="210" y="31"/>
                      <a:pt x="207" y="29"/>
                    </a:cubicBezTo>
                    <a:cubicBezTo>
                      <a:pt x="245" y="0"/>
                      <a:pt x="245" y="0"/>
                      <a:pt x="245" y="0"/>
                    </a:cubicBezTo>
                    <a:cubicBezTo>
                      <a:pt x="253" y="6"/>
                      <a:pt x="261" y="13"/>
                      <a:pt x="268" y="20"/>
                    </a:cubicBezTo>
                    <a:cubicBezTo>
                      <a:pt x="277" y="30"/>
                      <a:pt x="286" y="39"/>
                      <a:pt x="293" y="49"/>
                    </a:cubicBezTo>
                    <a:cubicBezTo>
                      <a:pt x="300" y="59"/>
                      <a:pt x="307" y="69"/>
                      <a:pt x="313" y="80"/>
                    </a:cubicBezTo>
                    <a:cubicBezTo>
                      <a:pt x="319" y="91"/>
                      <a:pt x="324" y="102"/>
                      <a:pt x="328" y="113"/>
                    </a:cubicBezTo>
                    <a:cubicBezTo>
                      <a:pt x="333" y="128"/>
                      <a:pt x="338" y="145"/>
                      <a:pt x="342" y="164"/>
                    </a:cubicBezTo>
                    <a:cubicBezTo>
                      <a:pt x="347" y="183"/>
                      <a:pt x="350" y="204"/>
                      <a:pt x="353" y="228"/>
                    </a:cubicBezTo>
                    <a:cubicBezTo>
                      <a:pt x="356" y="251"/>
                      <a:pt x="358" y="277"/>
                      <a:pt x="360" y="305"/>
                    </a:cubicBezTo>
                    <a:cubicBezTo>
                      <a:pt x="362" y="333"/>
                      <a:pt x="363" y="363"/>
                      <a:pt x="363" y="395"/>
                    </a:cubicBezTo>
                    <a:cubicBezTo>
                      <a:pt x="364" y="525"/>
                      <a:pt x="364" y="525"/>
                      <a:pt x="364" y="525"/>
                    </a:cubicBezTo>
                    <a:cubicBezTo>
                      <a:pt x="6" y="527"/>
                      <a:pt x="6" y="527"/>
                      <a:pt x="6" y="52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5145071" y="2080975"/>
                <a:ext cx="594516" cy="687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6539904" y="2611323"/>
                <a:ext cx="524924" cy="687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5113007" y="4150807"/>
                <a:ext cx="457842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6523199" y="4497703"/>
                <a:ext cx="444420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sp>
        <p:nvSpPr>
          <p:cNvPr id="64" name="矩形 63"/>
          <p:cNvSpPr/>
          <p:nvPr/>
        </p:nvSpPr>
        <p:spPr>
          <a:xfrm>
            <a:off x="4623043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567377" y="51518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</a:p>
        </p:txBody>
      </p:sp>
      <p:cxnSp>
        <p:nvCxnSpPr>
          <p:cNvPr id="66" name="直接连接符 65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1315488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73" name="直接连接符 72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  <a:solidFill>
            <a:schemeClr val="accent2"/>
          </a:solidFill>
        </p:grpSpPr>
        <p:sp>
          <p:nvSpPr>
            <p:cNvPr id="75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7" name="矩形 76"/>
          <p:cNvSpPr/>
          <p:nvPr/>
        </p:nvSpPr>
        <p:spPr>
          <a:xfrm>
            <a:off x="7661570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661570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79" name="直接连接符 78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1315488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83" name="直接连接符 82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7661570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86" name="直接连接符 85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9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309647" y="2200159"/>
            <a:ext cx="3572707" cy="3673910"/>
            <a:chOff x="3936000" y="1625184"/>
            <a:chExt cx="4320000" cy="4442372"/>
          </a:xfrm>
        </p:grpSpPr>
        <p:sp>
          <p:nvSpPr>
            <p:cNvPr id="42" name="椭圆 41"/>
            <p:cNvSpPr/>
            <p:nvPr/>
          </p:nvSpPr>
          <p:spPr>
            <a:xfrm>
              <a:off x="3936000" y="5904200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746093" y="1625184"/>
              <a:ext cx="2699814" cy="4353710"/>
              <a:chOff x="4691586" y="1449388"/>
              <a:chExt cx="2808828" cy="4529506"/>
            </a:xfrm>
          </p:grpSpPr>
          <p:sp>
            <p:nvSpPr>
              <p:cNvPr id="68" name="Freeform 65"/>
              <p:cNvSpPr>
                <a:spLocks/>
              </p:cNvSpPr>
              <p:nvPr/>
            </p:nvSpPr>
            <p:spPr bwMode="auto">
              <a:xfrm>
                <a:off x="6296280" y="1769937"/>
                <a:ext cx="701689" cy="894019"/>
              </a:xfrm>
              <a:custGeom>
                <a:avLst/>
                <a:gdLst>
                  <a:gd name="T0" fmla="*/ 229 w 244"/>
                  <a:gd name="T1" fmla="*/ 87 h 310"/>
                  <a:gd name="T2" fmla="*/ 35 w 244"/>
                  <a:gd name="T3" fmla="*/ 127 h 310"/>
                  <a:gd name="T4" fmla="*/ 0 w 244"/>
                  <a:gd name="T5" fmla="*/ 310 h 310"/>
                  <a:gd name="T6" fmla="*/ 144 w 244"/>
                  <a:gd name="T7" fmla="*/ 303 h 310"/>
                  <a:gd name="T8" fmla="*/ 244 w 244"/>
                  <a:gd name="T9" fmla="*/ 117 h 310"/>
                  <a:gd name="T10" fmla="*/ 229 w 244"/>
                  <a:gd name="T11" fmla="*/ 87 h 310"/>
                  <a:gd name="T12" fmla="*/ 229 w 244"/>
                  <a:gd name="T13" fmla="*/ 87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4" h="310">
                    <a:moveTo>
                      <a:pt x="229" y="87"/>
                    </a:moveTo>
                    <a:cubicBezTo>
                      <a:pt x="163" y="0"/>
                      <a:pt x="53" y="38"/>
                      <a:pt x="35" y="127"/>
                    </a:cubicBezTo>
                    <a:cubicBezTo>
                      <a:pt x="0" y="310"/>
                      <a:pt x="0" y="310"/>
                      <a:pt x="0" y="310"/>
                    </a:cubicBezTo>
                    <a:cubicBezTo>
                      <a:pt x="14" y="237"/>
                      <a:pt x="122" y="231"/>
                      <a:pt x="144" y="303"/>
                    </a:cubicBezTo>
                    <a:cubicBezTo>
                      <a:pt x="244" y="117"/>
                      <a:pt x="244" y="117"/>
                      <a:pt x="244" y="117"/>
                    </a:cubicBezTo>
                    <a:cubicBezTo>
                      <a:pt x="241" y="106"/>
                      <a:pt x="236" y="96"/>
                      <a:pt x="229" y="87"/>
                    </a:cubicBezTo>
                    <a:cubicBezTo>
                      <a:pt x="223" y="78"/>
                      <a:pt x="236" y="96"/>
                      <a:pt x="229" y="87"/>
                    </a:cubicBez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54"/>
              <p:cNvSpPr>
                <a:spLocks/>
              </p:cNvSpPr>
              <p:nvPr/>
            </p:nvSpPr>
            <p:spPr bwMode="auto">
              <a:xfrm>
                <a:off x="6325548" y="2152683"/>
                <a:ext cx="342390" cy="741846"/>
              </a:xfrm>
              <a:custGeom>
                <a:avLst/>
                <a:gdLst>
                  <a:gd name="T0" fmla="*/ 112 w 117"/>
                  <a:gd name="T1" fmla="*/ 105 h 256"/>
                  <a:gd name="T2" fmla="*/ 49 w 117"/>
                  <a:gd name="T3" fmla="*/ 0 h 256"/>
                  <a:gd name="T4" fmla="*/ 8 w 117"/>
                  <a:gd name="T5" fmla="*/ 182 h 256"/>
                  <a:gd name="T6" fmla="*/ 55 w 117"/>
                  <a:gd name="T7" fmla="*/ 256 h 256"/>
                  <a:gd name="T8" fmla="*/ 117 w 117"/>
                  <a:gd name="T9" fmla="*/ 107 h 256"/>
                  <a:gd name="T10" fmla="*/ 112 w 117"/>
                  <a:gd name="T11" fmla="*/ 105 h 256"/>
                  <a:gd name="T12" fmla="*/ 112 w 117"/>
                  <a:gd name="T13" fmla="*/ 105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256">
                    <a:moveTo>
                      <a:pt x="112" y="105"/>
                    </a:moveTo>
                    <a:cubicBezTo>
                      <a:pt x="67" y="92"/>
                      <a:pt x="38" y="45"/>
                      <a:pt x="49" y="0"/>
                    </a:cubicBezTo>
                    <a:cubicBezTo>
                      <a:pt x="8" y="182"/>
                      <a:pt x="8" y="182"/>
                      <a:pt x="8" y="182"/>
                    </a:cubicBezTo>
                    <a:cubicBezTo>
                      <a:pt x="0" y="215"/>
                      <a:pt x="22" y="248"/>
                      <a:pt x="55" y="256"/>
                    </a:cubicBezTo>
                    <a:cubicBezTo>
                      <a:pt x="117" y="107"/>
                      <a:pt x="117" y="107"/>
                      <a:pt x="117" y="107"/>
                    </a:cubicBezTo>
                    <a:cubicBezTo>
                      <a:pt x="115" y="106"/>
                      <a:pt x="113" y="106"/>
                      <a:pt x="112" y="105"/>
                    </a:cubicBezTo>
                    <a:cubicBezTo>
                      <a:pt x="110" y="105"/>
                      <a:pt x="113" y="106"/>
                      <a:pt x="112" y="105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31"/>
              <p:cNvSpPr>
                <a:spLocks/>
              </p:cNvSpPr>
              <p:nvPr/>
            </p:nvSpPr>
            <p:spPr bwMode="auto">
              <a:xfrm>
                <a:off x="5004924" y="3583874"/>
                <a:ext cx="806933" cy="617066"/>
              </a:xfrm>
              <a:custGeom>
                <a:avLst/>
                <a:gdLst>
                  <a:gd name="T0" fmla="*/ 207 w 211"/>
                  <a:gd name="T1" fmla="*/ 130 h 162"/>
                  <a:gd name="T2" fmla="*/ 124 w 211"/>
                  <a:gd name="T3" fmla="*/ 27 h 162"/>
                  <a:gd name="T4" fmla="*/ 10 w 211"/>
                  <a:gd name="T5" fmla="*/ 0 h 162"/>
                  <a:gd name="T6" fmla="*/ 1 w 211"/>
                  <a:gd name="T7" fmla="*/ 33 h 162"/>
                  <a:gd name="T8" fmla="*/ 1 w 211"/>
                  <a:gd name="T9" fmla="*/ 33 h 162"/>
                  <a:gd name="T10" fmla="*/ 0 w 211"/>
                  <a:gd name="T11" fmla="*/ 47 h 162"/>
                  <a:gd name="T12" fmla="*/ 67 w 211"/>
                  <a:gd name="T13" fmla="*/ 143 h 162"/>
                  <a:gd name="T14" fmla="*/ 211 w 211"/>
                  <a:gd name="T15" fmla="*/ 129 h 162"/>
                  <a:gd name="T16" fmla="*/ 207 w 211"/>
                  <a:gd name="T17" fmla="*/ 130 h 162"/>
                  <a:gd name="T18" fmla="*/ 207 w 211"/>
                  <a:gd name="T19" fmla="*/ 13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1" h="162">
                    <a:moveTo>
                      <a:pt x="207" y="130"/>
                    </a:moveTo>
                    <a:cubicBezTo>
                      <a:pt x="148" y="142"/>
                      <a:pt x="100" y="80"/>
                      <a:pt x="124" y="27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5" y="11"/>
                      <a:pt x="2" y="22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0" y="38"/>
                      <a:pt x="0" y="42"/>
                      <a:pt x="0" y="47"/>
                    </a:cubicBezTo>
                    <a:cubicBezTo>
                      <a:pt x="1" y="89"/>
                      <a:pt x="28" y="127"/>
                      <a:pt x="67" y="143"/>
                    </a:cubicBezTo>
                    <a:cubicBezTo>
                      <a:pt x="114" y="162"/>
                      <a:pt x="165" y="140"/>
                      <a:pt x="211" y="129"/>
                    </a:cubicBezTo>
                    <a:cubicBezTo>
                      <a:pt x="210" y="129"/>
                      <a:pt x="208" y="129"/>
                      <a:pt x="207" y="130"/>
                    </a:cubicBezTo>
                    <a:cubicBezTo>
                      <a:pt x="207" y="130"/>
                      <a:pt x="208" y="129"/>
                      <a:pt x="207" y="13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70"/>
              <p:cNvSpPr>
                <a:spLocks/>
              </p:cNvSpPr>
              <p:nvPr/>
            </p:nvSpPr>
            <p:spPr bwMode="auto">
              <a:xfrm>
                <a:off x="5926790" y="2266912"/>
                <a:ext cx="52839" cy="1367448"/>
              </a:xfrm>
              <a:custGeom>
                <a:avLst/>
                <a:gdLst>
                  <a:gd name="T0" fmla="*/ 0 w 25"/>
                  <a:gd name="T1" fmla="*/ 0 h 647"/>
                  <a:gd name="T2" fmla="*/ 24 w 25"/>
                  <a:gd name="T3" fmla="*/ 229 h 647"/>
                  <a:gd name="T4" fmla="*/ 25 w 25"/>
                  <a:gd name="T5" fmla="*/ 647 h 647"/>
                  <a:gd name="T6" fmla="*/ 3 w 25"/>
                  <a:gd name="T7" fmla="*/ 604 h 647"/>
                  <a:gd name="T8" fmla="*/ 0 w 25"/>
                  <a:gd name="T9" fmla="*/ 0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647">
                    <a:moveTo>
                      <a:pt x="0" y="0"/>
                    </a:moveTo>
                    <a:lnTo>
                      <a:pt x="24" y="229"/>
                    </a:lnTo>
                    <a:lnTo>
                      <a:pt x="25" y="647"/>
                    </a:lnTo>
                    <a:lnTo>
                      <a:pt x="3" y="6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69"/>
              <p:cNvSpPr>
                <a:spLocks/>
              </p:cNvSpPr>
              <p:nvPr/>
            </p:nvSpPr>
            <p:spPr bwMode="auto">
              <a:xfrm>
                <a:off x="5486481" y="3545121"/>
                <a:ext cx="494564" cy="90882"/>
              </a:xfrm>
              <a:custGeom>
                <a:avLst/>
                <a:gdLst>
                  <a:gd name="T0" fmla="*/ 212 w 234"/>
                  <a:gd name="T1" fmla="*/ 0 h 43"/>
                  <a:gd name="T2" fmla="*/ 27 w 234"/>
                  <a:gd name="T3" fmla="*/ 0 h 43"/>
                  <a:gd name="T4" fmla="*/ 0 w 234"/>
                  <a:gd name="T5" fmla="*/ 0 h 43"/>
                  <a:gd name="T6" fmla="*/ 86 w 234"/>
                  <a:gd name="T7" fmla="*/ 43 h 43"/>
                  <a:gd name="T8" fmla="*/ 106 w 234"/>
                  <a:gd name="T9" fmla="*/ 43 h 43"/>
                  <a:gd name="T10" fmla="*/ 234 w 234"/>
                  <a:gd name="T11" fmla="*/ 43 h 43"/>
                  <a:gd name="T12" fmla="*/ 212 w 234"/>
                  <a:gd name="T1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4" h="43">
                    <a:moveTo>
                      <a:pt x="212" y="0"/>
                    </a:moveTo>
                    <a:lnTo>
                      <a:pt x="27" y="0"/>
                    </a:lnTo>
                    <a:lnTo>
                      <a:pt x="0" y="0"/>
                    </a:lnTo>
                    <a:lnTo>
                      <a:pt x="86" y="43"/>
                    </a:lnTo>
                    <a:lnTo>
                      <a:pt x="106" y="43"/>
                    </a:lnTo>
                    <a:lnTo>
                      <a:pt x="234" y="43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71"/>
              <p:cNvSpPr>
                <a:spLocks/>
              </p:cNvSpPr>
              <p:nvPr/>
            </p:nvSpPr>
            <p:spPr bwMode="auto">
              <a:xfrm>
                <a:off x="5261499" y="3471285"/>
                <a:ext cx="463443" cy="518553"/>
              </a:xfrm>
              <a:custGeom>
                <a:avLst/>
                <a:gdLst>
                  <a:gd name="T0" fmla="*/ 131 w 136"/>
                  <a:gd name="T1" fmla="*/ 76 h 152"/>
                  <a:gd name="T2" fmla="*/ 123 w 136"/>
                  <a:gd name="T3" fmla="*/ 46 h 152"/>
                  <a:gd name="T4" fmla="*/ 113 w 136"/>
                  <a:gd name="T5" fmla="*/ 32 h 152"/>
                  <a:gd name="T6" fmla="*/ 50 w 136"/>
                  <a:gd name="T7" fmla="*/ 0 h 152"/>
                  <a:gd name="T8" fmla="*/ 0 w 136"/>
                  <a:gd name="T9" fmla="*/ 152 h 152"/>
                  <a:gd name="T10" fmla="*/ 69 w 136"/>
                  <a:gd name="T11" fmla="*/ 140 h 152"/>
                  <a:gd name="T12" fmla="*/ 112 w 136"/>
                  <a:gd name="T13" fmla="*/ 121 h 152"/>
                  <a:gd name="T14" fmla="*/ 131 w 136"/>
                  <a:gd name="T15" fmla="*/ 76 h 152"/>
                  <a:gd name="T16" fmla="*/ 131 w 136"/>
                  <a:gd name="T1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6" h="152">
                    <a:moveTo>
                      <a:pt x="131" y="76"/>
                    </a:moveTo>
                    <a:cubicBezTo>
                      <a:pt x="131" y="65"/>
                      <a:pt x="128" y="55"/>
                      <a:pt x="123" y="46"/>
                    </a:cubicBezTo>
                    <a:cubicBezTo>
                      <a:pt x="121" y="41"/>
                      <a:pt x="117" y="37"/>
                      <a:pt x="113" y="32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99" y="52"/>
                      <a:pt x="72" y="139"/>
                      <a:pt x="0" y="152"/>
                    </a:cubicBezTo>
                    <a:cubicBezTo>
                      <a:pt x="23" y="148"/>
                      <a:pt x="46" y="144"/>
                      <a:pt x="69" y="140"/>
                    </a:cubicBezTo>
                    <a:cubicBezTo>
                      <a:pt x="85" y="137"/>
                      <a:pt x="100" y="133"/>
                      <a:pt x="112" y="121"/>
                    </a:cubicBezTo>
                    <a:cubicBezTo>
                      <a:pt x="121" y="112"/>
                      <a:pt x="136" y="90"/>
                      <a:pt x="131" y="76"/>
                    </a:cubicBezTo>
                    <a:cubicBezTo>
                      <a:pt x="131" y="75"/>
                      <a:pt x="131" y="76"/>
                      <a:pt x="131" y="76"/>
                    </a:cubicBez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66" name="Freeform 63"/>
              <p:cNvSpPr>
                <a:spLocks/>
              </p:cNvSpPr>
              <p:nvPr/>
            </p:nvSpPr>
            <p:spPr bwMode="auto">
              <a:xfrm>
                <a:off x="4695187" y="3549334"/>
                <a:ext cx="705916" cy="95109"/>
              </a:xfrm>
              <a:custGeom>
                <a:avLst/>
                <a:gdLst>
                  <a:gd name="T0" fmla="*/ 192 w 334"/>
                  <a:gd name="T1" fmla="*/ 0 h 45"/>
                  <a:gd name="T2" fmla="*/ 177 w 334"/>
                  <a:gd name="T3" fmla="*/ 0 h 45"/>
                  <a:gd name="T4" fmla="*/ 164 w 334"/>
                  <a:gd name="T5" fmla="*/ 0 h 45"/>
                  <a:gd name="T6" fmla="*/ 0 w 334"/>
                  <a:gd name="T7" fmla="*/ 2 h 45"/>
                  <a:gd name="T8" fmla="*/ 200 w 334"/>
                  <a:gd name="T9" fmla="*/ 45 h 45"/>
                  <a:gd name="T10" fmla="*/ 315 w 334"/>
                  <a:gd name="T11" fmla="*/ 44 h 45"/>
                  <a:gd name="T12" fmla="*/ 324 w 334"/>
                  <a:gd name="T13" fmla="*/ 44 h 45"/>
                  <a:gd name="T14" fmla="*/ 334 w 334"/>
                  <a:gd name="T15" fmla="*/ 44 h 45"/>
                  <a:gd name="T16" fmla="*/ 192 w 334"/>
                  <a:gd name="T1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4" h="45">
                    <a:moveTo>
                      <a:pt x="192" y="0"/>
                    </a:moveTo>
                    <a:lnTo>
                      <a:pt x="177" y="0"/>
                    </a:lnTo>
                    <a:lnTo>
                      <a:pt x="164" y="0"/>
                    </a:lnTo>
                    <a:lnTo>
                      <a:pt x="0" y="2"/>
                    </a:lnTo>
                    <a:lnTo>
                      <a:pt x="200" y="45"/>
                    </a:lnTo>
                    <a:lnTo>
                      <a:pt x="315" y="44"/>
                    </a:lnTo>
                    <a:lnTo>
                      <a:pt x="324" y="44"/>
                    </a:lnTo>
                    <a:lnTo>
                      <a:pt x="334" y="44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61" name="Freeform 58"/>
              <p:cNvSpPr>
                <a:spLocks/>
              </p:cNvSpPr>
              <p:nvPr/>
            </p:nvSpPr>
            <p:spPr bwMode="auto">
              <a:xfrm>
                <a:off x="4691586" y="1449388"/>
                <a:ext cx="2589063" cy="2538338"/>
              </a:xfrm>
              <a:custGeom>
                <a:avLst/>
                <a:gdLst>
                  <a:gd name="T0" fmla="*/ 447 w 903"/>
                  <a:gd name="T1" fmla="*/ 1 h 881"/>
                  <a:gd name="T2" fmla="*/ 645 w 903"/>
                  <a:gd name="T3" fmla="*/ 13 h 881"/>
                  <a:gd name="T4" fmla="*/ 759 w 903"/>
                  <a:gd name="T5" fmla="*/ 40 h 881"/>
                  <a:gd name="T6" fmla="*/ 841 w 903"/>
                  <a:gd name="T7" fmla="*/ 84 h 881"/>
                  <a:gd name="T8" fmla="*/ 881 w 903"/>
                  <a:gd name="T9" fmla="*/ 123 h 881"/>
                  <a:gd name="T10" fmla="*/ 896 w 903"/>
                  <a:gd name="T11" fmla="*/ 144 h 881"/>
                  <a:gd name="T12" fmla="*/ 808 w 903"/>
                  <a:gd name="T13" fmla="*/ 227 h 881"/>
                  <a:gd name="T14" fmla="*/ 770 w 903"/>
                  <a:gd name="T15" fmla="*/ 172 h 881"/>
                  <a:gd name="T16" fmla="*/ 704 w 903"/>
                  <a:gd name="T17" fmla="*/ 151 h 881"/>
                  <a:gd name="T18" fmla="*/ 628 w 903"/>
                  <a:gd name="T19" fmla="*/ 183 h 881"/>
                  <a:gd name="T20" fmla="*/ 597 w 903"/>
                  <a:gd name="T21" fmla="*/ 257 h 881"/>
                  <a:gd name="T22" fmla="*/ 612 w 903"/>
                  <a:gd name="T23" fmla="*/ 310 h 881"/>
                  <a:gd name="T24" fmla="*/ 650 w 903"/>
                  <a:gd name="T25" fmla="*/ 347 h 881"/>
                  <a:gd name="T26" fmla="*/ 528 w 903"/>
                  <a:gd name="T27" fmla="*/ 394 h 881"/>
                  <a:gd name="T28" fmla="*/ 524 w 903"/>
                  <a:gd name="T29" fmla="*/ 342 h 881"/>
                  <a:gd name="T30" fmla="*/ 518 w 903"/>
                  <a:gd name="T31" fmla="*/ 319 h 881"/>
                  <a:gd name="T32" fmla="*/ 506 w 903"/>
                  <a:gd name="T33" fmla="*/ 302 h 881"/>
                  <a:gd name="T34" fmla="*/ 489 w 903"/>
                  <a:gd name="T35" fmla="*/ 292 h 881"/>
                  <a:gd name="T36" fmla="*/ 456 w 903"/>
                  <a:gd name="T37" fmla="*/ 286 h 881"/>
                  <a:gd name="T38" fmla="*/ 431 w 903"/>
                  <a:gd name="T39" fmla="*/ 727 h 881"/>
                  <a:gd name="T40" fmla="*/ 275 w 903"/>
                  <a:gd name="T41" fmla="*/ 728 h 881"/>
                  <a:gd name="T42" fmla="*/ 282 w 903"/>
                  <a:gd name="T43" fmla="*/ 736 h 881"/>
                  <a:gd name="T44" fmla="*/ 288 w 903"/>
                  <a:gd name="T45" fmla="*/ 746 h 881"/>
                  <a:gd name="T46" fmla="*/ 297 w 903"/>
                  <a:gd name="T47" fmla="*/ 767 h 881"/>
                  <a:gd name="T48" fmla="*/ 300 w 903"/>
                  <a:gd name="T49" fmla="*/ 790 h 881"/>
                  <a:gd name="T50" fmla="*/ 274 w 903"/>
                  <a:gd name="T51" fmla="*/ 854 h 881"/>
                  <a:gd name="T52" fmla="*/ 209 w 903"/>
                  <a:gd name="T53" fmla="*/ 881 h 881"/>
                  <a:gd name="T54" fmla="*/ 143 w 903"/>
                  <a:gd name="T55" fmla="*/ 855 h 881"/>
                  <a:gd name="T56" fmla="*/ 116 w 903"/>
                  <a:gd name="T57" fmla="*/ 791 h 881"/>
                  <a:gd name="T58" fmla="*/ 119 w 903"/>
                  <a:gd name="T59" fmla="*/ 768 h 881"/>
                  <a:gd name="T60" fmla="*/ 128 w 903"/>
                  <a:gd name="T61" fmla="*/ 746 h 881"/>
                  <a:gd name="T62" fmla="*/ 135 w 903"/>
                  <a:gd name="T63" fmla="*/ 737 h 881"/>
                  <a:gd name="T64" fmla="*/ 142 w 903"/>
                  <a:gd name="T65" fmla="*/ 729 h 881"/>
                  <a:gd name="T66" fmla="*/ 121 w 903"/>
                  <a:gd name="T67" fmla="*/ 729 h 881"/>
                  <a:gd name="T68" fmla="*/ 0 w 903"/>
                  <a:gd name="T69" fmla="*/ 2 h 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03" h="881">
                    <a:moveTo>
                      <a:pt x="313" y="0"/>
                    </a:moveTo>
                    <a:cubicBezTo>
                      <a:pt x="361" y="0"/>
                      <a:pt x="406" y="0"/>
                      <a:pt x="447" y="1"/>
                    </a:cubicBezTo>
                    <a:cubicBezTo>
                      <a:pt x="488" y="2"/>
                      <a:pt x="525" y="3"/>
                      <a:pt x="558" y="5"/>
                    </a:cubicBezTo>
                    <a:cubicBezTo>
                      <a:pt x="591" y="7"/>
                      <a:pt x="620" y="10"/>
                      <a:pt x="645" y="13"/>
                    </a:cubicBezTo>
                    <a:cubicBezTo>
                      <a:pt x="670" y="16"/>
                      <a:pt x="692" y="20"/>
                      <a:pt x="709" y="24"/>
                    </a:cubicBezTo>
                    <a:cubicBezTo>
                      <a:pt x="727" y="29"/>
                      <a:pt x="743" y="34"/>
                      <a:pt x="759" y="40"/>
                    </a:cubicBezTo>
                    <a:cubicBezTo>
                      <a:pt x="775" y="46"/>
                      <a:pt x="789" y="52"/>
                      <a:pt x="803" y="60"/>
                    </a:cubicBezTo>
                    <a:cubicBezTo>
                      <a:pt x="817" y="67"/>
                      <a:pt x="829" y="75"/>
                      <a:pt x="841" y="84"/>
                    </a:cubicBezTo>
                    <a:cubicBezTo>
                      <a:pt x="852" y="93"/>
                      <a:pt x="863" y="103"/>
                      <a:pt x="872" y="113"/>
                    </a:cubicBezTo>
                    <a:cubicBezTo>
                      <a:pt x="875" y="116"/>
                      <a:pt x="878" y="120"/>
                      <a:pt x="881" y="123"/>
                    </a:cubicBezTo>
                    <a:cubicBezTo>
                      <a:pt x="884" y="126"/>
                      <a:pt x="886" y="130"/>
                      <a:pt x="889" y="133"/>
                    </a:cubicBezTo>
                    <a:cubicBezTo>
                      <a:pt x="891" y="137"/>
                      <a:pt x="894" y="140"/>
                      <a:pt x="896" y="144"/>
                    </a:cubicBezTo>
                    <a:cubicBezTo>
                      <a:pt x="899" y="147"/>
                      <a:pt x="901" y="150"/>
                      <a:pt x="903" y="154"/>
                    </a:cubicBezTo>
                    <a:cubicBezTo>
                      <a:pt x="808" y="227"/>
                      <a:pt x="808" y="227"/>
                      <a:pt x="808" y="227"/>
                    </a:cubicBezTo>
                    <a:cubicBezTo>
                      <a:pt x="805" y="216"/>
                      <a:pt x="800" y="205"/>
                      <a:pt x="793" y="196"/>
                    </a:cubicBezTo>
                    <a:cubicBezTo>
                      <a:pt x="787" y="187"/>
                      <a:pt x="779" y="179"/>
                      <a:pt x="770" y="172"/>
                    </a:cubicBezTo>
                    <a:cubicBezTo>
                      <a:pt x="760" y="166"/>
                      <a:pt x="750" y="160"/>
                      <a:pt x="739" y="157"/>
                    </a:cubicBezTo>
                    <a:cubicBezTo>
                      <a:pt x="728" y="153"/>
                      <a:pt x="716" y="151"/>
                      <a:pt x="704" y="151"/>
                    </a:cubicBezTo>
                    <a:cubicBezTo>
                      <a:pt x="689" y="151"/>
                      <a:pt x="675" y="154"/>
                      <a:pt x="662" y="160"/>
                    </a:cubicBezTo>
                    <a:cubicBezTo>
                      <a:pt x="650" y="165"/>
                      <a:pt x="638" y="173"/>
                      <a:pt x="628" y="183"/>
                    </a:cubicBezTo>
                    <a:cubicBezTo>
                      <a:pt x="619" y="192"/>
                      <a:pt x="611" y="204"/>
                      <a:pt x="606" y="216"/>
                    </a:cubicBezTo>
                    <a:cubicBezTo>
                      <a:pt x="600" y="229"/>
                      <a:pt x="597" y="243"/>
                      <a:pt x="597" y="257"/>
                    </a:cubicBezTo>
                    <a:cubicBezTo>
                      <a:pt x="597" y="267"/>
                      <a:pt x="599" y="276"/>
                      <a:pt x="601" y="285"/>
                    </a:cubicBezTo>
                    <a:cubicBezTo>
                      <a:pt x="604" y="294"/>
                      <a:pt x="607" y="302"/>
                      <a:pt x="612" y="310"/>
                    </a:cubicBezTo>
                    <a:cubicBezTo>
                      <a:pt x="617" y="317"/>
                      <a:pt x="622" y="324"/>
                      <a:pt x="629" y="331"/>
                    </a:cubicBezTo>
                    <a:cubicBezTo>
                      <a:pt x="635" y="337"/>
                      <a:pt x="642" y="343"/>
                      <a:pt x="650" y="347"/>
                    </a:cubicBezTo>
                    <a:cubicBezTo>
                      <a:pt x="529" y="439"/>
                      <a:pt x="529" y="439"/>
                      <a:pt x="529" y="439"/>
                    </a:cubicBezTo>
                    <a:cubicBezTo>
                      <a:pt x="529" y="422"/>
                      <a:pt x="528" y="407"/>
                      <a:pt x="528" y="394"/>
                    </a:cubicBezTo>
                    <a:cubicBezTo>
                      <a:pt x="527" y="382"/>
                      <a:pt x="527" y="371"/>
                      <a:pt x="526" y="363"/>
                    </a:cubicBezTo>
                    <a:cubicBezTo>
                      <a:pt x="526" y="354"/>
                      <a:pt x="525" y="347"/>
                      <a:pt x="524" y="342"/>
                    </a:cubicBezTo>
                    <a:cubicBezTo>
                      <a:pt x="523" y="336"/>
                      <a:pt x="523" y="332"/>
                      <a:pt x="522" y="329"/>
                    </a:cubicBezTo>
                    <a:cubicBezTo>
                      <a:pt x="521" y="326"/>
                      <a:pt x="520" y="322"/>
                      <a:pt x="518" y="319"/>
                    </a:cubicBezTo>
                    <a:cubicBezTo>
                      <a:pt x="517" y="315"/>
                      <a:pt x="515" y="312"/>
                      <a:pt x="513" y="309"/>
                    </a:cubicBezTo>
                    <a:cubicBezTo>
                      <a:pt x="511" y="307"/>
                      <a:pt x="509" y="304"/>
                      <a:pt x="506" y="302"/>
                    </a:cubicBezTo>
                    <a:cubicBezTo>
                      <a:pt x="504" y="300"/>
                      <a:pt x="501" y="298"/>
                      <a:pt x="498" y="296"/>
                    </a:cubicBezTo>
                    <a:cubicBezTo>
                      <a:pt x="496" y="295"/>
                      <a:pt x="493" y="293"/>
                      <a:pt x="489" y="292"/>
                    </a:cubicBezTo>
                    <a:cubicBezTo>
                      <a:pt x="486" y="291"/>
                      <a:pt x="481" y="290"/>
                      <a:pt x="476" y="289"/>
                    </a:cubicBezTo>
                    <a:cubicBezTo>
                      <a:pt x="470" y="288"/>
                      <a:pt x="464" y="287"/>
                      <a:pt x="456" y="286"/>
                    </a:cubicBezTo>
                    <a:cubicBezTo>
                      <a:pt x="448" y="285"/>
                      <a:pt x="440" y="285"/>
                      <a:pt x="429" y="285"/>
                    </a:cubicBezTo>
                    <a:cubicBezTo>
                      <a:pt x="431" y="727"/>
                      <a:pt x="431" y="727"/>
                      <a:pt x="431" y="727"/>
                    </a:cubicBezTo>
                    <a:cubicBezTo>
                      <a:pt x="295" y="728"/>
                      <a:pt x="295" y="728"/>
                      <a:pt x="295" y="728"/>
                    </a:cubicBezTo>
                    <a:cubicBezTo>
                      <a:pt x="275" y="728"/>
                      <a:pt x="275" y="728"/>
                      <a:pt x="275" y="728"/>
                    </a:cubicBezTo>
                    <a:cubicBezTo>
                      <a:pt x="276" y="729"/>
                      <a:pt x="277" y="730"/>
                      <a:pt x="278" y="732"/>
                    </a:cubicBezTo>
                    <a:cubicBezTo>
                      <a:pt x="280" y="733"/>
                      <a:pt x="281" y="735"/>
                      <a:pt x="282" y="736"/>
                    </a:cubicBezTo>
                    <a:cubicBezTo>
                      <a:pt x="283" y="738"/>
                      <a:pt x="284" y="739"/>
                      <a:pt x="285" y="741"/>
                    </a:cubicBezTo>
                    <a:cubicBezTo>
                      <a:pt x="286" y="742"/>
                      <a:pt x="287" y="744"/>
                      <a:pt x="288" y="746"/>
                    </a:cubicBezTo>
                    <a:cubicBezTo>
                      <a:pt x="290" y="749"/>
                      <a:pt x="292" y="752"/>
                      <a:pt x="293" y="756"/>
                    </a:cubicBezTo>
                    <a:cubicBezTo>
                      <a:pt x="295" y="759"/>
                      <a:pt x="296" y="763"/>
                      <a:pt x="297" y="767"/>
                    </a:cubicBezTo>
                    <a:cubicBezTo>
                      <a:pt x="298" y="770"/>
                      <a:pt x="299" y="774"/>
                      <a:pt x="300" y="778"/>
                    </a:cubicBezTo>
                    <a:cubicBezTo>
                      <a:pt x="300" y="782"/>
                      <a:pt x="300" y="786"/>
                      <a:pt x="300" y="790"/>
                    </a:cubicBezTo>
                    <a:cubicBezTo>
                      <a:pt x="300" y="803"/>
                      <a:pt x="298" y="815"/>
                      <a:pt x="293" y="826"/>
                    </a:cubicBezTo>
                    <a:cubicBezTo>
                      <a:pt x="289" y="836"/>
                      <a:pt x="282" y="846"/>
                      <a:pt x="274" y="854"/>
                    </a:cubicBezTo>
                    <a:cubicBezTo>
                      <a:pt x="265" y="863"/>
                      <a:pt x="255" y="869"/>
                      <a:pt x="244" y="874"/>
                    </a:cubicBezTo>
                    <a:cubicBezTo>
                      <a:pt x="233" y="879"/>
                      <a:pt x="221" y="881"/>
                      <a:pt x="209" y="881"/>
                    </a:cubicBezTo>
                    <a:cubicBezTo>
                      <a:pt x="196" y="881"/>
                      <a:pt x="184" y="879"/>
                      <a:pt x="173" y="874"/>
                    </a:cubicBezTo>
                    <a:cubicBezTo>
                      <a:pt x="162" y="870"/>
                      <a:pt x="152" y="863"/>
                      <a:pt x="143" y="855"/>
                    </a:cubicBezTo>
                    <a:cubicBezTo>
                      <a:pt x="135" y="847"/>
                      <a:pt x="128" y="837"/>
                      <a:pt x="124" y="826"/>
                    </a:cubicBezTo>
                    <a:cubicBezTo>
                      <a:pt x="119" y="816"/>
                      <a:pt x="116" y="804"/>
                      <a:pt x="116" y="791"/>
                    </a:cubicBezTo>
                    <a:cubicBezTo>
                      <a:pt x="116" y="787"/>
                      <a:pt x="117" y="783"/>
                      <a:pt x="117" y="779"/>
                    </a:cubicBezTo>
                    <a:cubicBezTo>
                      <a:pt x="118" y="775"/>
                      <a:pt x="118" y="771"/>
                      <a:pt x="119" y="768"/>
                    </a:cubicBezTo>
                    <a:cubicBezTo>
                      <a:pt x="120" y="764"/>
                      <a:pt x="122" y="760"/>
                      <a:pt x="123" y="757"/>
                    </a:cubicBezTo>
                    <a:cubicBezTo>
                      <a:pt x="125" y="753"/>
                      <a:pt x="126" y="750"/>
                      <a:pt x="128" y="746"/>
                    </a:cubicBezTo>
                    <a:cubicBezTo>
                      <a:pt x="129" y="745"/>
                      <a:pt x="130" y="743"/>
                      <a:pt x="131" y="742"/>
                    </a:cubicBezTo>
                    <a:cubicBezTo>
                      <a:pt x="132" y="740"/>
                      <a:pt x="133" y="739"/>
                      <a:pt x="135" y="737"/>
                    </a:cubicBezTo>
                    <a:cubicBezTo>
                      <a:pt x="136" y="736"/>
                      <a:pt x="137" y="734"/>
                      <a:pt x="138" y="733"/>
                    </a:cubicBezTo>
                    <a:cubicBezTo>
                      <a:pt x="139" y="731"/>
                      <a:pt x="141" y="730"/>
                      <a:pt x="142" y="729"/>
                    </a:cubicBezTo>
                    <a:cubicBezTo>
                      <a:pt x="131" y="729"/>
                      <a:pt x="131" y="729"/>
                      <a:pt x="131" y="729"/>
                    </a:cubicBezTo>
                    <a:cubicBezTo>
                      <a:pt x="121" y="729"/>
                      <a:pt x="121" y="729"/>
                      <a:pt x="121" y="729"/>
                    </a:cubicBezTo>
                    <a:cubicBezTo>
                      <a:pt x="1" y="729"/>
                      <a:pt x="1" y="729"/>
                      <a:pt x="1" y="729"/>
                    </a:cubicBezTo>
                    <a:cubicBezTo>
                      <a:pt x="0" y="2"/>
                      <a:pt x="0" y="2"/>
                      <a:pt x="0" y="2"/>
                    </a:cubicBezTo>
                    <a:lnTo>
                      <a:pt x="31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59"/>
              <p:cNvSpPr>
                <a:spLocks/>
              </p:cNvSpPr>
              <p:nvPr/>
            </p:nvSpPr>
            <p:spPr bwMode="auto">
              <a:xfrm>
                <a:off x="4738083" y="1488488"/>
                <a:ext cx="2496068" cy="2460137"/>
              </a:xfrm>
              <a:custGeom>
                <a:avLst/>
                <a:gdLst>
                  <a:gd name="T0" fmla="*/ 195 w 871"/>
                  <a:gd name="T1" fmla="*/ 854 h 854"/>
                  <a:gd name="T2" fmla="*/ 140 w 871"/>
                  <a:gd name="T3" fmla="*/ 831 h 854"/>
                  <a:gd name="T4" fmla="*/ 117 w 871"/>
                  <a:gd name="T5" fmla="*/ 777 h 854"/>
                  <a:gd name="T6" fmla="*/ 119 w 871"/>
                  <a:gd name="T7" fmla="*/ 757 h 854"/>
                  <a:gd name="T8" fmla="*/ 127 w 871"/>
                  <a:gd name="T9" fmla="*/ 739 h 854"/>
                  <a:gd name="T10" fmla="*/ 132 w 871"/>
                  <a:gd name="T11" fmla="*/ 731 h 854"/>
                  <a:gd name="T12" fmla="*/ 138 w 871"/>
                  <a:gd name="T13" fmla="*/ 724 h 854"/>
                  <a:gd name="T14" fmla="*/ 128 w 871"/>
                  <a:gd name="T15" fmla="*/ 701 h 854"/>
                  <a:gd name="T16" fmla="*/ 107 w 871"/>
                  <a:gd name="T17" fmla="*/ 701 h 854"/>
                  <a:gd name="T18" fmla="*/ 0 w 871"/>
                  <a:gd name="T19" fmla="*/ 1 h 854"/>
                  <a:gd name="T20" fmla="*/ 332 w 871"/>
                  <a:gd name="T21" fmla="*/ 0 h 854"/>
                  <a:gd name="T22" fmla="*/ 543 w 871"/>
                  <a:gd name="T23" fmla="*/ 5 h 854"/>
                  <a:gd name="T24" fmla="*/ 692 w 871"/>
                  <a:gd name="T25" fmla="*/ 24 h 854"/>
                  <a:gd name="T26" fmla="*/ 783 w 871"/>
                  <a:gd name="T27" fmla="*/ 58 h 854"/>
                  <a:gd name="T28" fmla="*/ 848 w 871"/>
                  <a:gd name="T29" fmla="*/ 108 h 854"/>
                  <a:gd name="T30" fmla="*/ 864 w 871"/>
                  <a:gd name="T31" fmla="*/ 127 h 854"/>
                  <a:gd name="T32" fmla="*/ 801 w 871"/>
                  <a:gd name="T33" fmla="*/ 191 h 854"/>
                  <a:gd name="T34" fmla="*/ 764 w 871"/>
                  <a:gd name="T35" fmla="*/ 147 h 854"/>
                  <a:gd name="T36" fmla="*/ 691 w 871"/>
                  <a:gd name="T37" fmla="*/ 124 h 854"/>
                  <a:gd name="T38" fmla="*/ 605 w 871"/>
                  <a:gd name="T39" fmla="*/ 159 h 854"/>
                  <a:gd name="T40" fmla="*/ 570 w 871"/>
                  <a:gd name="T41" fmla="*/ 243 h 854"/>
                  <a:gd name="T42" fmla="*/ 586 w 871"/>
                  <a:gd name="T43" fmla="*/ 303 h 854"/>
                  <a:gd name="T44" fmla="*/ 613 w 871"/>
                  <a:gd name="T45" fmla="*/ 334 h 854"/>
                  <a:gd name="T46" fmla="*/ 528 w 871"/>
                  <a:gd name="T47" fmla="*/ 380 h 854"/>
                  <a:gd name="T48" fmla="*/ 525 w 871"/>
                  <a:gd name="T49" fmla="*/ 326 h 854"/>
                  <a:gd name="T50" fmla="*/ 518 w 871"/>
                  <a:gd name="T51" fmla="*/ 299 h 854"/>
                  <a:gd name="T52" fmla="*/ 502 w 871"/>
                  <a:gd name="T53" fmla="*/ 278 h 854"/>
                  <a:gd name="T54" fmla="*/ 480 w 871"/>
                  <a:gd name="T55" fmla="*/ 265 h 854"/>
                  <a:gd name="T56" fmla="*/ 444 w 871"/>
                  <a:gd name="T57" fmla="*/ 258 h 854"/>
                  <a:gd name="T58" fmla="*/ 402 w 871"/>
                  <a:gd name="T59" fmla="*/ 257 h 854"/>
                  <a:gd name="T60" fmla="*/ 404 w 871"/>
                  <a:gd name="T61" fmla="*/ 699 h 854"/>
                  <a:gd name="T62" fmla="*/ 261 w 871"/>
                  <a:gd name="T63" fmla="*/ 700 h 854"/>
                  <a:gd name="T64" fmla="*/ 251 w 871"/>
                  <a:gd name="T65" fmla="*/ 723 h 854"/>
                  <a:gd name="T66" fmla="*/ 257 w 871"/>
                  <a:gd name="T67" fmla="*/ 731 h 854"/>
                  <a:gd name="T68" fmla="*/ 262 w 871"/>
                  <a:gd name="T69" fmla="*/ 739 h 854"/>
                  <a:gd name="T70" fmla="*/ 270 w 871"/>
                  <a:gd name="T71" fmla="*/ 756 h 854"/>
                  <a:gd name="T72" fmla="*/ 273 w 871"/>
                  <a:gd name="T73" fmla="*/ 776 h 854"/>
                  <a:gd name="T74" fmla="*/ 250 w 871"/>
                  <a:gd name="T75" fmla="*/ 831 h 854"/>
                  <a:gd name="T76" fmla="*/ 195 w 871"/>
                  <a:gd name="T77" fmla="*/ 854 h 8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71" h="854">
                    <a:moveTo>
                      <a:pt x="195" y="854"/>
                    </a:moveTo>
                    <a:cubicBezTo>
                      <a:pt x="195" y="854"/>
                      <a:pt x="195" y="854"/>
                      <a:pt x="195" y="854"/>
                    </a:cubicBezTo>
                    <a:cubicBezTo>
                      <a:pt x="184" y="854"/>
                      <a:pt x="174" y="852"/>
                      <a:pt x="165" y="848"/>
                    </a:cubicBezTo>
                    <a:cubicBezTo>
                      <a:pt x="155" y="844"/>
                      <a:pt x="147" y="838"/>
                      <a:pt x="140" y="831"/>
                    </a:cubicBezTo>
                    <a:cubicBezTo>
                      <a:pt x="133" y="824"/>
                      <a:pt x="127" y="816"/>
                      <a:pt x="123" y="807"/>
                    </a:cubicBezTo>
                    <a:cubicBezTo>
                      <a:pt x="119" y="798"/>
                      <a:pt x="117" y="788"/>
                      <a:pt x="117" y="777"/>
                    </a:cubicBezTo>
                    <a:cubicBezTo>
                      <a:pt x="117" y="774"/>
                      <a:pt x="117" y="770"/>
                      <a:pt x="118" y="767"/>
                    </a:cubicBezTo>
                    <a:cubicBezTo>
                      <a:pt x="118" y="764"/>
                      <a:pt x="119" y="761"/>
                      <a:pt x="119" y="757"/>
                    </a:cubicBezTo>
                    <a:cubicBezTo>
                      <a:pt x="120" y="754"/>
                      <a:pt x="121" y="751"/>
                      <a:pt x="123" y="748"/>
                    </a:cubicBezTo>
                    <a:cubicBezTo>
                      <a:pt x="124" y="745"/>
                      <a:pt x="125" y="742"/>
                      <a:pt x="127" y="739"/>
                    </a:cubicBezTo>
                    <a:cubicBezTo>
                      <a:pt x="128" y="738"/>
                      <a:pt x="129" y="737"/>
                      <a:pt x="130" y="735"/>
                    </a:cubicBezTo>
                    <a:cubicBezTo>
                      <a:pt x="130" y="734"/>
                      <a:pt x="131" y="733"/>
                      <a:pt x="132" y="731"/>
                    </a:cubicBezTo>
                    <a:cubicBezTo>
                      <a:pt x="133" y="730"/>
                      <a:pt x="134" y="729"/>
                      <a:pt x="135" y="728"/>
                    </a:cubicBezTo>
                    <a:cubicBezTo>
                      <a:pt x="136" y="727"/>
                      <a:pt x="137" y="725"/>
                      <a:pt x="138" y="724"/>
                    </a:cubicBezTo>
                    <a:cubicBezTo>
                      <a:pt x="162" y="701"/>
                      <a:pt x="162" y="701"/>
                      <a:pt x="162" y="701"/>
                    </a:cubicBezTo>
                    <a:cubicBezTo>
                      <a:pt x="128" y="701"/>
                      <a:pt x="128" y="701"/>
                      <a:pt x="128" y="701"/>
                    </a:cubicBezTo>
                    <a:cubicBezTo>
                      <a:pt x="117" y="701"/>
                      <a:pt x="117" y="701"/>
                      <a:pt x="117" y="701"/>
                    </a:cubicBezTo>
                    <a:cubicBezTo>
                      <a:pt x="107" y="701"/>
                      <a:pt x="107" y="701"/>
                      <a:pt x="107" y="701"/>
                    </a:cubicBezTo>
                    <a:cubicBezTo>
                      <a:pt x="1" y="701"/>
                      <a:pt x="1" y="701"/>
                      <a:pt x="1" y="70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311" y="0"/>
                      <a:pt x="321" y="0"/>
                      <a:pt x="332" y="0"/>
                    </a:cubicBezTo>
                    <a:cubicBezTo>
                      <a:pt x="368" y="0"/>
                      <a:pt x="402" y="0"/>
                      <a:pt x="433" y="1"/>
                    </a:cubicBezTo>
                    <a:cubicBezTo>
                      <a:pt x="473" y="2"/>
                      <a:pt x="510" y="3"/>
                      <a:pt x="543" y="5"/>
                    </a:cubicBezTo>
                    <a:cubicBezTo>
                      <a:pt x="576" y="7"/>
                      <a:pt x="605" y="10"/>
                      <a:pt x="630" y="13"/>
                    </a:cubicBezTo>
                    <a:cubicBezTo>
                      <a:pt x="655" y="16"/>
                      <a:pt x="675" y="20"/>
                      <a:pt x="692" y="24"/>
                    </a:cubicBezTo>
                    <a:cubicBezTo>
                      <a:pt x="709" y="28"/>
                      <a:pt x="725" y="33"/>
                      <a:pt x="741" y="39"/>
                    </a:cubicBezTo>
                    <a:cubicBezTo>
                      <a:pt x="756" y="44"/>
                      <a:pt x="770" y="51"/>
                      <a:pt x="783" y="58"/>
                    </a:cubicBezTo>
                    <a:cubicBezTo>
                      <a:pt x="796" y="65"/>
                      <a:pt x="808" y="73"/>
                      <a:pt x="819" y="81"/>
                    </a:cubicBezTo>
                    <a:cubicBezTo>
                      <a:pt x="830" y="90"/>
                      <a:pt x="840" y="99"/>
                      <a:pt x="848" y="108"/>
                    </a:cubicBezTo>
                    <a:cubicBezTo>
                      <a:pt x="851" y="112"/>
                      <a:pt x="854" y="115"/>
                      <a:pt x="857" y="118"/>
                    </a:cubicBezTo>
                    <a:cubicBezTo>
                      <a:pt x="859" y="121"/>
                      <a:pt x="862" y="124"/>
                      <a:pt x="864" y="127"/>
                    </a:cubicBezTo>
                    <a:cubicBezTo>
                      <a:pt x="867" y="131"/>
                      <a:pt x="869" y="134"/>
                      <a:pt x="871" y="137"/>
                    </a:cubicBezTo>
                    <a:cubicBezTo>
                      <a:pt x="801" y="191"/>
                      <a:pt x="801" y="191"/>
                      <a:pt x="801" y="191"/>
                    </a:cubicBezTo>
                    <a:cubicBezTo>
                      <a:pt x="798" y="185"/>
                      <a:pt x="795" y="180"/>
                      <a:pt x="791" y="174"/>
                    </a:cubicBezTo>
                    <a:cubicBezTo>
                      <a:pt x="784" y="164"/>
                      <a:pt x="775" y="155"/>
                      <a:pt x="764" y="147"/>
                    </a:cubicBezTo>
                    <a:cubicBezTo>
                      <a:pt x="754" y="140"/>
                      <a:pt x="743" y="134"/>
                      <a:pt x="730" y="130"/>
                    </a:cubicBezTo>
                    <a:cubicBezTo>
                      <a:pt x="718" y="126"/>
                      <a:pt x="705" y="124"/>
                      <a:pt x="691" y="124"/>
                    </a:cubicBezTo>
                    <a:cubicBezTo>
                      <a:pt x="674" y="124"/>
                      <a:pt x="658" y="127"/>
                      <a:pt x="643" y="133"/>
                    </a:cubicBezTo>
                    <a:cubicBezTo>
                      <a:pt x="629" y="139"/>
                      <a:pt x="616" y="148"/>
                      <a:pt x="605" y="159"/>
                    </a:cubicBezTo>
                    <a:cubicBezTo>
                      <a:pt x="594" y="170"/>
                      <a:pt x="585" y="183"/>
                      <a:pt x="579" y="197"/>
                    </a:cubicBezTo>
                    <a:cubicBezTo>
                      <a:pt x="573" y="212"/>
                      <a:pt x="570" y="227"/>
                      <a:pt x="570" y="243"/>
                    </a:cubicBezTo>
                    <a:cubicBezTo>
                      <a:pt x="570" y="254"/>
                      <a:pt x="571" y="264"/>
                      <a:pt x="574" y="275"/>
                    </a:cubicBezTo>
                    <a:cubicBezTo>
                      <a:pt x="577" y="285"/>
                      <a:pt x="581" y="294"/>
                      <a:pt x="586" y="303"/>
                    </a:cubicBezTo>
                    <a:cubicBezTo>
                      <a:pt x="592" y="311"/>
                      <a:pt x="598" y="319"/>
                      <a:pt x="605" y="326"/>
                    </a:cubicBezTo>
                    <a:cubicBezTo>
                      <a:pt x="608" y="329"/>
                      <a:pt x="610" y="331"/>
                      <a:pt x="613" y="334"/>
                    </a:cubicBezTo>
                    <a:cubicBezTo>
                      <a:pt x="529" y="398"/>
                      <a:pt x="529" y="398"/>
                      <a:pt x="529" y="398"/>
                    </a:cubicBezTo>
                    <a:cubicBezTo>
                      <a:pt x="529" y="391"/>
                      <a:pt x="529" y="385"/>
                      <a:pt x="528" y="380"/>
                    </a:cubicBezTo>
                    <a:cubicBezTo>
                      <a:pt x="528" y="367"/>
                      <a:pt x="527" y="356"/>
                      <a:pt x="527" y="348"/>
                    </a:cubicBezTo>
                    <a:cubicBezTo>
                      <a:pt x="526" y="339"/>
                      <a:pt x="525" y="331"/>
                      <a:pt x="525" y="326"/>
                    </a:cubicBezTo>
                    <a:cubicBezTo>
                      <a:pt x="524" y="320"/>
                      <a:pt x="523" y="315"/>
                      <a:pt x="522" y="312"/>
                    </a:cubicBezTo>
                    <a:cubicBezTo>
                      <a:pt x="521" y="308"/>
                      <a:pt x="520" y="303"/>
                      <a:pt x="518" y="299"/>
                    </a:cubicBezTo>
                    <a:cubicBezTo>
                      <a:pt x="516" y="295"/>
                      <a:pt x="514" y="291"/>
                      <a:pt x="511" y="288"/>
                    </a:cubicBezTo>
                    <a:cubicBezTo>
                      <a:pt x="509" y="284"/>
                      <a:pt x="506" y="281"/>
                      <a:pt x="502" y="278"/>
                    </a:cubicBezTo>
                    <a:cubicBezTo>
                      <a:pt x="499" y="275"/>
                      <a:pt x="495" y="272"/>
                      <a:pt x="491" y="270"/>
                    </a:cubicBezTo>
                    <a:cubicBezTo>
                      <a:pt x="488" y="268"/>
                      <a:pt x="484" y="266"/>
                      <a:pt x="480" y="265"/>
                    </a:cubicBezTo>
                    <a:cubicBezTo>
                      <a:pt x="476" y="264"/>
                      <a:pt x="471" y="262"/>
                      <a:pt x="465" y="261"/>
                    </a:cubicBezTo>
                    <a:cubicBezTo>
                      <a:pt x="459" y="260"/>
                      <a:pt x="452" y="259"/>
                      <a:pt x="444" y="258"/>
                    </a:cubicBezTo>
                    <a:cubicBezTo>
                      <a:pt x="436" y="258"/>
                      <a:pt x="426" y="257"/>
                      <a:pt x="416" y="257"/>
                    </a:cubicBezTo>
                    <a:cubicBezTo>
                      <a:pt x="402" y="257"/>
                      <a:pt x="402" y="257"/>
                      <a:pt x="402" y="257"/>
                    </a:cubicBezTo>
                    <a:cubicBezTo>
                      <a:pt x="402" y="271"/>
                      <a:pt x="402" y="271"/>
                      <a:pt x="402" y="271"/>
                    </a:cubicBezTo>
                    <a:cubicBezTo>
                      <a:pt x="404" y="699"/>
                      <a:pt x="404" y="699"/>
                      <a:pt x="404" y="699"/>
                    </a:cubicBezTo>
                    <a:cubicBezTo>
                      <a:pt x="282" y="700"/>
                      <a:pt x="282" y="700"/>
                      <a:pt x="282" y="700"/>
                    </a:cubicBezTo>
                    <a:cubicBezTo>
                      <a:pt x="261" y="700"/>
                      <a:pt x="261" y="700"/>
                      <a:pt x="261" y="700"/>
                    </a:cubicBezTo>
                    <a:cubicBezTo>
                      <a:pt x="229" y="700"/>
                      <a:pt x="229" y="700"/>
                      <a:pt x="229" y="700"/>
                    </a:cubicBezTo>
                    <a:cubicBezTo>
                      <a:pt x="251" y="723"/>
                      <a:pt x="251" y="723"/>
                      <a:pt x="251" y="723"/>
                    </a:cubicBezTo>
                    <a:cubicBezTo>
                      <a:pt x="252" y="724"/>
                      <a:pt x="253" y="726"/>
                      <a:pt x="254" y="727"/>
                    </a:cubicBezTo>
                    <a:cubicBezTo>
                      <a:pt x="255" y="728"/>
                      <a:pt x="256" y="729"/>
                      <a:pt x="257" y="731"/>
                    </a:cubicBezTo>
                    <a:cubicBezTo>
                      <a:pt x="258" y="732"/>
                      <a:pt x="259" y="733"/>
                      <a:pt x="260" y="734"/>
                    </a:cubicBezTo>
                    <a:cubicBezTo>
                      <a:pt x="261" y="736"/>
                      <a:pt x="262" y="737"/>
                      <a:pt x="262" y="739"/>
                    </a:cubicBezTo>
                    <a:cubicBezTo>
                      <a:pt x="264" y="741"/>
                      <a:pt x="266" y="744"/>
                      <a:pt x="267" y="747"/>
                    </a:cubicBezTo>
                    <a:cubicBezTo>
                      <a:pt x="268" y="750"/>
                      <a:pt x="269" y="753"/>
                      <a:pt x="270" y="756"/>
                    </a:cubicBezTo>
                    <a:cubicBezTo>
                      <a:pt x="271" y="760"/>
                      <a:pt x="272" y="763"/>
                      <a:pt x="272" y="766"/>
                    </a:cubicBezTo>
                    <a:cubicBezTo>
                      <a:pt x="273" y="770"/>
                      <a:pt x="273" y="773"/>
                      <a:pt x="273" y="776"/>
                    </a:cubicBezTo>
                    <a:cubicBezTo>
                      <a:pt x="273" y="787"/>
                      <a:pt x="271" y="797"/>
                      <a:pt x="267" y="806"/>
                    </a:cubicBezTo>
                    <a:cubicBezTo>
                      <a:pt x="263" y="815"/>
                      <a:pt x="257" y="824"/>
                      <a:pt x="250" y="831"/>
                    </a:cubicBezTo>
                    <a:cubicBezTo>
                      <a:pt x="243" y="838"/>
                      <a:pt x="235" y="843"/>
                      <a:pt x="225" y="847"/>
                    </a:cubicBezTo>
                    <a:cubicBezTo>
                      <a:pt x="216" y="851"/>
                      <a:pt x="206" y="854"/>
                      <a:pt x="195" y="854"/>
                    </a:cubicBezTo>
                    <a:close/>
                  </a:path>
                </a:pathLst>
              </a:custGeom>
              <a:solidFill>
                <a:srgbClr val="0BB7C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64"/>
              <p:cNvSpPr>
                <a:spLocks/>
              </p:cNvSpPr>
              <p:nvPr/>
            </p:nvSpPr>
            <p:spPr bwMode="auto">
              <a:xfrm>
                <a:off x="6709945" y="1895988"/>
                <a:ext cx="560084" cy="741846"/>
              </a:xfrm>
              <a:custGeom>
                <a:avLst/>
                <a:gdLst>
                  <a:gd name="T0" fmla="*/ 265 w 265"/>
                  <a:gd name="T1" fmla="*/ 0 h 351"/>
                  <a:gd name="T2" fmla="*/ 91 w 265"/>
                  <a:gd name="T3" fmla="*/ 282 h 351"/>
                  <a:gd name="T4" fmla="*/ 0 w 265"/>
                  <a:gd name="T5" fmla="*/ 351 h 351"/>
                  <a:gd name="T6" fmla="*/ 136 w 265"/>
                  <a:gd name="T7" fmla="*/ 98 h 351"/>
                  <a:gd name="T8" fmla="*/ 265 w 265"/>
                  <a:gd name="T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5" h="351">
                    <a:moveTo>
                      <a:pt x="265" y="0"/>
                    </a:moveTo>
                    <a:lnTo>
                      <a:pt x="91" y="282"/>
                    </a:lnTo>
                    <a:lnTo>
                      <a:pt x="0" y="351"/>
                    </a:lnTo>
                    <a:lnTo>
                      <a:pt x="136" y="98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66"/>
              <p:cNvSpPr>
                <a:spLocks/>
              </p:cNvSpPr>
              <p:nvPr/>
            </p:nvSpPr>
            <p:spPr bwMode="auto">
              <a:xfrm>
                <a:off x="6168788" y="2447140"/>
                <a:ext cx="388888" cy="610808"/>
              </a:xfrm>
              <a:custGeom>
                <a:avLst/>
                <a:gdLst>
                  <a:gd name="T0" fmla="*/ 184 w 184"/>
                  <a:gd name="T1" fmla="*/ 0 h 289"/>
                  <a:gd name="T2" fmla="*/ 115 w 184"/>
                  <a:gd name="T3" fmla="*/ 201 h 289"/>
                  <a:gd name="T4" fmla="*/ 0 w 184"/>
                  <a:gd name="T5" fmla="*/ 289 h 289"/>
                  <a:gd name="T6" fmla="*/ 19 w 184"/>
                  <a:gd name="T7" fmla="*/ 125 h 289"/>
                  <a:gd name="T8" fmla="*/ 184 w 184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289">
                    <a:moveTo>
                      <a:pt x="184" y="0"/>
                    </a:moveTo>
                    <a:lnTo>
                      <a:pt x="115" y="201"/>
                    </a:lnTo>
                    <a:lnTo>
                      <a:pt x="0" y="289"/>
                    </a:lnTo>
                    <a:lnTo>
                      <a:pt x="19" y="125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68"/>
              <p:cNvSpPr>
                <a:spLocks/>
              </p:cNvSpPr>
              <p:nvPr/>
            </p:nvSpPr>
            <p:spPr bwMode="auto">
              <a:xfrm>
                <a:off x="5926094" y="2267672"/>
                <a:ext cx="287439" cy="792570"/>
              </a:xfrm>
              <a:custGeom>
                <a:avLst/>
                <a:gdLst>
                  <a:gd name="T0" fmla="*/ 100 w 100"/>
                  <a:gd name="T1" fmla="*/ 155 h 275"/>
                  <a:gd name="T2" fmla="*/ 86 w 100"/>
                  <a:gd name="T3" fmla="*/ 275 h 275"/>
                  <a:gd name="T4" fmla="*/ 85 w 100"/>
                  <a:gd name="T5" fmla="*/ 244 h 275"/>
                  <a:gd name="T6" fmla="*/ 84 w 100"/>
                  <a:gd name="T7" fmla="*/ 222 h 275"/>
                  <a:gd name="T8" fmla="*/ 82 w 100"/>
                  <a:gd name="T9" fmla="*/ 208 h 275"/>
                  <a:gd name="T10" fmla="*/ 81 w 100"/>
                  <a:gd name="T11" fmla="*/ 199 h 275"/>
                  <a:gd name="T12" fmla="*/ 78 w 100"/>
                  <a:gd name="T13" fmla="*/ 192 h 275"/>
                  <a:gd name="T14" fmla="*/ 75 w 100"/>
                  <a:gd name="T15" fmla="*/ 185 h 275"/>
                  <a:gd name="T16" fmla="*/ 70 w 100"/>
                  <a:gd name="T17" fmla="*/ 180 h 275"/>
                  <a:gd name="T18" fmla="*/ 64 w 100"/>
                  <a:gd name="T19" fmla="*/ 176 h 275"/>
                  <a:gd name="T20" fmla="*/ 58 w 100"/>
                  <a:gd name="T21" fmla="*/ 173 h 275"/>
                  <a:gd name="T22" fmla="*/ 49 w 100"/>
                  <a:gd name="T23" fmla="*/ 171 h 275"/>
                  <a:gd name="T24" fmla="*/ 35 w 100"/>
                  <a:gd name="T25" fmla="*/ 169 h 275"/>
                  <a:gd name="T26" fmla="*/ 17 w 100"/>
                  <a:gd name="T27" fmla="*/ 168 h 275"/>
                  <a:gd name="T28" fmla="*/ 0 w 100"/>
                  <a:gd name="T29" fmla="*/ 0 h 275"/>
                  <a:gd name="T30" fmla="*/ 27 w 100"/>
                  <a:gd name="T31" fmla="*/ 2 h 275"/>
                  <a:gd name="T32" fmla="*/ 47 w 100"/>
                  <a:gd name="T33" fmla="*/ 4 h 275"/>
                  <a:gd name="T34" fmla="*/ 60 w 100"/>
                  <a:gd name="T35" fmla="*/ 8 h 275"/>
                  <a:gd name="T36" fmla="*/ 69 w 100"/>
                  <a:gd name="T37" fmla="*/ 11 h 275"/>
                  <a:gd name="T38" fmla="*/ 77 w 100"/>
                  <a:gd name="T39" fmla="*/ 18 h 275"/>
                  <a:gd name="T40" fmla="*/ 84 w 100"/>
                  <a:gd name="T41" fmla="*/ 25 h 275"/>
                  <a:gd name="T42" fmla="*/ 89 w 100"/>
                  <a:gd name="T43" fmla="*/ 34 h 275"/>
                  <a:gd name="T44" fmla="*/ 93 w 100"/>
                  <a:gd name="T45" fmla="*/ 45 h 275"/>
                  <a:gd name="T46" fmla="*/ 95 w 100"/>
                  <a:gd name="T47" fmla="*/ 57 h 275"/>
                  <a:gd name="T48" fmla="*/ 97 w 100"/>
                  <a:gd name="T49" fmla="*/ 78 h 275"/>
                  <a:gd name="T50" fmla="*/ 99 w 100"/>
                  <a:gd name="T51" fmla="*/ 110 h 275"/>
                  <a:gd name="T52" fmla="*/ 100 w 100"/>
                  <a:gd name="T53" fmla="*/ 15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0" h="275">
                    <a:moveTo>
                      <a:pt x="100" y="155"/>
                    </a:moveTo>
                    <a:cubicBezTo>
                      <a:pt x="95" y="195"/>
                      <a:pt x="90" y="235"/>
                      <a:pt x="86" y="275"/>
                    </a:cubicBezTo>
                    <a:cubicBezTo>
                      <a:pt x="86" y="265"/>
                      <a:pt x="85" y="255"/>
                      <a:pt x="85" y="244"/>
                    </a:cubicBezTo>
                    <a:cubicBezTo>
                      <a:pt x="85" y="235"/>
                      <a:pt x="84" y="228"/>
                      <a:pt x="84" y="222"/>
                    </a:cubicBezTo>
                    <a:cubicBezTo>
                      <a:pt x="83" y="216"/>
                      <a:pt x="83" y="211"/>
                      <a:pt x="82" y="208"/>
                    </a:cubicBezTo>
                    <a:cubicBezTo>
                      <a:pt x="82" y="204"/>
                      <a:pt x="81" y="201"/>
                      <a:pt x="81" y="199"/>
                    </a:cubicBezTo>
                    <a:cubicBezTo>
                      <a:pt x="80" y="196"/>
                      <a:pt x="79" y="194"/>
                      <a:pt x="78" y="192"/>
                    </a:cubicBezTo>
                    <a:cubicBezTo>
                      <a:pt x="77" y="189"/>
                      <a:pt x="76" y="187"/>
                      <a:pt x="75" y="185"/>
                    </a:cubicBezTo>
                    <a:cubicBezTo>
                      <a:pt x="73" y="183"/>
                      <a:pt x="72" y="182"/>
                      <a:pt x="70" y="180"/>
                    </a:cubicBezTo>
                    <a:cubicBezTo>
                      <a:pt x="68" y="178"/>
                      <a:pt x="66" y="177"/>
                      <a:pt x="64" y="176"/>
                    </a:cubicBezTo>
                    <a:cubicBezTo>
                      <a:pt x="63" y="175"/>
                      <a:pt x="61" y="174"/>
                      <a:pt x="58" y="173"/>
                    </a:cubicBezTo>
                    <a:cubicBezTo>
                      <a:pt x="56" y="172"/>
                      <a:pt x="53" y="172"/>
                      <a:pt x="49" y="171"/>
                    </a:cubicBezTo>
                    <a:cubicBezTo>
                      <a:pt x="45" y="170"/>
                      <a:pt x="41" y="170"/>
                      <a:pt x="35" y="169"/>
                    </a:cubicBezTo>
                    <a:cubicBezTo>
                      <a:pt x="30" y="169"/>
                      <a:pt x="24" y="168"/>
                      <a:pt x="17" y="168"/>
                    </a:cubicBezTo>
                    <a:cubicBezTo>
                      <a:pt x="11" y="112"/>
                      <a:pt x="6" y="56"/>
                      <a:pt x="0" y="0"/>
                    </a:cubicBezTo>
                    <a:cubicBezTo>
                      <a:pt x="9" y="1"/>
                      <a:pt x="18" y="1"/>
                      <a:pt x="27" y="2"/>
                    </a:cubicBezTo>
                    <a:cubicBezTo>
                      <a:pt x="35" y="2"/>
                      <a:pt x="41" y="3"/>
                      <a:pt x="47" y="4"/>
                    </a:cubicBezTo>
                    <a:cubicBezTo>
                      <a:pt x="52" y="5"/>
                      <a:pt x="57" y="7"/>
                      <a:pt x="60" y="8"/>
                    </a:cubicBezTo>
                    <a:cubicBezTo>
                      <a:pt x="64" y="9"/>
                      <a:pt x="67" y="10"/>
                      <a:pt x="69" y="11"/>
                    </a:cubicBezTo>
                    <a:cubicBezTo>
                      <a:pt x="72" y="13"/>
                      <a:pt x="75" y="15"/>
                      <a:pt x="77" y="18"/>
                    </a:cubicBezTo>
                    <a:cubicBezTo>
                      <a:pt x="80" y="20"/>
                      <a:pt x="82" y="22"/>
                      <a:pt x="84" y="25"/>
                    </a:cubicBezTo>
                    <a:cubicBezTo>
                      <a:pt x="86" y="28"/>
                      <a:pt x="88" y="31"/>
                      <a:pt x="89" y="34"/>
                    </a:cubicBezTo>
                    <a:cubicBezTo>
                      <a:pt x="91" y="38"/>
                      <a:pt x="92" y="41"/>
                      <a:pt x="93" y="45"/>
                    </a:cubicBezTo>
                    <a:cubicBezTo>
                      <a:pt x="94" y="48"/>
                      <a:pt x="94" y="52"/>
                      <a:pt x="95" y="57"/>
                    </a:cubicBezTo>
                    <a:cubicBezTo>
                      <a:pt x="96" y="63"/>
                      <a:pt x="97" y="70"/>
                      <a:pt x="97" y="78"/>
                    </a:cubicBezTo>
                    <a:cubicBezTo>
                      <a:pt x="98" y="87"/>
                      <a:pt x="98" y="97"/>
                      <a:pt x="99" y="110"/>
                    </a:cubicBezTo>
                    <a:cubicBezTo>
                      <a:pt x="99" y="123"/>
                      <a:pt x="100" y="138"/>
                      <a:pt x="100" y="155"/>
                    </a:cubicBez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2"/>
              <p:cNvSpPr>
                <a:spLocks/>
              </p:cNvSpPr>
              <p:nvPr/>
            </p:nvSpPr>
            <p:spPr bwMode="auto">
              <a:xfrm>
                <a:off x="6423873" y="4006030"/>
                <a:ext cx="669285" cy="591956"/>
              </a:xfrm>
              <a:custGeom>
                <a:avLst/>
                <a:gdLst>
                  <a:gd name="T0" fmla="*/ 173 w 185"/>
                  <a:gd name="T1" fmla="*/ 22 h 163"/>
                  <a:gd name="T2" fmla="*/ 185 w 185"/>
                  <a:gd name="T3" fmla="*/ 25 h 163"/>
                  <a:gd name="T4" fmla="*/ 185 w 185"/>
                  <a:gd name="T5" fmla="*/ 24 h 163"/>
                  <a:gd name="T6" fmla="*/ 184 w 185"/>
                  <a:gd name="T7" fmla="*/ 24 h 163"/>
                  <a:gd name="T8" fmla="*/ 94 w 185"/>
                  <a:gd name="T9" fmla="*/ 2 h 163"/>
                  <a:gd name="T10" fmla="*/ 94 w 185"/>
                  <a:gd name="T11" fmla="*/ 2 h 163"/>
                  <a:gd name="T12" fmla="*/ 94 w 185"/>
                  <a:gd name="T13" fmla="*/ 2 h 163"/>
                  <a:gd name="T14" fmla="*/ 93 w 185"/>
                  <a:gd name="T15" fmla="*/ 2 h 163"/>
                  <a:gd name="T16" fmla="*/ 93 w 185"/>
                  <a:gd name="T17" fmla="*/ 2 h 163"/>
                  <a:gd name="T18" fmla="*/ 76 w 185"/>
                  <a:gd name="T19" fmla="*/ 0 h 163"/>
                  <a:gd name="T20" fmla="*/ 74 w 185"/>
                  <a:gd name="T21" fmla="*/ 0 h 163"/>
                  <a:gd name="T22" fmla="*/ 73 w 185"/>
                  <a:gd name="T23" fmla="*/ 0 h 163"/>
                  <a:gd name="T24" fmla="*/ 65 w 185"/>
                  <a:gd name="T25" fmla="*/ 1 h 163"/>
                  <a:gd name="T26" fmla="*/ 65 w 185"/>
                  <a:gd name="T27" fmla="*/ 1 h 163"/>
                  <a:gd name="T28" fmla="*/ 25 w 185"/>
                  <a:gd name="T29" fmla="*/ 98 h 163"/>
                  <a:gd name="T30" fmla="*/ 86 w 185"/>
                  <a:gd name="T31" fmla="*/ 163 h 163"/>
                  <a:gd name="T32" fmla="*/ 85 w 185"/>
                  <a:gd name="T33" fmla="*/ 63 h 163"/>
                  <a:gd name="T34" fmla="*/ 173 w 185"/>
                  <a:gd name="T35" fmla="*/ 22 h 163"/>
                  <a:gd name="T36" fmla="*/ 173 w 185"/>
                  <a:gd name="T37" fmla="*/ 2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5" h="163">
                    <a:moveTo>
                      <a:pt x="173" y="22"/>
                    </a:moveTo>
                    <a:cubicBezTo>
                      <a:pt x="177" y="23"/>
                      <a:pt x="182" y="24"/>
                      <a:pt x="185" y="25"/>
                    </a:cubicBezTo>
                    <a:cubicBezTo>
                      <a:pt x="185" y="24"/>
                      <a:pt x="185" y="24"/>
                      <a:pt x="185" y="24"/>
                    </a:cubicBezTo>
                    <a:cubicBezTo>
                      <a:pt x="185" y="24"/>
                      <a:pt x="185" y="24"/>
                      <a:pt x="184" y="24"/>
                    </a:cubicBezTo>
                    <a:cubicBezTo>
                      <a:pt x="154" y="17"/>
                      <a:pt x="124" y="9"/>
                      <a:pt x="94" y="2"/>
                    </a:cubicBezTo>
                    <a:cubicBezTo>
                      <a:pt x="94" y="2"/>
                      <a:pt x="94" y="2"/>
                      <a:pt x="94" y="2"/>
                    </a:cubicBezTo>
                    <a:cubicBezTo>
                      <a:pt x="94" y="2"/>
                      <a:pt x="94" y="2"/>
                      <a:pt x="94" y="2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88" y="0"/>
                      <a:pt x="82" y="0"/>
                      <a:pt x="76" y="0"/>
                    </a:cubicBezTo>
                    <a:cubicBezTo>
                      <a:pt x="76" y="0"/>
                      <a:pt x="75" y="0"/>
                      <a:pt x="74" y="0"/>
                    </a:cubicBezTo>
                    <a:cubicBezTo>
                      <a:pt x="74" y="0"/>
                      <a:pt x="73" y="0"/>
                      <a:pt x="73" y="0"/>
                    </a:cubicBezTo>
                    <a:cubicBezTo>
                      <a:pt x="70" y="0"/>
                      <a:pt x="68" y="0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22" y="12"/>
                      <a:pt x="0" y="60"/>
                      <a:pt x="25" y="98"/>
                    </a:cubicBezTo>
                    <a:cubicBezTo>
                      <a:pt x="86" y="163"/>
                      <a:pt x="86" y="163"/>
                      <a:pt x="86" y="163"/>
                    </a:cubicBezTo>
                    <a:cubicBezTo>
                      <a:pt x="65" y="133"/>
                      <a:pt x="65" y="94"/>
                      <a:pt x="85" y="63"/>
                    </a:cubicBezTo>
                    <a:cubicBezTo>
                      <a:pt x="106" y="31"/>
                      <a:pt x="138" y="22"/>
                      <a:pt x="173" y="22"/>
                    </a:cubicBezTo>
                    <a:cubicBezTo>
                      <a:pt x="175" y="23"/>
                      <a:pt x="173" y="22"/>
                      <a:pt x="173" y="2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49"/>
              <p:cNvSpPr>
                <a:spLocks/>
              </p:cNvSpPr>
              <p:nvPr/>
            </p:nvSpPr>
            <p:spPr bwMode="auto">
              <a:xfrm>
                <a:off x="6729273" y="3970208"/>
                <a:ext cx="526267" cy="513586"/>
              </a:xfrm>
              <a:custGeom>
                <a:avLst/>
                <a:gdLst>
                  <a:gd name="T0" fmla="*/ 171 w 182"/>
                  <a:gd name="T1" fmla="*/ 85 h 178"/>
                  <a:gd name="T2" fmla="*/ 90 w 182"/>
                  <a:gd name="T3" fmla="*/ 18 h 178"/>
                  <a:gd name="T4" fmla="*/ 0 w 182"/>
                  <a:gd name="T5" fmla="*/ 0 h 178"/>
                  <a:gd name="T6" fmla="*/ 49 w 182"/>
                  <a:gd name="T7" fmla="*/ 111 h 178"/>
                  <a:gd name="T8" fmla="*/ 162 w 182"/>
                  <a:gd name="T9" fmla="*/ 178 h 178"/>
                  <a:gd name="T10" fmla="*/ 171 w 182"/>
                  <a:gd name="T11" fmla="*/ 85 h 178"/>
                  <a:gd name="T12" fmla="*/ 171 w 182"/>
                  <a:gd name="T13" fmla="*/ 85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2" h="178">
                    <a:moveTo>
                      <a:pt x="171" y="85"/>
                    </a:moveTo>
                    <a:cubicBezTo>
                      <a:pt x="158" y="51"/>
                      <a:pt x="127" y="25"/>
                      <a:pt x="90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0" y="10"/>
                      <a:pt x="76" y="68"/>
                      <a:pt x="49" y="111"/>
                    </a:cubicBezTo>
                    <a:cubicBezTo>
                      <a:pt x="162" y="178"/>
                      <a:pt x="162" y="178"/>
                      <a:pt x="162" y="178"/>
                    </a:cubicBezTo>
                    <a:cubicBezTo>
                      <a:pt x="179" y="150"/>
                      <a:pt x="182" y="116"/>
                      <a:pt x="171" y="85"/>
                    </a:cubicBezTo>
                    <a:cubicBezTo>
                      <a:pt x="166" y="74"/>
                      <a:pt x="175" y="97"/>
                      <a:pt x="171" y="8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13"/>
              <p:cNvSpPr>
                <a:spLocks/>
              </p:cNvSpPr>
              <p:nvPr/>
            </p:nvSpPr>
            <p:spPr bwMode="auto">
              <a:xfrm>
                <a:off x="5122703" y="5071264"/>
                <a:ext cx="722824" cy="760867"/>
              </a:xfrm>
              <a:custGeom>
                <a:avLst/>
                <a:gdLst>
                  <a:gd name="T0" fmla="*/ 211 w 252"/>
                  <a:gd name="T1" fmla="*/ 181 h 264"/>
                  <a:gd name="T2" fmla="*/ 252 w 252"/>
                  <a:gd name="T3" fmla="*/ 0 h 264"/>
                  <a:gd name="T4" fmla="*/ 107 w 252"/>
                  <a:gd name="T5" fmla="*/ 4 h 264"/>
                  <a:gd name="T6" fmla="*/ 0 w 252"/>
                  <a:gd name="T7" fmla="*/ 186 h 264"/>
                  <a:gd name="T8" fmla="*/ 28 w 252"/>
                  <a:gd name="T9" fmla="*/ 233 h 264"/>
                  <a:gd name="T10" fmla="*/ 69 w 252"/>
                  <a:gd name="T11" fmla="*/ 259 h 264"/>
                  <a:gd name="T12" fmla="*/ 87 w 252"/>
                  <a:gd name="T13" fmla="*/ 263 h 264"/>
                  <a:gd name="T14" fmla="*/ 107 w 252"/>
                  <a:gd name="T15" fmla="*/ 264 h 264"/>
                  <a:gd name="T16" fmla="*/ 144 w 252"/>
                  <a:gd name="T17" fmla="*/ 257 h 264"/>
                  <a:gd name="T18" fmla="*/ 211 w 252"/>
                  <a:gd name="T19" fmla="*/ 181 h 264"/>
                  <a:gd name="T20" fmla="*/ 211 w 252"/>
                  <a:gd name="T21" fmla="*/ 181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" h="264">
                    <a:moveTo>
                      <a:pt x="211" y="181"/>
                    </a:moveTo>
                    <a:cubicBezTo>
                      <a:pt x="225" y="121"/>
                      <a:pt x="239" y="60"/>
                      <a:pt x="252" y="0"/>
                    </a:cubicBezTo>
                    <a:cubicBezTo>
                      <a:pt x="235" y="74"/>
                      <a:pt x="127" y="76"/>
                      <a:pt x="107" y="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5" y="204"/>
                      <a:pt x="15" y="220"/>
                      <a:pt x="28" y="233"/>
                    </a:cubicBezTo>
                    <a:cubicBezTo>
                      <a:pt x="37" y="242"/>
                      <a:pt x="56" y="259"/>
                      <a:pt x="69" y="259"/>
                    </a:cubicBezTo>
                    <a:cubicBezTo>
                      <a:pt x="74" y="259"/>
                      <a:pt x="83" y="262"/>
                      <a:pt x="87" y="263"/>
                    </a:cubicBezTo>
                    <a:cubicBezTo>
                      <a:pt x="94" y="264"/>
                      <a:pt x="100" y="264"/>
                      <a:pt x="107" y="264"/>
                    </a:cubicBezTo>
                    <a:cubicBezTo>
                      <a:pt x="120" y="264"/>
                      <a:pt x="132" y="262"/>
                      <a:pt x="144" y="257"/>
                    </a:cubicBezTo>
                    <a:cubicBezTo>
                      <a:pt x="177" y="244"/>
                      <a:pt x="203" y="215"/>
                      <a:pt x="211" y="181"/>
                    </a:cubicBezTo>
                    <a:cubicBezTo>
                      <a:pt x="225" y="121"/>
                      <a:pt x="210" y="186"/>
                      <a:pt x="211" y="181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4"/>
              <p:cNvSpPr>
                <a:spLocks/>
              </p:cNvSpPr>
              <p:nvPr/>
            </p:nvSpPr>
            <p:spPr bwMode="auto">
              <a:xfrm>
                <a:off x="5587677" y="4642219"/>
                <a:ext cx="431158" cy="617148"/>
              </a:xfrm>
              <a:custGeom>
                <a:avLst/>
                <a:gdLst>
                  <a:gd name="T0" fmla="*/ 0 w 204"/>
                  <a:gd name="T1" fmla="*/ 292 h 292"/>
                  <a:gd name="T2" fmla="*/ 78 w 204"/>
                  <a:gd name="T3" fmla="*/ 95 h 292"/>
                  <a:gd name="T4" fmla="*/ 204 w 204"/>
                  <a:gd name="T5" fmla="*/ 0 h 292"/>
                  <a:gd name="T6" fmla="*/ 184 w 204"/>
                  <a:gd name="T7" fmla="*/ 155 h 292"/>
                  <a:gd name="T8" fmla="*/ 0 w 204"/>
                  <a:gd name="T9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4" h="292">
                    <a:moveTo>
                      <a:pt x="0" y="292"/>
                    </a:moveTo>
                    <a:lnTo>
                      <a:pt x="78" y="95"/>
                    </a:lnTo>
                    <a:lnTo>
                      <a:pt x="204" y="0"/>
                    </a:lnTo>
                    <a:lnTo>
                      <a:pt x="184" y="155"/>
                    </a:lnTo>
                    <a:lnTo>
                      <a:pt x="0" y="292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32"/>
              <p:cNvSpPr>
                <a:spLocks/>
              </p:cNvSpPr>
              <p:nvPr/>
            </p:nvSpPr>
            <p:spPr bwMode="auto">
              <a:xfrm>
                <a:off x="5484114" y="4824617"/>
                <a:ext cx="331823" cy="737619"/>
              </a:xfrm>
              <a:custGeom>
                <a:avLst/>
                <a:gdLst>
                  <a:gd name="T0" fmla="*/ 115 w 115"/>
                  <a:gd name="T1" fmla="*/ 57 h 256"/>
                  <a:gd name="T2" fmla="*/ 105 w 115"/>
                  <a:gd name="T3" fmla="*/ 28 h 256"/>
                  <a:gd name="T4" fmla="*/ 105 w 115"/>
                  <a:gd name="T5" fmla="*/ 28 h 256"/>
                  <a:gd name="T6" fmla="*/ 80 w 115"/>
                  <a:gd name="T7" fmla="*/ 4 h 256"/>
                  <a:gd name="T8" fmla="*/ 79 w 115"/>
                  <a:gd name="T9" fmla="*/ 4 h 256"/>
                  <a:gd name="T10" fmla="*/ 67 w 115"/>
                  <a:gd name="T11" fmla="*/ 0 h 256"/>
                  <a:gd name="T12" fmla="*/ 67 w 115"/>
                  <a:gd name="T13" fmla="*/ 0 h 256"/>
                  <a:gd name="T14" fmla="*/ 67 w 115"/>
                  <a:gd name="T15" fmla="*/ 0 h 256"/>
                  <a:gd name="T16" fmla="*/ 67 w 115"/>
                  <a:gd name="T17" fmla="*/ 0 h 256"/>
                  <a:gd name="T18" fmla="*/ 0 w 115"/>
                  <a:gd name="T19" fmla="*/ 145 h 256"/>
                  <a:gd name="T20" fmla="*/ 67 w 115"/>
                  <a:gd name="T21" fmla="*/ 256 h 256"/>
                  <a:gd name="T22" fmla="*/ 113 w 115"/>
                  <a:gd name="T23" fmla="*/ 76 h 256"/>
                  <a:gd name="T24" fmla="*/ 115 w 115"/>
                  <a:gd name="T25" fmla="*/ 57 h 256"/>
                  <a:gd name="T26" fmla="*/ 115 w 115"/>
                  <a:gd name="T27" fmla="*/ 57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5" h="256">
                    <a:moveTo>
                      <a:pt x="115" y="57"/>
                    </a:moveTo>
                    <a:cubicBezTo>
                      <a:pt x="114" y="46"/>
                      <a:pt x="110" y="37"/>
                      <a:pt x="105" y="28"/>
                    </a:cubicBezTo>
                    <a:cubicBezTo>
                      <a:pt x="105" y="28"/>
                      <a:pt x="105" y="28"/>
                      <a:pt x="105" y="28"/>
                    </a:cubicBezTo>
                    <a:cubicBezTo>
                      <a:pt x="101" y="18"/>
                      <a:pt x="90" y="9"/>
                      <a:pt x="80" y="4"/>
                    </a:cubicBezTo>
                    <a:cubicBezTo>
                      <a:pt x="80" y="4"/>
                      <a:pt x="79" y="4"/>
                      <a:pt x="79" y="4"/>
                    </a:cubicBezTo>
                    <a:cubicBezTo>
                      <a:pt x="75" y="2"/>
                      <a:pt x="71" y="1"/>
                      <a:pt x="6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0" y="145"/>
                      <a:pt x="0" y="145"/>
                      <a:pt x="0" y="145"/>
                    </a:cubicBezTo>
                    <a:cubicBezTo>
                      <a:pt x="49" y="157"/>
                      <a:pt x="79" y="209"/>
                      <a:pt x="67" y="256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5" y="70"/>
                      <a:pt x="115" y="63"/>
                      <a:pt x="115" y="57"/>
                    </a:cubicBezTo>
                    <a:cubicBezTo>
                      <a:pt x="115" y="56"/>
                      <a:pt x="115" y="58"/>
                      <a:pt x="115" y="5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33"/>
              <p:cNvSpPr>
                <a:spLocks/>
              </p:cNvSpPr>
              <p:nvPr/>
            </p:nvSpPr>
            <p:spPr bwMode="auto">
              <a:xfrm>
                <a:off x="5960755" y="3624138"/>
                <a:ext cx="50724" cy="1251204"/>
              </a:xfrm>
              <a:custGeom>
                <a:avLst/>
                <a:gdLst>
                  <a:gd name="T0" fmla="*/ 0 w 24"/>
                  <a:gd name="T1" fmla="*/ 0 h 592"/>
                  <a:gd name="T2" fmla="*/ 21 w 24"/>
                  <a:gd name="T3" fmla="*/ 37 h 592"/>
                  <a:gd name="T4" fmla="*/ 24 w 24"/>
                  <a:gd name="T5" fmla="*/ 447 h 592"/>
                  <a:gd name="T6" fmla="*/ 3 w 24"/>
                  <a:gd name="T7" fmla="*/ 592 h 592"/>
                  <a:gd name="T8" fmla="*/ 0 w 24"/>
                  <a:gd name="T9" fmla="*/ 0 h 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92">
                    <a:moveTo>
                      <a:pt x="0" y="0"/>
                    </a:moveTo>
                    <a:lnTo>
                      <a:pt x="21" y="37"/>
                    </a:lnTo>
                    <a:lnTo>
                      <a:pt x="24" y="447"/>
                    </a:lnTo>
                    <a:lnTo>
                      <a:pt x="3" y="5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>
                <a:off x="6779703" y="4367462"/>
                <a:ext cx="720711" cy="262076"/>
              </a:xfrm>
              <a:custGeom>
                <a:avLst/>
                <a:gdLst>
                  <a:gd name="T0" fmla="*/ 138 w 341"/>
                  <a:gd name="T1" fmla="*/ 19 h 124"/>
                  <a:gd name="T2" fmla="*/ 19 w 341"/>
                  <a:gd name="T3" fmla="*/ 3 h 124"/>
                  <a:gd name="T4" fmla="*/ 9 w 341"/>
                  <a:gd name="T5" fmla="*/ 1 h 124"/>
                  <a:gd name="T6" fmla="*/ 0 w 341"/>
                  <a:gd name="T7" fmla="*/ 0 h 124"/>
                  <a:gd name="T8" fmla="*/ 138 w 341"/>
                  <a:gd name="T9" fmla="*/ 98 h 124"/>
                  <a:gd name="T10" fmla="*/ 153 w 341"/>
                  <a:gd name="T11" fmla="*/ 100 h 124"/>
                  <a:gd name="T12" fmla="*/ 167 w 341"/>
                  <a:gd name="T13" fmla="*/ 101 h 124"/>
                  <a:gd name="T14" fmla="*/ 341 w 341"/>
                  <a:gd name="T15" fmla="*/ 124 h 124"/>
                  <a:gd name="T16" fmla="*/ 138 w 341"/>
                  <a:gd name="T17" fmla="*/ 19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124">
                    <a:moveTo>
                      <a:pt x="138" y="19"/>
                    </a:moveTo>
                    <a:lnTo>
                      <a:pt x="19" y="3"/>
                    </a:lnTo>
                    <a:lnTo>
                      <a:pt x="9" y="1"/>
                    </a:lnTo>
                    <a:lnTo>
                      <a:pt x="0" y="0"/>
                    </a:lnTo>
                    <a:lnTo>
                      <a:pt x="138" y="98"/>
                    </a:lnTo>
                    <a:lnTo>
                      <a:pt x="153" y="100"/>
                    </a:lnTo>
                    <a:lnTo>
                      <a:pt x="167" y="101"/>
                    </a:lnTo>
                    <a:lnTo>
                      <a:pt x="341" y="124"/>
                    </a:lnTo>
                    <a:lnTo>
                      <a:pt x="138" y="19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11"/>
              <p:cNvSpPr>
                <a:spLocks/>
              </p:cNvSpPr>
              <p:nvPr/>
            </p:nvSpPr>
            <p:spPr bwMode="auto">
              <a:xfrm>
                <a:off x="6213279" y="4293489"/>
                <a:ext cx="469202" cy="226147"/>
              </a:xfrm>
              <a:custGeom>
                <a:avLst/>
                <a:gdLst>
                  <a:gd name="T0" fmla="*/ 139 w 222"/>
                  <a:gd name="T1" fmla="*/ 19 h 107"/>
                  <a:gd name="T2" fmla="*/ 129 w 222"/>
                  <a:gd name="T3" fmla="*/ 17 h 107"/>
                  <a:gd name="T4" fmla="*/ 120 w 222"/>
                  <a:gd name="T5" fmla="*/ 16 h 107"/>
                  <a:gd name="T6" fmla="*/ 0 w 222"/>
                  <a:gd name="T7" fmla="*/ 0 h 107"/>
                  <a:gd name="T8" fmla="*/ 22 w 222"/>
                  <a:gd name="T9" fmla="*/ 82 h 107"/>
                  <a:gd name="T10" fmla="*/ 194 w 222"/>
                  <a:gd name="T11" fmla="*/ 105 h 107"/>
                  <a:gd name="T12" fmla="*/ 208 w 222"/>
                  <a:gd name="T13" fmla="*/ 106 h 107"/>
                  <a:gd name="T14" fmla="*/ 222 w 222"/>
                  <a:gd name="T15" fmla="*/ 107 h 107"/>
                  <a:gd name="T16" fmla="*/ 139 w 222"/>
                  <a:gd name="T17" fmla="*/ 1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2" h="107">
                    <a:moveTo>
                      <a:pt x="139" y="19"/>
                    </a:moveTo>
                    <a:lnTo>
                      <a:pt x="129" y="17"/>
                    </a:lnTo>
                    <a:lnTo>
                      <a:pt x="120" y="16"/>
                    </a:lnTo>
                    <a:lnTo>
                      <a:pt x="0" y="0"/>
                    </a:lnTo>
                    <a:lnTo>
                      <a:pt x="22" y="82"/>
                    </a:lnTo>
                    <a:lnTo>
                      <a:pt x="194" y="105"/>
                    </a:lnTo>
                    <a:lnTo>
                      <a:pt x="208" y="106"/>
                    </a:lnTo>
                    <a:lnTo>
                      <a:pt x="222" y="107"/>
                    </a:lnTo>
                    <a:lnTo>
                      <a:pt x="139" y="19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5"/>
              <p:cNvSpPr>
                <a:spLocks/>
              </p:cNvSpPr>
              <p:nvPr/>
            </p:nvSpPr>
            <p:spPr bwMode="auto">
              <a:xfrm>
                <a:off x="5976565" y="4642219"/>
                <a:ext cx="42270" cy="494564"/>
              </a:xfrm>
              <a:custGeom>
                <a:avLst/>
                <a:gdLst>
                  <a:gd name="T0" fmla="*/ 0 w 20"/>
                  <a:gd name="T1" fmla="*/ 155 h 234"/>
                  <a:gd name="T2" fmla="*/ 20 w 20"/>
                  <a:gd name="T3" fmla="*/ 0 h 234"/>
                  <a:gd name="T4" fmla="*/ 20 w 20"/>
                  <a:gd name="T5" fmla="*/ 54 h 234"/>
                  <a:gd name="T6" fmla="*/ 0 w 20"/>
                  <a:gd name="T7" fmla="*/ 234 h 234"/>
                  <a:gd name="T8" fmla="*/ 0 w 20"/>
                  <a:gd name="T9" fmla="*/ 155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34">
                    <a:moveTo>
                      <a:pt x="0" y="155"/>
                    </a:moveTo>
                    <a:lnTo>
                      <a:pt x="20" y="0"/>
                    </a:lnTo>
                    <a:lnTo>
                      <a:pt x="20" y="54"/>
                    </a:lnTo>
                    <a:lnTo>
                      <a:pt x="0" y="234"/>
                    </a:lnTo>
                    <a:lnTo>
                      <a:pt x="0" y="155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6"/>
              <p:cNvSpPr>
                <a:spLocks/>
              </p:cNvSpPr>
              <p:nvPr/>
            </p:nvSpPr>
            <p:spPr bwMode="auto">
              <a:xfrm>
                <a:off x="5976565" y="4290953"/>
                <a:ext cx="357186" cy="902474"/>
              </a:xfrm>
              <a:custGeom>
                <a:avLst/>
                <a:gdLst>
                  <a:gd name="T0" fmla="*/ 99 w 125"/>
                  <a:gd name="T1" fmla="*/ 84 h 313"/>
                  <a:gd name="T2" fmla="*/ 99 w 125"/>
                  <a:gd name="T3" fmla="*/ 60 h 313"/>
                  <a:gd name="T4" fmla="*/ 83 w 125"/>
                  <a:gd name="T5" fmla="*/ 0 h 313"/>
                  <a:gd name="T6" fmla="*/ 83 w 125"/>
                  <a:gd name="T7" fmla="*/ 17 h 313"/>
                  <a:gd name="T8" fmla="*/ 78 w 125"/>
                  <a:gd name="T9" fmla="*/ 121 h 313"/>
                  <a:gd name="T10" fmla="*/ 61 w 125"/>
                  <a:gd name="T11" fmla="*/ 152 h 313"/>
                  <a:gd name="T12" fmla="*/ 15 w 125"/>
                  <a:gd name="T13" fmla="*/ 161 h 313"/>
                  <a:gd name="T14" fmla="*/ 0 w 125"/>
                  <a:gd name="T15" fmla="*/ 293 h 313"/>
                  <a:gd name="T16" fmla="*/ 111 w 125"/>
                  <a:gd name="T17" fmla="*/ 274 h 313"/>
                  <a:gd name="T18" fmla="*/ 99 w 125"/>
                  <a:gd name="T19" fmla="*/ 84 h 313"/>
                  <a:gd name="T20" fmla="*/ 99 w 125"/>
                  <a:gd name="T21" fmla="*/ 84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5" h="313">
                    <a:moveTo>
                      <a:pt x="99" y="84"/>
                    </a:moveTo>
                    <a:cubicBezTo>
                      <a:pt x="99" y="60"/>
                      <a:pt x="99" y="60"/>
                      <a:pt x="99" y="6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51"/>
                      <a:pt x="84" y="87"/>
                      <a:pt x="78" y="121"/>
                    </a:cubicBezTo>
                    <a:cubicBezTo>
                      <a:pt x="75" y="133"/>
                      <a:pt x="73" y="145"/>
                      <a:pt x="61" y="152"/>
                    </a:cubicBezTo>
                    <a:cubicBezTo>
                      <a:pt x="47" y="159"/>
                      <a:pt x="30" y="161"/>
                      <a:pt x="15" y="161"/>
                    </a:cubicBezTo>
                    <a:cubicBezTo>
                      <a:pt x="0" y="293"/>
                      <a:pt x="0" y="293"/>
                      <a:pt x="0" y="293"/>
                    </a:cubicBezTo>
                    <a:cubicBezTo>
                      <a:pt x="35" y="292"/>
                      <a:pt x="101" y="313"/>
                      <a:pt x="111" y="274"/>
                    </a:cubicBezTo>
                    <a:cubicBezTo>
                      <a:pt x="125" y="222"/>
                      <a:pt x="99" y="138"/>
                      <a:pt x="99" y="84"/>
                    </a:cubicBezTo>
                    <a:cubicBezTo>
                      <a:pt x="99" y="84"/>
                      <a:pt x="99" y="115"/>
                      <a:pt x="99" y="8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7"/>
              <p:cNvSpPr>
                <a:spLocks/>
              </p:cNvSpPr>
              <p:nvPr/>
            </p:nvSpPr>
            <p:spPr bwMode="auto">
              <a:xfrm>
                <a:off x="4731702" y="5083945"/>
                <a:ext cx="697462" cy="815819"/>
              </a:xfrm>
              <a:custGeom>
                <a:avLst/>
                <a:gdLst>
                  <a:gd name="T0" fmla="*/ 0 w 330"/>
                  <a:gd name="T1" fmla="*/ 386 h 386"/>
                  <a:gd name="T2" fmla="*/ 203 w 330"/>
                  <a:gd name="T3" fmla="*/ 95 h 386"/>
                  <a:gd name="T4" fmla="*/ 330 w 330"/>
                  <a:gd name="T5" fmla="*/ 0 h 386"/>
                  <a:gd name="T6" fmla="*/ 185 w 330"/>
                  <a:gd name="T7" fmla="*/ 248 h 386"/>
                  <a:gd name="T8" fmla="*/ 0 w 330"/>
                  <a:gd name="T9" fmla="*/ 386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0" h="386">
                    <a:moveTo>
                      <a:pt x="0" y="386"/>
                    </a:moveTo>
                    <a:lnTo>
                      <a:pt x="203" y="95"/>
                    </a:lnTo>
                    <a:lnTo>
                      <a:pt x="330" y="0"/>
                    </a:lnTo>
                    <a:lnTo>
                      <a:pt x="185" y="248"/>
                    </a:lnTo>
                    <a:lnTo>
                      <a:pt x="0" y="386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Freeform 5"/>
              <p:cNvSpPr>
                <a:spLocks/>
              </p:cNvSpPr>
              <p:nvPr/>
            </p:nvSpPr>
            <p:spPr bwMode="auto">
              <a:xfrm>
                <a:off x="4731702" y="4106316"/>
                <a:ext cx="2764485" cy="1872578"/>
              </a:xfrm>
              <a:custGeom>
                <a:avLst/>
                <a:gdLst>
                  <a:gd name="T0" fmla="*/ 790 w 964"/>
                  <a:gd name="T1" fmla="*/ 7 h 650"/>
                  <a:gd name="T2" fmla="*/ 840 w 964"/>
                  <a:gd name="T3" fmla="*/ 55 h 650"/>
                  <a:gd name="T4" fmla="*/ 846 w 964"/>
                  <a:gd name="T5" fmla="*/ 105 h 650"/>
                  <a:gd name="T6" fmla="*/ 838 w 964"/>
                  <a:gd name="T7" fmla="*/ 132 h 650"/>
                  <a:gd name="T8" fmla="*/ 827 w 964"/>
                  <a:gd name="T9" fmla="*/ 148 h 650"/>
                  <a:gd name="T10" fmla="*/ 819 w 964"/>
                  <a:gd name="T11" fmla="*/ 156 h 650"/>
                  <a:gd name="T12" fmla="*/ 826 w 964"/>
                  <a:gd name="T13" fmla="*/ 161 h 650"/>
                  <a:gd name="T14" fmla="*/ 964 w 964"/>
                  <a:gd name="T15" fmla="*/ 180 h 650"/>
                  <a:gd name="T16" fmla="*/ 961 w 964"/>
                  <a:gd name="T17" fmla="*/ 350 h 650"/>
                  <a:gd name="T18" fmla="*/ 947 w 964"/>
                  <a:gd name="T19" fmla="*/ 454 h 650"/>
                  <a:gd name="T20" fmla="*/ 918 w 964"/>
                  <a:gd name="T21" fmla="*/ 520 h 650"/>
                  <a:gd name="T22" fmla="*/ 874 w 964"/>
                  <a:gd name="T23" fmla="*/ 571 h 650"/>
                  <a:gd name="T24" fmla="*/ 817 w 964"/>
                  <a:gd name="T25" fmla="*/ 607 h 650"/>
                  <a:gd name="T26" fmla="*/ 747 w 964"/>
                  <a:gd name="T27" fmla="*/ 630 h 650"/>
                  <a:gd name="T28" fmla="*/ 655 w 964"/>
                  <a:gd name="T29" fmla="*/ 642 h 650"/>
                  <a:gd name="T30" fmla="*/ 526 w 964"/>
                  <a:gd name="T31" fmla="*/ 647 h 650"/>
                  <a:gd name="T32" fmla="*/ 0 w 964"/>
                  <a:gd name="T33" fmla="*/ 620 h 650"/>
                  <a:gd name="T34" fmla="*/ 151 w 964"/>
                  <a:gd name="T35" fmla="*/ 550 h 650"/>
                  <a:gd name="T36" fmla="*/ 205 w 964"/>
                  <a:gd name="T37" fmla="*/ 591 h 650"/>
                  <a:gd name="T38" fmla="*/ 284 w 964"/>
                  <a:gd name="T39" fmla="*/ 588 h 650"/>
                  <a:gd name="T40" fmla="*/ 341 w 964"/>
                  <a:gd name="T41" fmla="*/ 531 h 650"/>
                  <a:gd name="T42" fmla="*/ 346 w 964"/>
                  <a:gd name="T43" fmla="*/ 461 h 650"/>
                  <a:gd name="T44" fmla="*/ 319 w 964"/>
                  <a:gd name="T45" fmla="*/ 414 h 650"/>
                  <a:gd name="T46" fmla="*/ 433 w 964"/>
                  <a:gd name="T47" fmla="*/ 297 h 650"/>
                  <a:gd name="T48" fmla="*/ 463 w 964"/>
                  <a:gd name="T49" fmla="*/ 353 h 650"/>
                  <a:gd name="T50" fmla="*/ 504 w 964"/>
                  <a:gd name="T51" fmla="*/ 339 h 650"/>
                  <a:gd name="T52" fmla="*/ 521 w 964"/>
                  <a:gd name="T53" fmla="*/ 311 h 650"/>
                  <a:gd name="T54" fmla="*/ 530 w 964"/>
                  <a:gd name="T55" fmla="*/ 225 h 650"/>
                  <a:gd name="T56" fmla="*/ 532 w 964"/>
                  <a:gd name="T57" fmla="*/ 122 h 650"/>
                  <a:gd name="T58" fmla="*/ 668 w 964"/>
                  <a:gd name="T59" fmla="*/ 140 h 650"/>
                  <a:gd name="T60" fmla="*/ 676 w 964"/>
                  <a:gd name="T61" fmla="*/ 137 h 650"/>
                  <a:gd name="T62" fmla="*/ 671 w 964"/>
                  <a:gd name="T63" fmla="*/ 127 h 650"/>
                  <a:gd name="T64" fmla="*/ 666 w 964"/>
                  <a:gd name="T65" fmla="*/ 115 h 650"/>
                  <a:gd name="T66" fmla="*/ 663 w 964"/>
                  <a:gd name="T67" fmla="*/ 99 h 650"/>
                  <a:gd name="T68" fmla="*/ 670 w 964"/>
                  <a:gd name="T69" fmla="*/ 56 h 650"/>
                  <a:gd name="T70" fmla="*/ 719 w 964"/>
                  <a:gd name="T71" fmla="*/ 7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64" h="650">
                    <a:moveTo>
                      <a:pt x="755" y="0"/>
                    </a:moveTo>
                    <a:cubicBezTo>
                      <a:pt x="767" y="0"/>
                      <a:pt x="779" y="3"/>
                      <a:pt x="790" y="7"/>
                    </a:cubicBezTo>
                    <a:cubicBezTo>
                      <a:pt x="801" y="12"/>
                      <a:pt x="811" y="18"/>
                      <a:pt x="820" y="26"/>
                    </a:cubicBezTo>
                    <a:cubicBezTo>
                      <a:pt x="828" y="35"/>
                      <a:pt x="835" y="44"/>
                      <a:pt x="840" y="55"/>
                    </a:cubicBezTo>
                    <a:cubicBezTo>
                      <a:pt x="845" y="66"/>
                      <a:pt x="847" y="78"/>
                      <a:pt x="847" y="90"/>
                    </a:cubicBezTo>
                    <a:cubicBezTo>
                      <a:pt x="848" y="95"/>
                      <a:pt x="847" y="100"/>
                      <a:pt x="846" y="105"/>
                    </a:cubicBezTo>
                    <a:cubicBezTo>
                      <a:pt x="846" y="110"/>
                      <a:pt x="845" y="114"/>
                      <a:pt x="843" y="119"/>
                    </a:cubicBezTo>
                    <a:cubicBezTo>
                      <a:pt x="842" y="123"/>
                      <a:pt x="840" y="128"/>
                      <a:pt x="838" y="132"/>
                    </a:cubicBezTo>
                    <a:cubicBezTo>
                      <a:pt x="835" y="136"/>
                      <a:pt x="833" y="140"/>
                      <a:pt x="830" y="144"/>
                    </a:cubicBezTo>
                    <a:cubicBezTo>
                      <a:pt x="829" y="145"/>
                      <a:pt x="828" y="147"/>
                      <a:pt x="827" y="148"/>
                    </a:cubicBezTo>
                    <a:cubicBezTo>
                      <a:pt x="826" y="150"/>
                      <a:pt x="825" y="151"/>
                      <a:pt x="823" y="152"/>
                    </a:cubicBezTo>
                    <a:cubicBezTo>
                      <a:pt x="822" y="154"/>
                      <a:pt x="821" y="155"/>
                      <a:pt x="819" y="156"/>
                    </a:cubicBezTo>
                    <a:cubicBezTo>
                      <a:pt x="818" y="158"/>
                      <a:pt x="817" y="159"/>
                      <a:pt x="815" y="160"/>
                    </a:cubicBezTo>
                    <a:cubicBezTo>
                      <a:pt x="826" y="161"/>
                      <a:pt x="826" y="161"/>
                      <a:pt x="826" y="161"/>
                    </a:cubicBezTo>
                    <a:cubicBezTo>
                      <a:pt x="836" y="163"/>
                      <a:pt x="836" y="163"/>
                      <a:pt x="836" y="163"/>
                    </a:cubicBezTo>
                    <a:cubicBezTo>
                      <a:pt x="964" y="180"/>
                      <a:pt x="964" y="180"/>
                      <a:pt x="964" y="180"/>
                    </a:cubicBezTo>
                    <a:cubicBezTo>
                      <a:pt x="964" y="214"/>
                      <a:pt x="964" y="245"/>
                      <a:pt x="964" y="274"/>
                    </a:cubicBezTo>
                    <a:cubicBezTo>
                      <a:pt x="963" y="302"/>
                      <a:pt x="962" y="327"/>
                      <a:pt x="961" y="350"/>
                    </a:cubicBezTo>
                    <a:cubicBezTo>
                      <a:pt x="959" y="373"/>
                      <a:pt x="957" y="393"/>
                      <a:pt x="955" y="410"/>
                    </a:cubicBezTo>
                    <a:cubicBezTo>
                      <a:pt x="953" y="427"/>
                      <a:pt x="950" y="442"/>
                      <a:pt x="947" y="454"/>
                    </a:cubicBezTo>
                    <a:cubicBezTo>
                      <a:pt x="943" y="466"/>
                      <a:pt x="939" y="478"/>
                      <a:pt x="934" y="489"/>
                    </a:cubicBezTo>
                    <a:cubicBezTo>
                      <a:pt x="930" y="500"/>
                      <a:pt x="924" y="511"/>
                      <a:pt x="918" y="520"/>
                    </a:cubicBezTo>
                    <a:cubicBezTo>
                      <a:pt x="912" y="530"/>
                      <a:pt x="906" y="539"/>
                      <a:pt x="898" y="548"/>
                    </a:cubicBezTo>
                    <a:cubicBezTo>
                      <a:pt x="891" y="556"/>
                      <a:pt x="883" y="564"/>
                      <a:pt x="874" y="571"/>
                    </a:cubicBezTo>
                    <a:cubicBezTo>
                      <a:pt x="866" y="578"/>
                      <a:pt x="856" y="584"/>
                      <a:pt x="847" y="590"/>
                    </a:cubicBezTo>
                    <a:cubicBezTo>
                      <a:pt x="837" y="596"/>
                      <a:pt x="827" y="602"/>
                      <a:pt x="817" y="607"/>
                    </a:cubicBezTo>
                    <a:cubicBezTo>
                      <a:pt x="806" y="611"/>
                      <a:pt x="795" y="616"/>
                      <a:pt x="783" y="620"/>
                    </a:cubicBezTo>
                    <a:cubicBezTo>
                      <a:pt x="772" y="624"/>
                      <a:pt x="760" y="627"/>
                      <a:pt x="747" y="630"/>
                    </a:cubicBezTo>
                    <a:cubicBezTo>
                      <a:pt x="735" y="632"/>
                      <a:pt x="721" y="635"/>
                      <a:pt x="706" y="637"/>
                    </a:cubicBezTo>
                    <a:cubicBezTo>
                      <a:pt x="690" y="639"/>
                      <a:pt x="674" y="641"/>
                      <a:pt x="655" y="642"/>
                    </a:cubicBezTo>
                    <a:cubicBezTo>
                      <a:pt x="637" y="644"/>
                      <a:pt x="617" y="645"/>
                      <a:pt x="595" y="645"/>
                    </a:cubicBezTo>
                    <a:cubicBezTo>
                      <a:pt x="574" y="646"/>
                      <a:pt x="551" y="647"/>
                      <a:pt x="526" y="647"/>
                    </a:cubicBezTo>
                    <a:cubicBezTo>
                      <a:pt x="0" y="650"/>
                      <a:pt x="0" y="650"/>
                      <a:pt x="0" y="650"/>
                    </a:cubicBezTo>
                    <a:cubicBezTo>
                      <a:pt x="0" y="620"/>
                      <a:pt x="0" y="620"/>
                      <a:pt x="0" y="620"/>
                    </a:cubicBezTo>
                    <a:cubicBezTo>
                      <a:pt x="136" y="518"/>
                      <a:pt x="136" y="518"/>
                      <a:pt x="136" y="518"/>
                    </a:cubicBezTo>
                    <a:cubicBezTo>
                      <a:pt x="139" y="530"/>
                      <a:pt x="144" y="540"/>
                      <a:pt x="151" y="550"/>
                    </a:cubicBezTo>
                    <a:cubicBezTo>
                      <a:pt x="157" y="559"/>
                      <a:pt x="166" y="568"/>
                      <a:pt x="175" y="575"/>
                    </a:cubicBezTo>
                    <a:cubicBezTo>
                      <a:pt x="184" y="582"/>
                      <a:pt x="194" y="587"/>
                      <a:pt x="205" y="591"/>
                    </a:cubicBezTo>
                    <a:cubicBezTo>
                      <a:pt x="217" y="595"/>
                      <a:pt x="229" y="597"/>
                      <a:pt x="241" y="597"/>
                    </a:cubicBezTo>
                    <a:cubicBezTo>
                      <a:pt x="256" y="597"/>
                      <a:pt x="270" y="594"/>
                      <a:pt x="284" y="588"/>
                    </a:cubicBezTo>
                    <a:cubicBezTo>
                      <a:pt x="297" y="583"/>
                      <a:pt x="308" y="575"/>
                      <a:pt x="318" y="565"/>
                    </a:cubicBezTo>
                    <a:cubicBezTo>
                      <a:pt x="328" y="555"/>
                      <a:pt x="336" y="543"/>
                      <a:pt x="341" y="531"/>
                    </a:cubicBezTo>
                    <a:cubicBezTo>
                      <a:pt x="347" y="518"/>
                      <a:pt x="350" y="503"/>
                      <a:pt x="350" y="489"/>
                    </a:cubicBezTo>
                    <a:cubicBezTo>
                      <a:pt x="350" y="479"/>
                      <a:pt x="348" y="470"/>
                      <a:pt x="346" y="461"/>
                    </a:cubicBezTo>
                    <a:cubicBezTo>
                      <a:pt x="343" y="452"/>
                      <a:pt x="340" y="444"/>
                      <a:pt x="335" y="436"/>
                    </a:cubicBezTo>
                    <a:cubicBezTo>
                      <a:pt x="331" y="428"/>
                      <a:pt x="325" y="421"/>
                      <a:pt x="319" y="414"/>
                    </a:cubicBezTo>
                    <a:cubicBezTo>
                      <a:pt x="313" y="408"/>
                      <a:pt x="306" y="402"/>
                      <a:pt x="298" y="398"/>
                    </a:cubicBezTo>
                    <a:cubicBezTo>
                      <a:pt x="433" y="297"/>
                      <a:pt x="433" y="297"/>
                      <a:pt x="433" y="297"/>
                    </a:cubicBezTo>
                    <a:cubicBezTo>
                      <a:pt x="433" y="355"/>
                      <a:pt x="433" y="355"/>
                      <a:pt x="433" y="355"/>
                    </a:cubicBezTo>
                    <a:cubicBezTo>
                      <a:pt x="444" y="355"/>
                      <a:pt x="454" y="354"/>
                      <a:pt x="463" y="353"/>
                    </a:cubicBezTo>
                    <a:cubicBezTo>
                      <a:pt x="472" y="351"/>
                      <a:pt x="480" y="349"/>
                      <a:pt x="487" y="347"/>
                    </a:cubicBezTo>
                    <a:cubicBezTo>
                      <a:pt x="493" y="345"/>
                      <a:pt x="499" y="342"/>
                      <a:pt x="504" y="339"/>
                    </a:cubicBezTo>
                    <a:cubicBezTo>
                      <a:pt x="508" y="335"/>
                      <a:pt x="512" y="332"/>
                      <a:pt x="514" y="328"/>
                    </a:cubicBezTo>
                    <a:cubicBezTo>
                      <a:pt x="516" y="324"/>
                      <a:pt x="519" y="319"/>
                      <a:pt x="521" y="311"/>
                    </a:cubicBezTo>
                    <a:cubicBezTo>
                      <a:pt x="523" y="303"/>
                      <a:pt x="525" y="292"/>
                      <a:pt x="526" y="278"/>
                    </a:cubicBezTo>
                    <a:cubicBezTo>
                      <a:pt x="528" y="264"/>
                      <a:pt x="529" y="246"/>
                      <a:pt x="530" y="225"/>
                    </a:cubicBezTo>
                    <a:cubicBezTo>
                      <a:pt x="531" y="203"/>
                      <a:pt x="532" y="177"/>
                      <a:pt x="532" y="146"/>
                    </a:cubicBezTo>
                    <a:cubicBezTo>
                      <a:pt x="532" y="122"/>
                      <a:pt x="532" y="122"/>
                      <a:pt x="532" y="122"/>
                    </a:cubicBezTo>
                    <a:cubicBezTo>
                      <a:pt x="659" y="139"/>
                      <a:pt x="659" y="139"/>
                      <a:pt x="659" y="139"/>
                    </a:cubicBezTo>
                    <a:cubicBezTo>
                      <a:pt x="668" y="140"/>
                      <a:pt x="668" y="140"/>
                      <a:pt x="668" y="140"/>
                    </a:cubicBezTo>
                    <a:cubicBezTo>
                      <a:pt x="679" y="142"/>
                      <a:pt x="679" y="142"/>
                      <a:pt x="679" y="142"/>
                    </a:cubicBezTo>
                    <a:cubicBezTo>
                      <a:pt x="678" y="140"/>
                      <a:pt x="677" y="139"/>
                      <a:pt x="676" y="137"/>
                    </a:cubicBezTo>
                    <a:cubicBezTo>
                      <a:pt x="675" y="136"/>
                      <a:pt x="674" y="134"/>
                      <a:pt x="673" y="132"/>
                    </a:cubicBezTo>
                    <a:cubicBezTo>
                      <a:pt x="672" y="131"/>
                      <a:pt x="672" y="129"/>
                      <a:pt x="671" y="127"/>
                    </a:cubicBezTo>
                    <a:cubicBezTo>
                      <a:pt x="670" y="126"/>
                      <a:pt x="669" y="124"/>
                      <a:pt x="669" y="122"/>
                    </a:cubicBezTo>
                    <a:cubicBezTo>
                      <a:pt x="668" y="120"/>
                      <a:pt x="667" y="117"/>
                      <a:pt x="666" y="115"/>
                    </a:cubicBezTo>
                    <a:cubicBezTo>
                      <a:pt x="666" y="112"/>
                      <a:pt x="665" y="110"/>
                      <a:pt x="665" y="107"/>
                    </a:cubicBezTo>
                    <a:cubicBezTo>
                      <a:pt x="664" y="105"/>
                      <a:pt x="664" y="102"/>
                      <a:pt x="663" y="99"/>
                    </a:cubicBezTo>
                    <a:cubicBezTo>
                      <a:pt x="663" y="97"/>
                      <a:pt x="663" y="94"/>
                      <a:pt x="663" y="91"/>
                    </a:cubicBezTo>
                    <a:cubicBezTo>
                      <a:pt x="663" y="79"/>
                      <a:pt x="665" y="67"/>
                      <a:pt x="670" y="56"/>
                    </a:cubicBezTo>
                    <a:cubicBezTo>
                      <a:pt x="675" y="45"/>
                      <a:pt x="681" y="35"/>
                      <a:pt x="690" y="27"/>
                    </a:cubicBezTo>
                    <a:cubicBezTo>
                      <a:pt x="698" y="19"/>
                      <a:pt x="708" y="12"/>
                      <a:pt x="719" y="7"/>
                    </a:cubicBezTo>
                    <a:cubicBezTo>
                      <a:pt x="730" y="3"/>
                      <a:pt x="742" y="0"/>
                      <a:pt x="75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6"/>
              <p:cNvSpPr>
                <a:spLocks/>
              </p:cNvSpPr>
              <p:nvPr/>
            </p:nvSpPr>
            <p:spPr bwMode="auto">
              <a:xfrm>
                <a:off x="4772915" y="4147529"/>
                <a:ext cx="2682058" cy="1790151"/>
              </a:xfrm>
              <a:custGeom>
                <a:avLst/>
                <a:gdLst>
                  <a:gd name="T0" fmla="*/ 0 w 936"/>
                  <a:gd name="T1" fmla="*/ 612 h 622"/>
                  <a:gd name="T2" fmla="*/ 125 w 936"/>
                  <a:gd name="T3" fmla="*/ 544 h 622"/>
                  <a:gd name="T4" fmla="*/ 187 w 936"/>
                  <a:gd name="T5" fmla="*/ 590 h 622"/>
                  <a:gd name="T6" fmla="*/ 275 w 936"/>
                  <a:gd name="T7" fmla="*/ 587 h 622"/>
                  <a:gd name="T8" fmla="*/ 340 w 936"/>
                  <a:gd name="T9" fmla="*/ 522 h 622"/>
                  <a:gd name="T10" fmla="*/ 345 w 936"/>
                  <a:gd name="T11" fmla="*/ 443 h 622"/>
                  <a:gd name="T12" fmla="*/ 315 w 936"/>
                  <a:gd name="T13" fmla="*/ 391 h 622"/>
                  <a:gd name="T14" fmla="*/ 405 w 936"/>
                  <a:gd name="T15" fmla="*/ 311 h 622"/>
                  <a:gd name="T16" fmla="*/ 405 w 936"/>
                  <a:gd name="T17" fmla="*/ 356 h 622"/>
                  <a:gd name="T18" fmla="*/ 451 w 936"/>
                  <a:gd name="T19" fmla="*/ 352 h 622"/>
                  <a:gd name="T20" fmla="*/ 497 w 936"/>
                  <a:gd name="T21" fmla="*/ 336 h 622"/>
                  <a:gd name="T22" fmla="*/ 520 w 936"/>
                  <a:gd name="T23" fmla="*/ 300 h 622"/>
                  <a:gd name="T24" fmla="*/ 530 w 936"/>
                  <a:gd name="T25" fmla="*/ 211 h 622"/>
                  <a:gd name="T26" fmla="*/ 531 w 936"/>
                  <a:gd name="T27" fmla="*/ 124 h 622"/>
                  <a:gd name="T28" fmla="*/ 652 w 936"/>
                  <a:gd name="T29" fmla="*/ 140 h 622"/>
                  <a:gd name="T30" fmla="*/ 693 w 936"/>
                  <a:gd name="T31" fmla="*/ 146 h 622"/>
                  <a:gd name="T32" fmla="*/ 674 w 936"/>
                  <a:gd name="T33" fmla="*/ 116 h 622"/>
                  <a:gd name="T34" fmla="*/ 669 w 936"/>
                  <a:gd name="T35" fmla="*/ 108 h 622"/>
                  <a:gd name="T36" fmla="*/ 665 w 936"/>
                  <a:gd name="T37" fmla="*/ 97 h 622"/>
                  <a:gd name="T38" fmla="*/ 663 w 936"/>
                  <a:gd name="T39" fmla="*/ 84 h 622"/>
                  <a:gd name="T40" fmla="*/ 669 w 936"/>
                  <a:gd name="T41" fmla="*/ 47 h 622"/>
                  <a:gd name="T42" fmla="*/ 710 w 936"/>
                  <a:gd name="T43" fmla="*/ 6 h 622"/>
                  <a:gd name="T44" fmla="*/ 771 w 936"/>
                  <a:gd name="T45" fmla="*/ 6 h 622"/>
                  <a:gd name="T46" fmla="*/ 813 w 936"/>
                  <a:gd name="T47" fmla="*/ 47 h 622"/>
                  <a:gd name="T48" fmla="*/ 818 w 936"/>
                  <a:gd name="T49" fmla="*/ 89 h 622"/>
                  <a:gd name="T50" fmla="*/ 811 w 936"/>
                  <a:gd name="T51" fmla="*/ 112 h 622"/>
                  <a:gd name="T52" fmla="*/ 801 w 936"/>
                  <a:gd name="T53" fmla="*/ 126 h 622"/>
                  <a:gd name="T54" fmla="*/ 795 w 936"/>
                  <a:gd name="T55" fmla="*/ 132 h 622"/>
                  <a:gd name="T56" fmla="*/ 767 w 936"/>
                  <a:gd name="T57" fmla="*/ 156 h 622"/>
                  <a:gd name="T58" fmla="*/ 810 w 936"/>
                  <a:gd name="T59" fmla="*/ 161 h 622"/>
                  <a:gd name="T60" fmla="*/ 936 w 936"/>
                  <a:gd name="T61" fmla="*/ 178 h 622"/>
                  <a:gd name="T62" fmla="*/ 932 w 936"/>
                  <a:gd name="T63" fmla="*/ 335 h 622"/>
                  <a:gd name="T64" fmla="*/ 919 w 936"/>
                  <a:gd name="T65" fmla="*/ 436 h 622"/>
                  <a:gd name="T66" fmla="*/ 892 w 936"/>
                  <a:gd name="T67" fmla="*/ 499 h 622"/>
                  <a:gd name="T68" fmla="*/ 851 w 936"/>
                  <a:gd name="T69" fmla="*/ 546 h 622"/>
                  <a:gd name="T70" fmla="*/ 796 w 936"/>
                  <a:gd name="T71" fmla="*/ 580 h 622"/>
                  <a:gd name="T72" fmla="*/ 730 w 936"/>
                  <a:gd name="T73" fmla="*/ 602 h 622"/>
                  <a:gd name="T74" fmla="*/ 640 w 936"/>
                  <a:gd name="T75" fmla="*/ 614 h 622"/>
                  <a:gd name="T76" fmla="*/ 512 w 936"/>
                  <a:gd name="T77" fmla="*/ 619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6" h="622">
                    <a:moveTo>
                      <a:pt x="0" y="622"/>
                    </a:moveTo>
                    <a:cubicBezTo>
                      <a:pt x="0" y="612"/>
                      <a:pt x="0" y="612"/>
                      <a:pt x="0" y="612"/>
                    </a:cubicBezTo>
                    <a:cubicBezTo>
                      <a:pt x="115" y="527"/>
                      <a:pt x="115" y="527"/>
                      <a:pt x="115" y="527"/>
                    </a:cubicBezTo>
                    <a:cubicBezTo>
                      <a:pt x="118" y="532"/>
                      <a:pt x="121" y="538"/>
                      <a:pt x="125" y="544"/>
                    </a:cubicBezTo>
                    <a:cubicBezTo>
                      <a:pt x="132" y="554"/>
                      <a:pt x="141" y="564"/>
                      <a:pt x="152" y="572"/>
                    </a:cubicBezTo>
                    <a:cubicBezTo>
                      <a:pt x="162" y="580"/>
                      <a:pt x="174" y="586"/>
                      <a:pt x="187" y="590"/>
                    </a:cubicBezTo>
                    <a:cubicBezTo>
                      <a:pt x="199" y="594"/>
                      <a:pt x="213" y="597"/>
                      <a:pt x="226" y="597"/>
                    </a:cubicBezTo>
                    <a:cubicBezTo>
                      <a:pt x="243" y="596"/>
                      <a:pt x="260" y="593"/>
                      <a:pt x="275" y="587"/>
                    </a:cubicBezTo>
                    <a:cubicBezTo>
                      <a:pt x="289" y="580"/>
                      <a:pt x="302" y="572"/>
                      <a:pt x="314" y="560"/>
                    </a:cubicBezTo>
                    <a:cubicBezTo>
                      <a:pt x="325" y="549"/>
                      <a:pt x="334" y="536"/>
                      <a:pt x="340" y="522"/>
                    </a:cubicBezTo>
                    <a:cubicBezTo>
                      <a:pt x="346" y="507"/>
                      <a:pt x="349" y="491"/>
                      <a:pt x="349" y="474"/>
                    </a:cubicBezTo>
                    <a:cubicBezTo>
                      <a:pt x="349" y="464"/>
                      <a:pt x="348" y="453"/>
                      <a:pt x="345" y="443"/>
                    </a:cubicBezTo>
                    <a:cubicBezTo>
                      <a:pt x="342" y="433"/>
                      <a:pt x="338" y="424"/>
                      <a:pt x="333" y="415"/>
                    </a:cubicBezTo>
                    <a:cubicBezTo>
                      <a:pt x="328" y="406"/>
                      <a:pt x="322" y="398"/>
                      <a:pt x="315" y="391"/>
                    </a:cubicBezTo>
                    <a:cubicBezTo>
                      <a:pt x="312" y="388"/>
                      <a:pt x="310" y="386"/>
                      <a:pt x="307" y="384"/>
                    </a:cubicBezTo>
                    <a:cubicBezTo>
                      <a:pt x="405" y="311"/>
                      <a:pt x="405" y="311"/>
                      <a:pt x="405" y="311"/>
                    </a:cubicBezTo>
                    <a:cubicBezTo>
                      <a:pt x="405" y="341"/>
                      <a:pt x="405" y="341"/>
                      <a:pt x="405" y="341"/>
                    </a:cubicBezTo>
                    <a:cubicBezTo>
                      <a:pt x="405" y="356"/>
                      <a:pt x="405" y="356"/>
                      <a:pt x="405" y="356"/>
                    </a:cubicBezTo>
                    <a:cubicBezTo>
                      <a:pt x="419" y="355"/>
                      <a:pt x="419" y="355"/>
                      <a:pt x="419" y="355"/>
                    </a:cubicBezTo>
                    <a:cubicBezTo>
                      <a:pt x="431" y="355"/>
                      <a:pt x="441" y="354"/>
                      <a:pt x="451" y="352"/>
                    </a:cubicBezTo>
                    <a:cubicBezTo>
                      <a:pt x="461" y="351"/>
                      <a:pt x="469" y="349"/>
                      <a:pt x="477" y="346"/>
                    </a:cubicBezTo>
                    <a:cubicBezTo>
                      <a:pt x="485" y="343"/>
                      <a:pt x="492" y="340"/>
                      <a:pt x="497" y="336"/>
                    </a:cubicBezTo>
                    <a:cubicBezTo>
                      <a:pt x="504" y="332"/>
                      <a:pt x="509" y="326"/>
                      <a:pt x="512" y="320"/>
                    </a:cubicBezTo>
                    <a:cubicBezTo>
                      <a:pt x="515" y="315"/>
                      <a:pt x="518" y="309"/>
                      <a:pt x="520" y="300"/>
                    </a:cubicBezTo>
                    <a:cubicBezTo>
                      <a:pt x="522" y="291"/>
                      <a:pt x="524" y="279"/>
                      <a:pt x="526" y="266"/>
                    </a:cubicBezTo>
                    <a:cubicBezTo>
                      <a:pt x="528" y="250"/>
                      <a:pt x="529" y="232"/>
                      <a:pt x="530" y="211"/>
                    </a:cubicBezTo>
                    <a:cubicBezTo>
                      <a:pt x="531" y="189"/>
                      <a:pt x="531" y="162"/>
                      <a:pt x="531" y="132"/>
                    </a:cubicBezTo>
                    <a:cubicBezTo>
                      <a:pt x="531" y="124"/>
                      <a:pt x="531" y="124"/>
                      <a:pt x="531" y="124"/>
                    </a:cubicBezTo>
                    <a:cubicBezTo>
                      <a:pt x="642" y="139"/>
                      <a:pt x="642" y="139"/>
                      <a:pt x="642" y="139"/>
                    </a:cubicBezTo>
                    <a:cubicBezTo>
                      <a:pt x="652" y="140"/>
                      <a:pt x="652" y="140"/>
                      <a:pt x="652" y="140"/>
                    </a:cubicBezTo>
                    <a:cubicBezTo>
                      <a:pt x="662" y="141"/>
                      <a:pt x="662" y="141"/>
                      <a:pt x="662" y="141"/>
                    </a:cubicBezTo>
                    <a:cubicBezTo>
                      <a:pt x="693" y="146"/>
                      <a:pt x="693" y="146"/>
                      <a:pt x="693" y="146"/>
                    </a:cubicBezTo>
                    <a:cubicBezTo>
                      <a:pt x="676" y="120"/>
                      <a:pt x="676" y="120"/>
                      <a:pt x="676" y="120"/>
                    </a:cubicBezTo>
                    <a:cubicBezTo>
                      <a:pt x="675" y="119"/>
                      <a:pt x="674" y="117"/>
                      <a:pt x="674" y="116"/>
                    </a:cubicBezTo>
                    <a:cubicBezTo>
                      <a:pt x="673" y="115"/>
                      <a:pt x="672" y="113"/>
                      <a:pt x="671" y="112"/>
                    </a:cubicBezTo>
                    <a:cubicBezTo>
                      <a:pt x="671" y="111"/>
                      <a:pt x="670" y="109"/>
                      <a:pt x="669" y="108"/>
                    </a:cubicBezTo>
                    <a:cubicBezTo>
                      <a:pt x="669" y="106"/>
                      <a:pt x="668" y="105"/>
                      <a:pt x="667" y="103"/>
                    </a:cubicBezTo>
                    <a:cubicBezTo>
                      <a:pt x="667" y="101"/>
                      <a:pt x="666" y="99"/>
                      <a:pt x="665" y="97"/>
                    </a:cubicBezTo>
                    <a:cubicBezTo>
                      <a:pt x="665" y="95"/>
                      <a:pt x="664" y="93"/>
                      <a:pt x="664" y="91"/>
                    </a:cubicBezTo>
                    <a:cubicBezTo>
                      <a:pt x="663" y="88"/>
                      <a:pt x="663" y="86"/>
                      <a:pt x="663" y="84"/>
                    </a:cubicBezTo>
                    <a:cubicBezTo>
                      <a:pt x="663" y="82"/>
                      <a:pt x="663" y="80"/>
                      <a:pt x="662" y="77"/>
                    </a:cubicBezTo>
                    <a:cubicBezTo>
                      <a:pt x="662" y="67"/>
                      <a:pt x="664" y="57"/>
                      <a:pt x="669" y="47"/>
                    </a:cubicBezTo>
                    <a:cubicBezTo>
                      <a:pt x="672" y="38"/>
                      <a:pt x="678" y="30"/>
                      <a:pt x="685" y="23"/>
                    </a:cubicBezTo>
                    <a:cubicBezTo>
                      <a:pt x="692" y="16"/>
                      <a:pt x="700" y="10"/>
                      <a:pt x="710" y="6"/>
                    </a:cubicBezTo>
                    <a:cubicBezTo>
                      <a:pt x="719" y="2"/>
                      <a:pt x="730" y="0"/>
                      <a:pt x="740" y="0"/>
                    </a:cubicBezTo>
                    <a:cubicBezTo>
                      <a:pt x="751" y="0"/>
                      <a:pt x="761" y="2"/>
                      <a:pt x="771" y="6"/>
                    </a:cubicBezTo>
                    <a:cubicBezTo>
                      <a:pt x="780" y="10"/>
                      <a:pt x="788" y="15"/>
                      <a:pt x="796" y="22"/>
                    </a:cubicBezTo>
                    <a:cubicBezTo>
                      <a:pt x="803" y="29"/>
                      <a:pt x="809" y="37"/>
                      <a:pt x="813" y="47"/>
                    </a:cubicBezTo>
                    <a:cubicBezTo>
                      <a:pt x="817" y="56"/>
                      <a:pt x="819" y="66"/>
                      <a:pt x="819" y="77"/>
                    </a:cubicBezTo>
                    <a:cubicBezTo>
                      <a:pt x="819" y="81"/>
                      <a:pt x="819" y="85"/>
                      <a:pt x="818" y="89"/>
                    </a:cubicBezTo>
                    <a:cubicBezTo>
                      <a:pt x="818" y="93"/>
                      <a:pt x="817" y="97"/>
                      <a:pt x="815" y="101"/>
                    </a:cubicBezTo>
                    <a:cubicBezTo>
                      <a:pt x="814" y="104"/>
                      <a:pt x="812" y="108"/>
                      <a:pt x="811" y="112"/>
                    </a:cubicBezTo>
                    <a:cubicBezTo>
                      <a:pt x="809" y="115"/>
                      <a:pt x="807" y="119"/>
                      <a:pt x="804" y="122"/>
                    </a:cubicBezTo>
                    <a:cubicBezTo>
                      <a:pt x="803" y="123"/>
                      <a:pt x="802" y="124"/>
                      <a:pt x="801" y="126"/>
                    </a:cubicBezTo>
                    <a:cubicBezTo>
                      <a:pt x="801" y="127"/>
                      <a:pt x="800" y="128"/>
                      <a:pt x="798" y="129"/>
                    </a:cubicBezTo>
                    <a:cubicBezTo>
                      <a:pt x="797" y="130"/>
                      <a:pt x="796" y="131"/>
                      <a:pt x="795" y="132"/>
                    </a:cubicBezTo>
                    <a:cubicBezTo>
                      <a:pt x="794" y="133"/>
                      <a:pt x="793" y="134"/>
                      <a:pt x="792" y="135"/>
                    </a:cubicBezTo>
                    <a:cubicBezTo>
                      <a:pt x="767" y="156"/>
                      <a:pt x="767" y="156"/>
                      <a:pt x="767" y="156"/>
                    </a:cubicBezTo>
                    <a:cubicBezTo>
                      <a:pt x="799" y="160"/>
                      <a:pt x="799" y="160"/>
                      <a:pt x="799" y="160"/>
                    </a:cubicBezTo>
                    <a:cubicBezTo>
                      <a:pt x="810" y="161"/>
                      <a:pt x="810" y="161"/>
                      <a:pt x="810" y="161"/>
                    </a:cubicBezTo>
                    <a:cubicBezTo>
                      <a:pt x="819" y="162"/>
                      <a:pt x="819" y="162"/>
                      <a:pt x="819" y="162"/>
                    </a:cubicBezTo>
                    <a:cubicBezTo>
                      <a:pt x="936" y="178"/>
                      <a:pt x="936" y="178"/>
                      <a:pt x="936" y="178"/>
                    </a:cubicBezTo>
                    <a:cubicBezTo>
                      <a:pt x="936" y="207"/>
                      <a:pt x="936" y="234"/>
                      <a:pt x="935" y="259"/>
                    </a:cubicBezTo>
                    <a:cubicBezTo>
                      <a:pt x="935" y="287"/>
                      <a:pt x="934" y="313"/>
                      <a:pt x="932" y="335"/>
                    </a:cubicBezTo>
                    <a:cubicBezTo>
                      <a:pt x="931" y="357"/>
                      <a:pt x="929" y="377"/>
                      <a:pt x="927" y="394"/>
                    </a:cubicBezTo>
                    <a:cubicBezTo>
                      <a:pt x="924" y="411"/>
                      <a:pt x="922" y="425"/>
                      <a:pt x="919" y="436"/>
                    </a:cubicBezTo>
                    <a:cubicBezTo>
                      <a:pt x="915" y="448"/>
                      <a:pt x="911" y="459"/>
                      <a:pt x="907" y="470"/>
                    </a:cubicBezTo>
                    <a:cubicBezTo>
                      <a:pt x="903" y="480"/>
                      <a:pt x="897" y="490"/>
                      <a:pt x="892" y="499"/>
                    </a:cubicBezTo>
                    <a:cubicBezTo>
                      <a:pt x="886" y="508"/>
                      <a:pt x="880" y="517"/>
                      <a:pt x="873" y="525"/>
                    </a:cubicBezTo>
                    <a:cubicBezTo>
                      <a:pt x="866" y="532"/>
                      <a:pt x="859" y="540"/>
                      <a:pt x="851" y="546"/>
                    </a:cubicBezTo>
                    <a:cubicBezTo>
                      <a:pt x="843" y="553"/>
                      <a:pt x="834" y="559"/>
                      <a:pt x="825" y="565"/>
                    </a:cubicBezTo>
                    <a:cubicBezTo>
                      <a:pt x="816" y="570"/>
                      <a:pt x="806" y="575"/>
                      <a:pt x="796" y="580"/>
                    </a:cubicBezTo>
                    <a:cubicBezTo>
                      <a:pt x="786" y="585"/>
                      <a:pt x="776" y="589"/>
                      <a:pt x="765" y="593"/>
                    </a:cubicBezTo>
                    <a:cubicBezTo>
                      <a:pt x="753" y="596"/>
                      <a:pt x="742" y="599"/>
                      <a:pt x="730" y="602"/>
                    </a:cubicBezTo>
                    <a:cubicBezTo>
                      <a:pt x="718" y="605"/>
                      <a:pt x="705" y="607"/>
                      <a:pt x="690" y="609"/>
                    </a:cubicBezTo>
                    <a:cubicBezTo>
                      <a:pt x="675" y="611"/>
                      <a:pt x="658" y="613"/>
                      <a:pt x="640" y="614"/>
                    </a:cubicBezTo>
                    <a:cubicBezTo>
                      <a:pt x="621" y="616"/>
                      <a:pt x="601" y="617"/>
                      <a:pt x="580" y="618"/>
                    </a:cubicBezTo>
                    <a:cubicBezTo>
                      <a:pt x="559" y="618"/>
                      <a:pt x="536" y="619"/>
                      <a:pt x="512" y="619"/>
                    </a:cubicBezTo>
                    <a:cubicBezTo>
                      <a:pt x="0" y="622"/>
                      <a:pt x="0" y="622"/>
                      <a:pt x="0" y="6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21"/>
              <p:cNvSpPr>
                <a:spLocks/>
              </p:cNvSpPr>
              <p:nvPr/>
            </p:nvSpPr>
            <p:spPr bwMode="auto">
              <a:xfrm>
                <a:off x="4716695" y="3631789"/>
                <a:ext cx="1249091" cy="2176925"/>
              </a:xfrm>
              <a:custGeom>
                <a:avLst/>
                <a:gdLst>
                  <a:gd name="T0" fmla="*/ 431 w 433"/>
                  <a:gd name="T1" fmla="*/ 0 h 756"/>
                  <a:gd name="T2" fmla="*/ 433 w 433"/>
                  <a:gd name="T3" fmla="*/ 433 h 756"/>
                  <a:gd name="T4" fmla="*/ 280 w 433"/>
                  <a:gd name="T5" fmla="*/ 548 h 756"/>
                  <a:gd name="T6" fmla="*/ 272 w 433"/>
                  <a:gd name="T7" fmla="*/ 553 h 756"/>
                  <a:gd name="T8" fmla="*/ 264 w 433"/>
                  <a:gd name="T9" fmla="*/ 559 h 756"/>
                  <a:gd name="T10" fmla="*/ 269 w 433"/>
                  <a:gd name="T11" fmla="*/ 561 h 756"/>
                  <a:gd name="T12" fmla="*/ 274 w 433"/>
                  <a:gd name="T13" fmla="*/ 563 h 756"/>
                  <a:gd name="T14" fmla="*/ 279 w 433"/>
                  <a:gd name="T15" fmla="*/ 565 h 756"/>
                  <a:gd name="T16" fmla="*/ 284 w 433"/>
                  <a:gd name="T17" fmla="*/ 567 h 756"/>
                  <a:gd name="T18" fmla="*/ 304 w 433"/>
                  <a:gd name="T19" fmla="*/ 581 h 756"/>
                  <a:gd name="T20" fmla="*/ 320 w 433"/>
                  <a:gd name="T21" fmla="*/ 600 h 756"/>
                  <a:gd name="T22" fmla="*/ 330 w 433"/>
                  <a:gd name="T23" fmla="*/ 622 h 756"/>
                  <a:gd name="T24" fmla="*/ 333 w 433"/>
                  <a:gd name="T25" fmla="*/ 648 h 756"/>
                  <a:gd name="T26" fmla="*/ 326 w 433"/>
                  <a:gd name="T27" fmla="*/ 683 h 756"/>
                  <a:gd name="T28" fmla="*/ 307 w 433"/>
                  <a:gd name="T29" fmla="*/ 712 h 756"/>
                  <a:gd name="T30" fmla="*/ 277 w 433"/>
                  <a:gd name="T31" fmla="*/ 732 h 756"/>
                  <a:gd name="T32" fmla="*/ 241 w 433"/>
                  <a:gd name="T33" fmla="*/ 740 h 756"/>
                  <a:gd name="T34" fmla="*/ 209 w 433"/>
                  <a:gd name="T35" fmla="*/ 734 h 756"/>
                  <a:gd name="T36" fmla="*/ 182 w 433"/>
                  <a:gd name="T37" fmla="*/ 719 h 756"/>
                  <a:gd name="T38" fmla="*/ 162 w 433"/>
                  <a:gd name="T39" fmla="*/ 696 h 756"/>
                  <a:gd name="T40" fmla="*/ 150 w 433"/>
                  <a:gd name="T41" fmla="*/ 667 h 756"/>
                  <a:gd name="T42" fmla="*/ 149 w 433"/>
                  <a:gd name="T43" fmla="*/ 662 h 756"/>
                  <a:gd name="T44" fmla="*/ 149 w 433"/>
                  <a:gd name="T45" fmla="*/ 658 h 756"/>
                  <a:gd name="T46" fmla="*/ 148 w 433"/>
                  <a:gd name="T47" fmla="*/ 653 h 756"/>
                  <a:gd name="T48" fmla="*/ 148 w 433"/>
                  <a:gd name="T49" fmla="*/ 649 h 756"/>
                  <a:gd name="T50" fmla="*/ 148 w 433"/>
                  <a:gd name="T51" fmla="*/ 645 h 756"/>
                  <a:gd name="T52" fmla="*/ 140 w 433"/>
                  <a:gd name="T53" fmla="*/ 652 h 756"/>
                  <a:gd name="T54" fmla="*/ 133 w 433"/>
                  <a:gd name="T55" fmla="*/ 657 h 756"/>
                  <a:gd name="T56" fmla="*/ 0 w 433"/>
                  <a:gd name="T57" fmla="*/ 756 h 756"/>
                  <a:gd name="T58" fmla="*/ 0 w 433"/>
                  <a:gd name="T59" fmla="*/ 2 h 756"/>
                  <a:gd name="T60" fmla="*/ 109 w 433"/>
                  <a:gd name="T61" fmla="*/ 1 h 756"/>
                  <a:gd name="T62" fmla="*/ 105 w 433"/>
                  <a:gd name="T63" fmla="*/ 12 h 756"/>
                  <a:gd name="T64" fmla="*/ 102 w 433"/>
                  <a:gd name="T65" fmla="*/ 23 h 756"/>
                  <a:gd name="T66" fmla="*/ 100 w 433"/>
                  <a:gd name="T67" fmla="*/ 34 h 756"/>
                  <a:gd name="T68" fmla="*/ 99 w 433"/>
                  <a:gd name="T69" fmla="*/ 46 h 756"/>
                  <a:gd name="T70" fmla="*/ 108 w 433"/>
                  <a:gd name="T71" fmla="*/ 88 h 756"/>
                  <a:gd name="T72" fmla="*/ 131 w 433"/>
                  <a:gd name="T73" fmla="*/ 121 h 756"/>
                  <a:gd name="T74" fmla="*/ 165 w 433"/>
                  <a:gd name="T75" fmla="*/ 144 h 756"/>
                  <a:gd name="T76" fmla="*/ 208 w 433"/>
                  <a:gd name="T77" fmla="*/ 152 h 756"/>
                  <a:gd name="T78" fmla="*/ 250 w 433"/>
                  <a:gd name="T79" fmla="*/ 144 h 756"/>
                  <a:gd name="T80" fmla="*/ 284 w 433"/>
                  <a:gd name="T81" fmla="*/ 121 h 756"/>
                  <a:gd name="T82" fmla="*/ 307 w 433"/>
                  <a:gd name="T83" fmla="*/ 87 h 756"/>
                  <a:gd name="T84" fmla="*/ 315 w 433"/>
                  <a:gd name="T85" fmla="*/ 45 h 756"/>
                  <a:gd name="T86" fmla="*/ 315 w 433"/>
                  <a:gd name="T87" fmla="*/ 33 h 756"/>
                  <a:gd name="T88" fmla="*/ 313 w 433"/>
                  <a:gd name="T89" fmla="*/ 22 h 756"/>
                  <a:gd name="T90" fmla="*/ 310 w 433"/>
                  <a:gd name="T91" fmla="*/ 11 h 756"/>
                  <a:gd name="T92" fmla="*/ 305 w 433"/>
                  <a:gd name="T93" fmla="*/ 0 h 756"/>
                  <a:gd name="T94" fmla="*/ 431 w 433"/>
                  <a:gd name="T95" fmla="*/ 0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33" h="756">
                    <a:moveTo>
                      <a:pt x="431" y="0"/>
                    </a:moveTo>
                    <a:cubicBezTo>
                      <a:pt x="433" y="433"/>
                      <a:pt x="433" y="433"/>
                      <a:pt x="433" y="433"/>
                    </a:cubicBezTo>
                    <a:cubicBezTo>
                      <a:pt x="280" y="548"/>
                      <a:pt x="280" y="548"/>
                      <a:pt x="280" y="548"/>
                    </a:cubicBezTo>
                    <a:cubicBezTo>
                      <a:pt x="272" y="553"/>
                      <a:pt x="272" y="553"/>
                      <a:pt x="272" y="553"/>
                    </a:cubicBezTo>
                    <a:cubicBezTo>
                      <a:pt x="264" y="559"/>
                      <a:pt x="264" y="559"/>
                      <a:pt x="264" y="559"/>
                    </a:cubicBezTo>
                    <a:cubicBezTo>
                      <a:pt x="266" y="560"/>
                      <a:pt x="267" y="560"/>
                      <a:pt x="269" y="561"/>
                    </a:cubicBezTo>
                    <a:cubicBezTo>
                      <a:pt x="271" y="561"/>
                      <a:pt x="273" y="562"/>
                      <a:pt x="274" y="563"/>
                    </a:cubicBezTo>
                    <a:cubicBezTo>
                      <a:pt x="276" y="563"/>
                      <a:pt x="278" y="564"/>
                      <a:pt x="279" y="565"/>
                    </a:cubicBezTo>
                    <a:cubicBezTo>
                      <a:pt x="281" y="565"/>
                      <a:pt x="282" y="566"/>
                      <a:pt x="284" y="567"/>
                    </a:cubicBezTo>
                    <a:cubicBezTo>
                      <a:pt x="291" y="571"/>
                      <a:pt x="298" y="576"/>
                      <a:pt x="304" y="581"/>
                    </a:cubicBezTo>
                    <a:cubicBezTo>
                      <a:pt x="310" y="587"/>
                      <a:pt x="315" y="593"/>
                      <a:pt x="320" y="600"/>
                    </a:cubicBezTo>
                    <a:cubicBezTo>
                      <a:pt x="324" y="607"/>
                      <a:pt x="327" y="614"/>
                      <a:pt x="330" y="622"/>
                    </a:cubicBezTo>
                    <a:cubicBezTo>
                      <a:pt x="332" y="630"/>
                      <a:pt x="333" y="639"/>
                      <a:pt x="333" y="648"/>
                    </a:cubicBezTo>
                    <a:cubicBezTo>
                      <a:pt x="333" y="660"/>
                      <a:pt x="331" y="672"/>
                      <a:pt x="326" y="683"/>
                    </a:cubicBezTo>
                    <a:cubicBezTo>
                      <a:pt x="322" y="694"/>
                      <a:pt x="315" y="704"/>
                      <a:pt x="307" y="712"/>
                    </a:cubicBezTo>
                    <a:cubicBezTo>
                      <a:pt x="298" y="721"/>
                      <a:pt x="288" y="727"/>
                      <a:pt x="277" y="732"/>
                    </a:cubicBezTo>
                    <a:cubicBezTo>
                      <a:pt x="266" y="737"/>
                      <a:pt x="254" y="739"/>
                      <a:pt x="241" y="740"/>
                    </a:cubicBezTo>
                    <a:cubicBezTo>
                      <a:pt x="230" y="740"/>
                      <a:pt x="219" y="738"/>
                      <a:pt x="209" y="734"/>
                    </a:cubicBezTo>
                    <a:cubicBezTo>
                      <a:pt x="199" y="731"/>
                      <a:pt x="190" y="725"/>
                      <a:pt x="182" y="719"/>
                    </a:cubicBezTo>
                    <a:cubicBezTo>
                      <a:pt x="174" y="712"/>
                      <a:pt x="167" y="705"/>
                      <a:pt x="162" y="696"/>
                    </a:cubicBezTo>
                    <a:cubicBezTo>
                      <a:pt x="156" y="687"/>
                      <a:pt x="152" y="677"/>
                      <a:pt x="150" y="667"/>
                    </a:cubicBezTo>
                    <a:cubicBezTo>
                      <a:pt x="150" y="665"/>
                      <a:pt x="150" y="664"/>
                      <a:pt x="149" y="662"/>
                    </a:cubicBezTo>
                    <a:cubicBezTo>
                      <a:pt x="149" y="661"/>
                      <a:pt x="149" y="659"/>
                      <a:pt x="149" y="658"/>
                    </a:cubicBezTo>
                    <a:cubicBezTo>
                      <a:pt x="149" y="656"/>
                      <a:pt x="149" y="655"/>
                      <a:pt x="148" y="653"/>
                    </a:cubicBezTo>
                    <a:cubicBezTo>
                      <a:pt x="148" y="652"/>
                      <a:pt x="148" y="650"/>
                      <a:pt x="148" y="649"/>
                    </a:cubicBezTo>
                    <a:cubicBezTo>
                      <a:pt x="148" y="645"/>
                      <a:pt x="148" y="645"/>
                      <a:pt x="148" y="645"/>
                    </a:cubicBezTo>
                    <a:cubicBezTo>
                      <a:pt x="140" y="652"/>
                      <a:pt x="140" y="652"/>
                      <a:pt x="140" y="652"/>
                    </a:cubicBezTo>
                    <a:cubicBezTo>
                      <a:pt x="133" y="657"/>
                      <a:pt x="133" y="657"/>
                      <a:pt x="133" y="657"/>
                    </a:cubicBezTo>
                    <a:cubicBezTo>
                      <a:pt x="0" y="756"/>
                      <a:pt x="0" y="756"/>
                      <a:pt x="0" y="75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09" y="1"/>
                      <a:pt x="109" y="1"/>
                      <a:pt x="109" y="1"/>
                    </a:cubicBezTo>
                    <a:cubicBezTo>
                      <a:pt x="108" y="5"/>
                      <a:pt x="106" y="8"/>
                      <a:pt x="105" y="12"/>
                    </a:cubicBezTo>
                    <a:cubicBezTo>
                      <a:pt x="104" y="16"/>
                      <a:pt x="103" y="19"/>
                      <a:pt x="102" y="23"/>
                    </a:cubicBezTo>
                    <a:cubicBezTo>
                      <a:pt x="101" y="27"/>
                      <a:pt x="100" y="31"/>
                      <a:pt x="100" y="34"/>
                    </a:cubicBezTo>
                    <a:cubicBezTo>
                      <a:pt x="99" y="38"/>
                      <a:pt x="99" y="42"/>
                      <a:pt x="99" y="46"/>
                    </a:cubicBezTo>
                    <a:cubicBezTo>
                      <a:pt x="99" y="61"/>
                      <a:pt x="102" y="75"/>
                      <a:pt x="108" y="88"/>
                    </a:cubicBezTo>
                    <a:cubicBezTo>
                      <a:pt x="113" y="100"/>
                      <a:pt x="121" y="112"/>
                      <a:pt x="131" y="121"/>
                    </a:cubicBezTo>
                    <a:cubicBezTo>
                      <a:pt x="141" y="131"/>
                      <a:pt x="153" y="139"/>
                      <a:pt x="165" y="144"/>
                    </a:cubicBezTo>
                    <a:cubicBezTo>
                      <a:pt x="178" y="149"/>
                      <a:pt x="193" y="152"/>
                      <a:pt x="208" y="152"/>
                    </a:cubicBezTo>
                    <a:cubicBezTo>
                      <a:pt x="223" y="152"/>
                      <a:pt x="237" y="149"/>
                      <a:pt x="250" y="144"/>
                    </a:cubicBezTo>
                    <a:cubicBezTo>
                      <a:pt x="263" y="138"/>
                      <a:pt x="274" y="130"/>
                      <a:pt x="284" y="121"/>
                    </a:cubicBezTo>
                    <a:cubicBezTo>
                      <a:pt x="294" y="111"/>
                      <a:pt x="302" y="99"/>
                      <a:pt x="307" y="87"/>
                    </a:cubicBezTo>
                    <a:cubicBezTo>
                      <a:pt x="313" y="74"/>
                      <a:pt x="316" y="60"/>
                      <a:pt x="315" y="45"/>
                    </a:cubicBezTo>
                    <a:cubicBezTo>
                      <a:pt x="315" y="41"/>
                      <a:pt x="315" y="37"/>
                      <a:pt x="315" y="33"/>
                    </a:cubicBezTo>
                    <a:cubicBezTo>
                      <a:pt x="314" y="29"/>
                      <a:pt x="314" y="26"/>
                      <a:pt x="313" y="22"/>
                    </a:cubicBezTo>
                    <a:cubicBezTo>
                      <a:pt x="312" y="18"/>
                      <a:pt x="311" y="14"/>
                      <a:pt x="310" y="11"/>
                    </a:cubicBezTo>
                    <a:cubicBezTo>
                      <a:pt x="308" y="7"/>
                      <a:pt x="307" y="4"/>
                      <a:pt x="305" y="0"/>
                    </a:cubicBezTo>
                    <a:lnTo>
                      <a:pt x="431" y="0"/>
                    </a:lnTo>
                    <a:close/>
                  </a:path>
                </a:pathLst>
              </a:custGeom>
              <a:solidFill>
                <a:srgbClr val="FFFE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22"/>
              <p:cNvSpPr>
                <a:spLocks/>
              </p:cNvSpPr>
              <p:nvPr/>
            </p:nvSpPr>
            <p:spPr bwMode="auto">
              <a:xfrm>
                <a:off x="4756853" y="3671945"/>
                <a:ext cx="1168777" cy="2056455"/>
              </a:xfrm>
              <a:custGeom>
                <a:avLst/>
                <a:gdLst>
                  <a:gd name="T0" fmla="*/ 0 w 405"/>
                  <a:gd name="T1" fmla="*/ 714 h 714"/>
                  <a:gd name="T2" fmla="*/ 0 w 405"/>
                  <a:gd name="T3" fmla="*/ 2 h 714"/>
                  <a:gd name="T4" fmla="*/ 75 w 405"/>
                  <a:gd name="T5" fmla="*/ 1 h 714"/>
                  <a:gd name="T6" fmla="*/ 74 w 405"/>
                  <a:gd name="T7" fmla="*/ 6 h 714"/>
                  <a:gd name="T8" fmla="*/ 72 w 405"/>
                  <a:gd name="T9" fmla="*/ 19 h 714"/>
                  <a:gd name="T10" fmla="*/ 71 w 405"/>
                  <a:gd name="T11" fmla="*/ 32 h 714"/>
                  <a:gd name="T12" fmla="*/ 81 w 405"/>
                  <a:gd name="T13" fmla="*/ 79 h 714"/>
                  <a:gd name="T14" fmla="*/ 107 w 405"/>
                  <a:gd name="T15" fmla="*/ 117 h 714"/>
                  <a:gd name="T16" fmla="*/ 146 w 405"/>
                  <a:gd name="T17" fmla="*/ 143 h 714"/>
                  <a:gd name="T18" fmla="*/ 193 w 405"/>
                  <a:gd name="T19" fmla="*/ 152 h 714"/>
                  <a:gd name="T20" fmla="*/ 241 w 405"/>
                  <a:gd name="T21" fmla="*/ 142 h 714"/>
                  <a:gd name="T22" fmla="*/ 280 w 405"/>
                  <a:gd name="T23" fmla="*/ 116 h 714"/>
                  <a:gd name="T24" fmla="*/ 306 w 405"/>
                  <a:gd name="T25" fmla="*/ 78 h 714"/>
                  <a:gd name="T26" fmla="*/ 315 w 405"/>
                  <a:gd name="T27" fmla="*/ 31 h 714"/>
                  <a:gd name="T28" fmla="*/ 315 w 405"/>
                  <a:gd name="T29" fmla="*/ 18 h 714"/>
                  <a:gd name="T30" fmla="*/ 312 w 405"/>
                  <a:gd name="T31" fmla="*/ 5 h 714"/>
                  <a:gd name="T32" fmla="*/ 311 w 405"/>
                  <a:gd name="T33" fmla="*/ 0 h 714"/>
                  <a:gd name="T34" fmla="*/ 403 w 405"/>
                  <a:gd name="T35" fmla="*/ 0 h 714"/>
                  <a:gd name="T36" fmla="*/ 405 w 405"/>
                  <a:gd name="T37" fmla="*/ 413 h 714"/>
                  <a:gd name="T38" fmla="*/ 257 w 405"/>
                  <a:gd name="T39" fmla="*/ 523 h 714"/>
                  <a:gd name="T40" fmla="*/ 250 w 405"/>
                  <a:gd name="T41" fmla="*/ 528 h 714"/>
                  <a:gd name="T42" fmla="*/ 241 w 405"/>
                  <a:gd name="T43" fmla="*/ 535 h 714"/>
                  <a:gd name="T44" fmla="*/ 218 w 405"/>
                  <a:gd name="T45" fmla="*/ 552 h 714"/>
                  <a:gd name="T46" fmla="*/ 246 w 405"/>
                  <a:gd name="T47" fmla="*/ 559 h 714"/>
                  <a:gd name="T48" fmla="*/ 251 w 405"/>
                  <a:gd name="T49" fmla="*/ 560 h 714"/>
                  <a:gd name="T50" fmla="*/ 255 w 405"/>
                  <a:gd name="T51" fmla="*/ 562 h 714"/>
                  <a:gd name="T52" fmla="*/ 259 w 405"/>
                  <a:gd name="T53" fmla="*/ 563 h 714"/>
                  <a:gd name="T54" fmla="*/ 264 w 405"/>
                  <a:gd name="T55" fmla="*/ 565 h 714"/>
                  <a:gd name="T56" fmla="*/ 280 w 405"/>
                  <a:gd name="T57" fmla="*/ 577 h 714"/>
                  <a:gd name="T58" fmla="*/ 294 w 405"/>
                  <a:gd name="T59" fmla="*/ 593 h 714"/>
                  <a:gd name="T60" fmla="*/ 302 w 405"/>
                  <a:gd name="T61" fmla="*/ 612 h 714"/>
                  <a:gd name="T62" fmla="*/ 305 w 405"/>
                  <a:gd name="T63" fmla="*/ 634 h 714"/>
                  <a:gd name="T64" fmla="*/ 299 w 405"/>
                  <a:gd name="T65" fmla="*/ 664 h 714"/>
                  <a:gd name="T66" fmla="*/ 283 w 405"/>
                  <a:gd name="T67" fmla="*/ 689 h 714"/>
                  <a:gd name="T68" fmla="*/ 258 w 405"/>
                  <a:gd name="T69" fmla="*/ 705 h 714"/>
                  <a:gd name="T70" fmla="*/ 227 w 405"/>
                  <a:gd name="T71" fmla="*/ 712 h 714"/>
                  <a:gd name="T72" fmla="*/ 200 w 405"/>
                  <a:gd name="T73" fmla="*/ 707 h 714"/>
                  <a:gd name="T74" fmla="*/ 177 w 405"/>
                  <a:gd name="T75" fmla="*/ 694 h 714"/>
                  <a:gd name="T76" fmla="*/ 160 w 405"/>
                  <a:gd name="T77" fmla="*/ 675 h 714"/>
                  <a:gd name="T78" fmla="*/ 150 w 405"/>
                  <a:gd name="T79" fmla="*/ 650 h 714"/>
                  <a:gd name="T80" fmla="*/ 149 w 405"/>
                  <a:gd name="T81" fmla="*/ 646 h 714"/>
                  <a:gd name="T82" fmla="*/ 149 w 405"/>
                  <a:gd name="T83" fmla="*/ 643 h 714"/>
                  <a:gd name="T84" fmla="*/ 148 w 405"/>
                  <a:gd name="T85" fmla="*/ 638 h 714"/>
                  <a:gd name="T86" fmla="*/ 148 w 405"/>
                  <a:gd name="T87" fmla="*/ 635 h 714"/>
                  <a:gd name="T88" fmla="*/ 148 w 405"/>
                  <a:gd name="T89" fmla="*/ 632 h 714"/>
                  <a:gd name="T90" fmla="*/ 150 w 405"/>
                  <a:gd name="T91" fmla="*/ 603 h 714"/>
                  <a:gd name="T92" fmla="*/ 126 w 405"/>
                  <a:gd name="T93" fmla="*/ 621 h 714"/>
                  <a:gd name="T94" fmla="*/ 118 w 405"/>
                  <a:gd name="T95" fmla="*/ 627 h 714"/>
                  <a:gd name="T96" fmla="*/ 110 w 405"/>
                  <a:gd name="T97" fmla="*/ 632 h 714"/>
                  <a:gd name="T98" fmla="*/ 0 w 405"/>
                  <a:gd name="T99" fmla="*/ 714 h 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05" h="714">
                    <a:moveTo>
                      <a:pt x="0" y="714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75" y="1"/>
                      <a:pt x="75" y="1"/>
                      <a:pt x="75" y="1"/>
                    </a:cubicBezTo>
                    <a:cubicBezTo>
                      <a:pt x="75" y="3"/>
                      <a:pt x="74" y="4"/>
                      <a:pt x="74" y="6"/>
                    </a:cubicBezTo>
                    <a:cubicBezTo>
                      <a:pt x="73" y="10"/>
                      <a:pt x="72" y="15"/>
                      <a:pt x="72" y="19"/>
                    </a:cubicBezTo>
                    <a:cubicBezTo>
                      <a:pt x="71" y="23"/>
                      <a:pt x="71" y="28"/>
                      <a:pt x="71" y="32"/>
                    </a:cubicBezTo>
                    <a:cubicBezTo>
                      <a:pt x="71" y="48"/>
                      <a:pt x="74" y="64"/>
                      <a:pt x="81" y="79"/>
                    </a:cubicBezTo>
                    <a:cubicBezTo>
                      <a:pt x="87" y="93"/>
                      <a:pt x="96" y="106"/>
                      <a:pt x="107" y="117"/>
                    </a:cubicBezTo>
                    <a:cubicBezTo>
                      <a:pt x="118" y="128"/>
                      <a:pt x="131" y="137"/>
                      <a:pt x="146" y="143"/>
                    </a:cubicBezTo>
                    <a:cubicBezTo>
                      <a:pt x="161" y="149"/>
                      <a:pt x="177" y="152"/>
                      <a:pt x="193" y="152"/>
                    </a:cubicBezTo>
                    <a:cubicBezTo>
                      <a:pt x="210" y="152"/>
                      <a:pt x="226" y="149"/>
                      <a:pt x="241" y="142"/>
                    </a:cubicBezTo>
                    <a:cubicBezTo>
                      <a:pt x="256" y="136"/>
                      <a:pt x="269" y="127"/>
                      <a:pt x="280" y="116"/>
                    </a:cubicBezTo>
                    <a:cubicBezTo>
                      <a:pt x="291" y="105"/>
                      <a:pt x="300" y="92"/>
                      <a:pt x="306" y="78"/>
                    </a:cubicBezTo>
                    <a:cubicBezTo>
                      <a:pt x="312" y="63"/>
                      <a:pt x="316" y="47"/>
                      <a:pt x="315" y="31"/>
                    </a:cubicBezTo>
                    <a:cubicBezTo>
                      <a:pt x="315" y="26"/>
                      <a:pt x="315" y="22"/>
                      <a:pt x="315" y="18"/>
                    </a:cubicBezTo>
                    <a:cubicBezTo>
                      <a:pt x="314" y="13"/>
                      <a:pt x="313" y="9"/>
                      <a:pt x="312" y="5"/>
                    </a:cubicBezTo>
                    <a:cubicBezTo>
                      <a:pt x="312" y="3"/>
                      <a:pt x="312" y="2"/>
                      <a:pt x="311" y="0"/>
                    </a:cubicBezTo>
                    <a:cubicBezTo>
                      <a:pt x="403" y="0"/>
                      <a:pt x="403" y="0"/>
                      <a:pt x="403" y="0"/>
                    </a:cubicBezTo>
                    <a:cubicBezTo>
                      <a:pt x="405" y="413"/>
                      <a:pt x="405" y="413"/>
                      <a:pt x="405" y="413"/>
                    </a:cubicBezTo>
                    <a:cubicBezTo>
                      <a:pt x="257" y="523"/>
                      <a:pt x="257" y="523"/>
                      <a:pt x="257" y="523"/>
                    </a:cubicBezTo>
                    <a:cubicBezTo>
                      <a:pt x="250" y="528"/>
                      <a:pt x="250" y="528"/>
                      <a:pt x="250" y="528"/>
                    </a:cubicBezTo>
                    <a:cubicBezTo>
                      <a:pt x="241" y="535"/>
                      <a:pt x="241" y="535"/>
                      <a:pt x="241" y="535"/>
                    </a:cubicBezTo>
                    <a:cubicBezTo>
                      <a:pt x="218" y="552"/>
                      <a:pt x="218" y="552"/>
                      <a:pt x="218" y="552"/>
                    </a:cubicBezTo>
                    <a:cubicBezTo>
                      <a:pt x="246" y="559"/>
                      <a:pt x="246" y="559"/>
                      <a:pt x="246" y="559"/>
                    </a:cubicBezTo>
                    <a:cubicBezTo>
                      <a:pt x="248" y="559"/>
                      <a:pt x="249" y="560"/>
                      <a:pt x="251" y="560"/>
                    </a:cubicBezTo>
                    <a:cubicBezTo>
                      <a:pt x="252" y="561"/>
                      <a:pt x="254" y="561"/>
                      <a:pt x="255" y="562"/>
                    </a:cubicBezTo>
                    <a:cubicBezTo>
                      <a:pt x="257" y="562"/>
                      <a:pt x="258" y="563"/>
                      <a:pt x="259" y="563"/>
                    </a:cubicBezTo>
                    <a:cubicBezTo>
                      <a:pt x="261" y="564"/>
                      <a:pt x="262" y="565"/>
                      <a:pt x="264" y="565"/>
                    </a:cubicBezTo>
                    <a:cubicBezTo>
                      <a:pt x="270" y="568"/>
                      <a:pt x="275" y="572"/>
                      <a:pt x="280" y="577"/>
                    </a:cubicBezTo>
                    <a:cubicBezTo>
                      <a:pt x="286" y="582"/>
                      <a:pt x="290" y="587"/>
                      <a:pt x="294" y="593"/>
                    </a:cubicBezTo>
                    <a:cubicBezTo>
                      <a:pt x="297" y="599"/>
                      <a:pt x="300" y="605"/>
                      <a:pt x="302" y="612"/>
                    </a:cubicBezTo>
                    <a:cubicBezTo>
                      <a:pt x="304" y="619"/>
                      <a:pt x="305" y="626"/>
                      <a:pt x="305" y="634"/>
                    </a:cubicBezTo>
                    <a:cubicBezTo>
                      <a:pt x="305" y="644"/>
                      <a:pt x="303" y="654"/>
                      <a:pt x="299" y="664"/>
                    </a:cubicBezTo>
                    <a:cubicBezTo>
                      <a:pt x="295" y="673"/>
                      <a:pt x="290" y="681"/>
                      <a:pt x="283" y="689"/>
                    </a:cubicBezTo>
                    <a:cubicBezTo>
                      <a:pt x="275" y="696"/>
                      <a:pt x="267" y="701"/>
                      <a:pt x="258" y="705"/>
                    </a:cubicBezTo>
                    <a:cubicBezTo>
                      <a:pt x="248" y="710"/>
                      <a:pt x="238" y="712"/>
                      <a:pt x="227" y="712"/>
                    </a:cubicBezTo>
                    <a:cubicBezTo>
                      <a:pt x="218" y="712"/>
                      <a:pt x="209" y="710"/>
                      <a:pt x="200" y="707"/>
                    </a:cubicBezTo>
                    <a:cubicBezTo>
                      <a:pt x="192" y="704"/>
                      <a:pt x="184" y="700"/>
                      <a:pt x="177" y="694"/>
                    </a:cubicBezTo>
                    <a:cubicBezTo>
                      <a:pt x="170" y="689"/>
                      <a:pt x="164" y="682"/>
                      <a:pt x="160" y="675"/>
                    </a:cubicBezTo>
                    <a:cubicBezTo>
                      <a:pt x="155" y="667"/>
                      <a:pt x="152" y="659"/>
                      <a:pt x="150" y="650"/>
                    </a:cubicBezTo>
                    <a:cubicBezTo>
                      <a:pt x="150" y="649"/>
                      <a:pt x="149" y="647"/>
                      <a:pt x="149" y="646"/>
                    </a:cubicBezTo>
                    <a:cubicBezTo>
                      <a:pt x="149" y="645"/>
                      <a:pt x="149" y="644"/>
                      <a:pt x="149" y="643"/>
                    </a:cubicBezTo>
                    <a:cubicBezTo>
                      <a:pt x="149" y="641"/>
                      <a:pt x="148" y="640"/>
                      <a:pt x="148" y="638"/>
                    </a:cubicBezTo>
                    <a:cubicBezTo>
                      <a:pt x="148" y="637"/>
                      <a:pt x="148" y="636"/>
                      <a:pt x="148" y="635"/>
                    </a:cubicBezTo>
                    <a:cubicBezTo>
                      <a:pt x="148" y="632"/>
                      <a:pt x="148" y="632"/>
                      <a:pt x="148" y="632"/>
                    </a:cubicBezTo>
                    <a:cubicBezTo>
                      <a:pt x="150" y="603"/>
                      <a:pt x="150" y="603"/>
                      <a:pt x="150" y="603"/>
                    </a:cubicBezTo>
                    <a:cubicBezTo>
                      <a:pt x="126" y="621"/>
                      <a:pt x="126" y="621"/>
                      <a:pt x="126" y="621"/>
                    </a:cubicBezTo>
                    <a:cubicBezTo>
                      <a:pt x="118" y="627"/>
                      <a:pt x="118" y="627"/>
                      <a:pt x="118" y="627"/>
                    </a:cubicBezTo>
                    <a:cubicBezTo>
                      <a:pt x="110" y="632"/>
                      <a:pt x="110" y="632"/>
                      <a:pt x="110" y="632"/>
                    </a:cubicBezTo>
                    <a:cubicBezTo>
                      <a:pt x="0" y="714"/>
                      <a:pt x="0" y="714"/>
                      <a:pt x="0" y="714"/>
                    </a:cubicBezTo>
                    <a:close/>
                  </a:path>
                </a:pathLst>
              </a:custGeom>
              <a:solidFill>
                <a:srgbClr val="5D6A6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37"/>
              <p:cNvSpPr>
                <a:spLocks/>
              </p:cNvSpPr>
              <p:nvPr/>
            </p:nvSpPr>
            <p:spPr bwMode="auto">
              <a:xfrm>
                <a:off x="6219092" y="1955408"/>
                <a:ext cx="1251204" cy="2584835"/>
              </a:xfrm>
              <a:custGeom>
                <a:avLst/>
                <a:gdLst>
                  <a:gd name="T0" fmla="*/ 175 w 435"/>
                  <a:gd name="T1" fmla="*/ 0 h 899"/>
                  <a:gd name="T2" fmla="*/ 206 w 435"/>
                  <a:gd name="T3" fmla="*/ 6 h 899"/>
                  <a:gd name="T4" fmla="*/ 233 w 435"/>
                  <a:gd name="T5" fmla="*/ 20 h 899"/>
                  <a:gd name="T6" fmla="*/ 253 w 435"/>
                  <a:gd name="T7" fmla="*/ 43 h 899"/>
                  <a:gd name="T8" fmla="*/ 265 w 435"/>
                  <a:gd name="T9" fmla="*/ 71 h 899"/>
                  <a:gd name="T10" fmla="*/ 266 w 435"/>
                  <a:gd name="T11" fmla="*/ 75 h 899"/>
                  <a:gd name="T12" fmla="*/ 266 w 435"/>
                  <a:gd name="T13" fmla="*/ 80 h 899"/>
                  <a:gd name="T14" fmla="*/ 267 w 435"/>
                  <a:gd name="T15" fmla="*/ 85 h 899"/>
                  <a:gd name="T16" fmla="*/ 267 w 435"/>
                  <a:gd name="T17" fmla="*/ 90 h 899"/>
                  <a:gd name="T18" fmla="*/ 275 w 435"/>
                  <a:gd name="T19" fmla="*/ 85 h 899"/>
                  <a:gd name="T20" fmla="*/ 283 w 435"/>
                  <a:gd name="T21" fmla="*/ 80 h 899"/>
                  <a:gd name="T22" fmla="*/ 383 w 435"/>
                  <a:gd name="T23" fmla="*/ 3 h 899"/>
                  <a:gd name="T24" fmla="*/ 393 w 435"/>
                  <a:gd name="T25" fmla="*/ 23 h 899"/>
                  <a:gd name="T26" fmla="*/ 402 w 435"/>
                  <a:gd name="T27" fmla="*/ 43 h 899"/>
                  <a:gd name="T28" fmla="*/ 409 w 435"/>
                  <a:gd name="T29" fmla="*/ 64 h 899"/>
                  <a:gd name="T30" fmla="*/ 414 w 435"/>
                  <a:gd name="T31" fmla="*/ 86 h 899"/>
                  <a:gd name="T32" fmla="*/ 420 w 435"/>
                  <a:gd name="T33" fmla="*/ 132 h 899"/>
                  <a:gd name="T34" fmla="*/ 425 w 435"/>
                  <a:gd name="T35" fmla="*/ 196 h 899"/>
                  <a:gd name="T36" fmla="*/ 428 w 435"/>
                  <a:gd name="T37" fmla="*/ 277 h 899"/>
                  <a:gd name="T38" fmla="*/ 430 w 435"/>
                  <a:gd name="T39" fmla="*/ 376 h 899"/>
                  <a:gd name="T40" fmla="*/ 435 w 435"/>
                  <a:gd name="T41" fmla="*/ 899 h 899"/>
                  <a:gd name="T42" fmla="*/ 319 w 435"/>
                  <a:gd name="T43" fmla="*/ 884 h 899"/>
                  <a:gd name="T44" fmla="*/ 326 w 435"/>
                  <a:gd name="T45" fmla="*/ 871 h 899"/>
                  <a:gd name="T46" fmla="*/ 331 w 435"/>
                  <a:gd name="T47" fmla="*/ 857 h 899"/>
                  <a:gd name="T48" fmla="*/ 334 w 435"/>
                  <a:gd name="T49" fmla="*/ 843 h 899"/>
                  <a:gd name="T50" fmla="*/ 335 w 435"/>
                  <a:gd name="T51" fmla="*/ 828 h 899"/>
                  <a:gd name="T52" fmla="*/ 326 w 435"/>
                  <a:gd name="T53" fmla="*/ 786 h 899"/>
                  <a:gd name="T54" fmla="*/ 303 w 435"/>
                  <a:gd name="T55" fmla="*/ 752 h 899"/>
                  <a:gd name="T56" fmla="*/ 268 w 435"/>
                  <a:gd name="T57" fmla="*/ 730 h 899"/>
                  <a:gd name="T58" fmla="*/ 226 w 435"/>
                  <a:gd name="T59" fmla="*/ 722 h 899"/>
                  <a:gd name="T60" fmla="*/ 184 w 435"/>
                  <a:gd name="T61" fmla="*/ 730 h 899"/>
                  <a:gd name="T62" fmla="*/ 149 w 435"/>
                  <a:gd name="T63" fmla="*/ 753 h 899"/>
                  <a:gd name="T64" fmla="*/ 126 w 435"/>
                  <a:gd name="T65" fmla="*/ 787 h 899"/>
                  <a:gd name="T66" fmla="*/ 118 w 435"/>
                  <a:gd name="T67" fmla="*/ 829 h 899"/>
                  <a:gd name="T68" fmla="*/ 118 w 435"/>
                  <a:gd name="T69" fmla="*/ 836 h 899"/>
                  <a:gd name="T70" fmla="*/ 119 w 435"/>
                  <a:gd name="T71" fmla="*/ 843 h 899"/>
                  <a:gd name="T72" fmla="*/ 121 w 435"/>
                  <a:gd name="T73" fmla="*/ 850 h 899"/>
                  <a:gd name="T74" fmla="*/ 122 w 435"/>
                  <a:gd name="T75" fmla="*/ 857 h 899"/>
                  <a:gd name="T76" fmla="*/ 3 w 435"/>
                  <a:gd name="T77" fmla="*/ 841 h 899"/>
                  <a:gd name="T78" fmla="*/ 0 w 435"/>
                  <a:gd name="T79" fmla="*/ 295 h 899"/>
                  <a:gd name="T80" fmla="*/ 139 w 435"/>
                  <a:gd name="T81" fmla="*/ 189 h 899"/>
                  <a:gd name="T82" fmla="*/ 146 w 435"/>
                  <a:gd name="T83" fmla="*/ 184 h 899"/>
                  <a:gd name="T84" fmla="*/ 154 w 435"/>
                  <a:gd name="T85" fmla="*/ 177 h 899"/>
                  <a:gd name="T86" fmla="*/ 149 w 435"/>
                  <a:gd name="T87" fmla="*/ 176 h 899"/>
                  <a:gd name="T88" fmla="*/ 144 w 435"/>
                  <a:gd name="T89" fmla="*/ 174 h 899"/>
                  <a:gd name="T90" fmla="*/ 139 w 435"/>
                  <a:gd name="T91" fmla="*/ 172 h 899"/>
                  <a:gd name="T92" fmla="*/ 134 w 435"/>
                  <a:gd name="T93" fmla="*/ 170 h 899"/>
                  <a:gd name="T94" fmla="*/ 114 w 435"/>
                  <a:gd name="T95" fmla="*/ 156 h 899"/>
                  <a:gd name="T96" fmla="*/ 98 w 435"/>
                  <a:gd name="T97" fmla="*/ 138 h 899"/>
                  <a:gd name="T98" fmla="*/ 88 w 435"/>
                  <a:gd name="T99" fmla="*/ 116 h 899"/>
                  <a:gd name="T100" fmla="*/ 84 w 435"/>
                  <a:gd name="T101" fmla="*/ 91 h 899"/>
                  <a:gd name="T102" fmla="*/ 91 w 435"/>
                  <a:gd name="T103" fmla="*/ 56 h 899"/>
                  <a:gd name="T104" fmla="*/ 110 w 435"/>
                  <a:gd name="T105" fmla="*/ 27 h 899"/>
                  <a:gd name="T106" fmla="*/ 139 w 435"/>
                  <a:gd name="T107" fmla="*/ 8 h 899"/>
                  <a:gd name="T108" fmla="*/ 175 w 435"/>
                  <a:gd name="T109" fmla="*/ 0 h 8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35" h="899">
                    <a:moveTo>
                      <a:pt x="175" y="0"/>
                    </a:moveTo>
                    <a:cubicBezTo>
                      <a:pt x="186" y="0"/>
                      <a:pt x="196" y="2"/>
                      <a:pt x="206" y="6"/>
                    </a:cubicBezTo>
                    <a:cubicBezTo>
                      <a:pt x="216" y="9"/>
                      <a:pt x="225" y="14"/>
                      <a:pt x="233" y="20"/>
                    </a:cubicBezTo>
                    <a:cubicBezTo>
                      <a:pt x="241" y="27"/>
                      <a:pt x="247" y="34"/>
                      <a:pt x="253" y="43"/>
                    </a:cubicBezTo>
                    <a:cubicBezTo>
                      <a:pt x="258" y="51"/>
                      <a:pt x="262" y="60"/>
                      <a:pt x="265" y="71"/>
                    </a:cubicBezTo>
                    <a:cubicBezTo>
                      <a:pt x="265" y="72"/>
                      <a:pt x="265" y="74"/>
                      <a:pt x="266" y="75"/>
                    </a:cubicBezTo>
                    <a:cubicBezTo>
                      <a:pt x="266" y="77"/>
                      <a:pt x="266" y="78"/>
                      <a:pt x="266" y="80"/>
                    </a:cubicBezTo>
                    <a:cubicBezTo>
                      <a:pt x="267" y="82"/>
                      <a:pt x="267" y="83"/>
                      <a:pt x="267" y="85"/>
                    </a:cubicBezTo>
                    <a:cubicBezTo>
                      <a:pt x="267" y="86"/>
                      <a:pt x="267" y="88"/>
                      <a:pt x="267" y="90"/>
                    </a:cubicBezTo>
                    <a:cubicBezTo>
                      <a:pt x="275" y="85"/>
                      <a:pt x="275" y="85"/>
                      <a:pt x="275" y="85"/>
                    </a:cubicBezTo>
                    <a:cubicBezTo>
                      <a:pt x="283" y="80"/>
                      <a:pt x="283" y="80"/>
                      <a:pt x="283" y="80"/>
                    </a:cubicBezTo>
                    <a:cubicBezTo>
                      <a:pt x="383" y="3"/>
                      <a:pt x="383" y="3"/>
                      <a:pt x="383" y="3"/>
                    </a:cubicBezTo>
                    <a:cubicBezTo>
                      <a:pt x="387" y="9"/>
                      <a:pt x="390" y="16"/>
                      <a:pt x="393" y="23"/>
                    </a:cubicBezTo>
                    <a:cubicBezTo>
                      <a:pt x="396" y="29"/>
                      <a:pt x="399" y="36"/>
                      <a:pt x="402" y="43"/>
                    </a:cubicBezTo>
                    <a:cubicBezTo>
                      <a:pt x="404" y="50"/>
                      <a:pt x="407" y="57"/>
                      <a:pt x="409" y="64"/>
                    </a:cubicBezTo>
                    <a:cubicBezTo>
                      <a:pt x="411" y="71"/>
                      <a:pt x="412" y="78"/>
                      <a:pt x="414" y="86"/>
                    </a:cubicBezTo>
                    <a:cubicBezTo>
                      <a:pt x="416" y="98"/>
                      <a:pt x="418" y="113"/>
                      <a:pt x="420" y="132"/>
                    </a:cubicBezTo>
                    <a:cubicBezTo>
                      <a:pt x="422" y="150"/>
                      <a:pt x="424" y="171"/>
                      <a:pt x="425" y="196"/>
                    </a:cubicBezTo>
                    <a:cubicBezTo>
                      <a:pt x="426" y="220"/>
                      <a:pt x="428" y="247"/>
                      <a:pt x="428" y="277"/>
                    </a:cubicBezTo>
                    <a:cubicBezTo>
                      <a:pt x="429" y="307"/>
                      <a:pt x="430" y="341"/>
                      <a:pt x="430" y="376"/>
                    </a:cubicBezTo>
                    <a:cubicBezTo>
                      <a:pt x="435" y="899"/>
                      <a:pt x="435" y="899"/>
                      <a:pt x="435" y="899"/>
                    </a:cubicBezTo>
                    <a:cubicBezTo>
                      <a:pt x="319" y="884"/>
                      <a:pt x="319" y="884"/>
                      <a:pt x="319" y="884"/>
                    </a:cubicBezTo>
                    <a:cubicBezTo>
                      <a:pt x="322" y="880"/>
                      <a:pt x="324" y="875"/>
                      <a:pt x="326" y="871"/>
                    </a:cubicBezTo>
                    <a:cubicBezTo>
                      <a:pt x="328" y="866"/>
                      <a:pt x="330" y="862"/>
                      <a:pt x="331" y="857"/>
                    </a:cubicBezTo>
                    <a:cubicBezTo>
                      <a:pt x="332" y="852"/>
                      <a:pt x="333" y="848"/>
                      <a:pt x="334" y="843"/>
                    </a:cubicBezTo>
                    <a:cubicBezTo>
                      <a:pt x="335" y="838"/>
                      <a:pt x="335" y="833"/>
                      <a:pt x="335" y="828"/>
                    </a:cubicBezTo>
                    <a:cubicBezTo>
                      <a:pt x="335" y="813"/>
                      <a:pt x="332" y="799"/>
                      <a:pt x="326" y="786"/>
                    </a:cubicBezTo>
                    <a:cubicBezTo>
                      <a:pt x="321" y="773"/>
                      <a:pt x="312" y="762"/>
                      <a:pt x="303" y="752"/>
                    </a:cubicBezTo>
                    <a:cubicBezTo>
                      <a:pt x="293" y="743"/>
                      <a:pt x="281" y="735"/>
                      <a:pt x="268" y="730"/>
                    </a:cubicBezTo>
                    <a:cubicBezTo>
                      <a:pt x="255" y="724"/>
                      <a:pt x="241" y="722"/>
                      <a:pt x="226" y="722"/>
                    </a:cubicBezTo>
                    <a:cubicBezTo>
                      <a:pt x="211" y="722"/>
                      <a:pt x="197" y="725"/>
                      <a:pt x="184" y="730"/>
                    </a:cubicBezTo>
                    <a:cubicBezTo>
                      <a:pt x="171" y="736"/>
                      <a:pt x="159" y="744"/>
                      <a:pt x="149" y="753"/>
                    </a:cubicBezTo>
                    <a:cubicBezTo>
                      <a:pt x="140" y="763"/>
                      <a:pt x="132" y="774"/>
                      <a:pt x="126" y="787"/>
                    </a:cubicBezTo>
                    <a:cubicBezTo>
                      <a:pt x="121" y="800"/>
                      <a:pt x="118" y="814"/>
                      <a:pt x="118" y="829"/>
                    </a:cubicBezTo>
                    <a:cubicBezTo>
                      <a:pt x="118" y="831"/>
                      <a:pt x="118" y="834"/>
                      <a:pt x="118" y="836"/>
                    </a:cubicBezTo>
                    <a:cubicBezTo>
                      <a:pt x="119" y="839"/>
                      <a:pt x="119" y="841"/>
                      <a:pt x="119" y="843"/>
                    </a:cubicBezTo>
                    <a:cubicBezTo>
                      <a:pt x="120" y="846"/>
                      <a:pt x="120" y="848"/>
                      <a:pt x="121" y="850"/>
                    </a:cubicBezTo>
                    <a:cubicBezTo>
                      <a:pt x="121" y="853"/>
                      <a:pt x="122" y="855"/>
                      <a:pt x="122" y="857"/>
                    </a:cubicBezTo>
                    <a:cubicBezTo>
                      <a:pt x="3" y="841"/>
                      <a:pt x="3" y="841"/>
                      <a:pt x="3" y="841"/>
                    </a:cubicBezTo>
                    <a:cubicBezTo>
                      <a:pt x="0" y="295"/>
                      <a:pt x="0" y="295"/>
                      <a:pt x="0" y="295"/>
                    </a:cubicBezTo>
                    <a:cubicBezTo>
                      <a:pt x="139" y="189"/>
                      <a:pt x="139" y="189"/>
                      <a:pt x="139" y="189"/>
                    </a:cubicBezTo>
                    <a:cubicBezTo>
                      <a:pt x="146" y="184"/>
                      <a:pt x="146" y="184"/>
                      <a:pt x="146" y="184"/>
                    </a:cubicBezTo>
                    <a:cubicBezTo>
                      <a:pt x="154" y="177"/>
                      <a:pt x="154" y="177"/>
                      <a:pt x="154" y="177"/>
                    </a:cubicBezTo>
                    <a:cubicBezTo>
                      <a:pt x="152" y="177"/>
                      <a:pt x="151" y="176"/>
                      <a:pt x="149" y="176"/>
                    </a:cubicBezTo>
                    <a:cubicBezTo>
                      <a:pt x="147" y="175"/>
                      <a:pt x="146" y="175"/>
                      <a:pt x="144" y="174"/>
                    </a:cubicBezTo>
                    <a:cubicBezTo>
                      <a:pt x="142" y="174"/>
                      <a:pt x="141" y="173"/>
                      <a:pt x="139" y="172"/>
                    </a:cubicBezTo>
                    <a:cubicBezTo>
                      <a:pt x="137" y="172"/>
                      <a:pt x="136" y="171"/>
                      <a:pt x="134" y="170"/>
                    </a:cubicBezTo>
                    <a:cubicBezTo>
                      <a:pt x="127" y="166"/>
                      <a:pt x="120" y="162"/>
                      <a:pt x="114" y="156"/>
                    </a:cubicBezTo>
                    <a:cubicBezTo>
                      <a:pt x="108" y="151"/>
                      <a:pt x="102" y="145"/>
                      <a:pt x="98" y="138"/>
                    </a:cubicBezTo>
                    <a:cubicBezTo>
                      <a:pt x="94" y="131"/>
                      <a:pt x="90" y="124"/>
                      <a:pt x="88" y="116"/>
                    </a:cubicBezTo>
                    <a:cubicBezTo>
                      <a:pt x="85" y="108"/>
                      <a:pt x="84" y="99"/>
                      <a:pt x="84" y="91"/>
                    </a:cubicBezTo>
                    <a:cubicBezTo>
                      <a:pt x="84" y="78"/>
                      <a:pt x="86" y="67"/>
                      <a:pt x="91" y="56"/>
                    </a:cubicBezTo>
                    <a:cubicBezTo>
                      <a:pt x="95" y="45"/>
                      <a:pt x="102" y="35"/>
                      <a:pt x="110" y="27"/>
                    </a:cubicBezTo>
                    <a:cubicBezTo>
                      <a:pt x="118" y="19"/>
                      <a:pt x="128" y="12"/>
                      <a:pt x="139" y="8"/>
                    </a:cubicBezTo>
                    <a:cubicBezTo>
                      <a:pt x="150" y="3"/>
                      <a:pt x="162" y="1"/>
                      <a:pt x="1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38"/>
              <p:cNvSpPr>
                <a:spLocks/>
              </p:cNvSpPr>
              <p:nvPr/>
            </p:nvSpPr>
            <p:spPr bwMode="auto">
              <a:xfrm>
                <a:off x="6258193" y="1998735"/>
                <a:ext cx="1173004" cy="2498180"/>
              </a:xfrm>
              <a:custGeom>
                <a:avLst/>
                <a:gdLst>
                  <a:gd name="T0" fmla="*/ 408 w 408"/>
                  <a:gd name="T1" fmla="*/ 869 h 869"/>
                  <a:gd name="T2" fmla="*/ 327 w 408"/>
                  <a:gd name="T3" fmla="*/ 858 h 869"/>
                  <a:gd name="T4" fmla="*/ 331 w 408"/>
                  <a:gd name="T5" fmla="*/ 846 h 869"/>
                  <a:gd name="T6" fmla="*/ 335 w 408"/>
                  <a:gd name="T7" fmla="*/ 830 h 869"/>
                  <a:gd name="T8" fmla="*/ 336 w 408"/>
                  <a:gd name="T9" fmla="*/ 813 h 869"/>
                  <a:gd name="T10" fmla="*/ 326 w 408"/>
                  <a:gd name="T11" fmla="*/ 766 h 869"/>
                  <a:gd name="T12" fmla="*/ 299 w 408"/>
                  <a:gd name="T13" fmla="*/ 728 h 869"/>
                  <a:gd name="T14" fmla="*/ 260 w 408"/>
                  <a:gd name="T15" fmla="*/ 702 h 869"/>
                  <a:gd name="T16" fmla="*/ 213 w 408"/>
                  <a:gd name="T17" fmla="*/ 693 h 869"/>
                  <a:gd name="T18" fmla="*/ 165 w 408"/>
                  <a:gd name="T19" fmla="*/ 703 h 869"/>
                  <a:gd name="T20" fmla="*/ 126 w 408"/>
                  <a:gd name="T21" fmla="*/ 729 h 869"/>
                  <a:gd name="T22" fmla="*/ 100 w 408"/>
                  <a:gd name="T23" fmla="*/ 767 h 869"/>
                  <a:gd name="T24" fmla="*/ 91 w 408"/>
                  <a:gd name="T25" fmla="*/ 814 h 869"/>
                  <a:gd name="T26" fmla="*/ 91 w 408"/>
                  <a:gd name="T27" fmla="*/ 823 h 869"/>
                  <a:gd name="T28" fmla="*/ 91 w 408"/>
                  <a:gd name="T29" fmla="*/ 826 h 869"/>
                  <a:gd name="T30" fmla="*/ 3 w 408"/>
                  <a:gd name="T31" fmla="*/ 814 h 869"/>
                  <a:gd name="T32" fmla="*/ 0 w 408"/>
                  <a:gd name="T33" fmla="*/ 287 h 869"/>
                  <a:gd name="T34" fmla="*/ 134 w 408"/>
                  <a:gd name="T35" fmla="*/ 185 h 869"/>
                  <a:gd name="T36" fmla="*/ 141 w 408"/>
                  <a:gd name="T37" fmla="*/ 180 h 869"/>
                  <a:gd name="T38" fmla="*/ 149 w 408"/>
                  <a:gd name="T39" fmla="*/ 174 h 869"/>
                  <a:gd name="T40" fmla="*/ 172 w 408"/>
                  <a:gd name="T41" fmla="*/ 156 h 869"/>
                  <a:gd name="T42" fmla="*/ 144 w 408"/>
                  <a:gd name="T43" fmla="*/ 149 h 869"/>
                  <a:gd name="T44" fmla="*/ 140 w 408"/>
                  <a:gd name="T45" fmla="*/ 148 h 869"/>
                  <a:gd name="T46" fmla="*/ 135 w 408"/>
                  <a:gd name="T47" fmla="*/ 147 h 869"/>
                  <a:gd name="T48" fmla="*/ 131 w 408"/>
                  <a:gd name="T49" fmla="*/ 145 h 869"/>
                  <a:gd name="T50" fmla="*/ 127 w 408"/>
                  <a:gd name="T51" fmla="*/ 143 h 869"/>
                  <a:gd name="T52" fmla="*/ 110 w 408"/>
                  <a:gd name="T53" fmla="*/ 131 h 869"/>
                  <a:gd name="T54" fmla="*/ 96 w 408"/>
                  <a:gd name="T55" fmla="*/ 116 h 869"/>
                  <a:gd name="T56" fmla="*/ 88 w 408"/>
                  <a:gd name="T57" fmla="*/ 97 h 869"/>
                  <a:gd name="T58" fmla="*/ 84 w 408"/>
                  <a:gd name="T59" fmla="*/ 76 h 869"/>
                  <a:gd name="T60" fmla="*/ 90 w 408"/>
                  <a:gd name="T61" fmla="*/ 46 h 869"/>
                  <a:gd name="T62" fmla="*/ 107 w 408"/>
                  <a:gd name="T63" fmla="*/ 22 h 869"/>
                  <a:gd name="T64" fmla="*/ 131 w 408"/>
                  <a:gd name="T65" fmla="*/ 6 h 869"/>
                  <a:gd name="T66" fmla="*/ 161 w 408"/>
                  <a:gd name="T67" fmla="*/ 0 h 869"/>
                  <a:gd name="T68" fmla="*/ 188 w 408"/>
                  <a:gd name="T69" fmla="*/ 4 h 869"/>
                  <a:gd name="T70" fmla="*/ 211 w 408"/>
                  <a:gd name="T71" fmla="*/ 16 h 869"/>
                  <a:gd name="T72" fmla="*/ 228 w 408"/>
                  <a:gd name="T73" fmla="*/ 35 h 869"/>
                  <a:gd name="T74" fmla="*/ 238 w 408"/>
                  <a:gd name="T75" fmla="*/ 59 h 869"/>
                  <a:gd name="T76" fmla="*/ 239 w 408"/>
                  <a:gd name="T77" fmla="*/ 63 h 869"/>
                  <a:gd name="T78" fmla="*/ 239 w 408"/>
                  <a:gd name="T79" fmla="*/ 67 h 869"/>
                  <a:gd name="T80" fmla="*/ 240 w 408"/>
                  <a:gd name="T81" fmla="*/ 71 h 869"/>
                  <a:gd name="T82" fmla="*/ 240 w 408"/>
                  <a:gd name="T83" fmla="*/ 75 h 869"/>
                  <a:gd name="T84" fmla="*/ 240 w 408"/>
                  <a:gd name="T85" fmla="*/ 98 h 869"/>
                  <a:gd name="T86" fmla="*/ 261 w 408"/>
                  <a:gd name="T87" fmla="*/ 87 h 869"/>
                  <a:gd name="T88" fmla="*/ 268 w 408"/>
                  <a:gd name="T89" fmla="*/ 83 h 869"/>
                  <a:gd name="T90" fmla="*/ 269 w 408"/>
                  <a:gd name="T91" fmla="*/ 82 h 869"/>
                  <a:gd name="T92" fmla="*/ 270 w 408"/>
                  <a:gd name="T93" fmla="*/ 82 h 869"/>
                  <a:gd name="T94" fmla="*/ 278 w 408"/>
                  <a:gd name="T95" fmla="*/ 76 h 869"/>
                  <a:gd name="T96" fmla="*/ 365 w 408"/>
                  <a:gd name="T97" fmla="*/ 9 h 869"/>
                  <a:gd name="T98" fmla="*/ 367 w 408"/>
                  <a:gd name="T99" fmla="*/ 14 h 869"/>
                  <a:gd name="T100" fmla="*/ 375 w 408"/>
                  <a:gd name="T101" fmla="*/ 33 h 869"/>
                  <a:gd name="T102" fmla="*/ 382 w 408"/>
                  <a:gd name="T103" fmla="*/ 53 h 869"/>
                  <a:gd name="T104" fmla="*/ 387 w 408"/>
                  <a:gd name="T105" fmla="*/ 73 h 869"/>
                  <a:gd name="T106" fmla="*/ 393 w 408"/>
                  <a:gd name="T107" fmla="*/ 118 h 869"/>
                  <a:gd name="T108" fmla="*/ 398 w 408"/>
                  <a:gd name="T109" fmla="*/ 182 h 869"/>
                  <a:gd name="T110" fmla="*/ 401 w 408"/>
                  <a:gd name="T111" fmla="*/ 263 h 869"/>
                  <a:gd name="T112" fmla="*/ 403 w 408"/>
                  <a:gd name="T113" fmla="*/ 362 h 869"/>
                  <a:gd name="T114" fmla="*/ 408 w 408"/>
                  <a:gd name="T115" fmla="*/ 869 h 8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08" h="869">
                    <a:moveTo>
                      <a:pt x="408" y="869"/>
                    </a:moveTo>
                    <a:cubicBezTo>
                      <a:pt x="327" y="858"/>
                      <a:pt x="327" y="858"/>
                      <a:pt x="327" y="858"/>
                    </a:cubicBezTo>
                    <a:cubicBezTo>
                      <a:pt x="329" y="854"/>
                      <a:pt x="330" y="850"/>
                      <a:pt x="331" y="846"/>
                    </a:cubicBezTo>
                    <a:cubicBezTo>
                      <a:pt x="333" y="841"/>
                      <a:pt x="334" y="835"/>
                      <a:pt x="335" y="830"/>
                    </a:cubicBezTo>
                    <a:cubicBezTo>
                      <a:pt x="335" y="824"/>
                      <a:pt x="336" y="819"/>
                      <a:pt x="336" y="813"/>
                    </a:cubicBezTo>
                    <a:cubicBezTo>
                      <a:pt x="335" y="797"/>
                      <a:pt x="332" y="781"/>
                      <a:pt x="326" y="766"/>
                    </a:cubicBezTo>
                    <a:cubicBezTo>
                      <a:pt x="319" y="752"/>
                      <a:pt x="310" y="739"/>
                      <a:pt x="299" y="728"/>
                    </a:cubicBezTo>
                    <a:cubicBezTo>
                      <a:pt x="288" y="717"/>
                      <a:pt x="275" y="708"/>
                      <a:pt x="260" y="702"/>
                    </a:cubicBezTo>
                    <a:cubicBezTo>
                      <a:pt x="245" y="696"/>
                      <a:pt x="229" y="693"/>
                      <a:pt x="213" y="693"/>
                    </a:cubicBezTo>
                    <a:cubicBezTo>
                      <a:pt x="196" y="693"/>
                      <a:pt x="180" y="696"/>
                      <a:pt x="165" y="703"/>
                    </a:cubicBezTo>
                    <a:cubicBezTo>
                      <a:pt x="150" y="709"/>
                      <a:pt x="137" y="718"/>
                      <a:pt x="126" y="729"/>
                    </a:cubicBezTo>
                    <a:cubicBezTo>
                      <a:pt x="115" y="740"/>
                      <a:pt x="106" y="753"/>
                      <a:pt x="100" y="767"/>
                    </a:cubicBezTo>
                    <a:cubicBezTo>
                      <a:pt x="94" y="782"/>
                      <a:pt x="91" y="798"/>
                      <a:pt x="91" y="814"/>
                    </a:cubicBezTo>
                    <a:cubicBezTo>
                      <a:pt x="91" y="817"/>
                      <a:pt x="91" y="820"/>
                      <a:pt x="91" y="823"/>
                    </a:cubicBezTo>
                    <a:cubicBezTo>
                      <a:pt x="91" y="824"/>
                      <a:pt x="91" y="825"/>
                      <a:pt x="91" y="826"/>
                    </a:cubicBezTo>
                    <a:cubicBezTo>
                      <a:pt x="3" y="814"/>
                      <a:pt x="3" y="814"/>
                      <a:pt x="3" y="814"/>
                    </a:cubicBezTo>
                    <a:cubicBezTo>
                      <a:pt x="0" y="287"/>
                      <a:pt x="0" y="287"/>
                      <a:pt x="0" y="287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41" y="180"/>
                      <a:pt x="141" y="180"/>
                      <a:pt x="141" y="180"/>
                    </a:cubicBezTo>
                    <a:cubicBezTo>
                      <a:pt x="149" y="174"/>
                      <a:pt x="149" y="174"/>
                      <a:pt x="149" y="174"/>
                    </a:cubicBezTo>
                    <a:cubicBezTo>
                      <a:pt x="172" y="156"/>
                      <a:pt x="172" y="156"/>
                      <a:pt x="172" y="156"/>
                    </a:cubicBezTo>
                    <a:cubicBezTo>
                      <a:pt x="144" y="149"/>
                      <a:pt x="144" y="149"/>
                      <a:pt x="144" y="149"/>
                    </a:cubicBezTo>
                    <a:cubicBezTo>
                      <a:pt x="142" y="149"/>
                      <a:pt x="141" y="148"/>
                      <a:pt x="140" y="148"/>
                    </a:cubicBezTo>
                    <a:cubicBezTo>
                      <a:pt x="138" y="148"/>
                      <a:pt x="137" y="147"/>
                      <a:pt x="135" y="147"/>
                    </a:cubicBezTo>
                    <a:cubicBezTo>
                      <a:pt x="134" y="146"/>
                      <a:pt x="132" y="146"/>
                      <a:pt x="131" y="145"/>
                    </a:cubicBezTo>
                    <a:cubicBezTo>
                      <a:pt x="130" y="144"/>
                      <a:pt x="128" y="144"/>
                      <a:pt x="127" y="143"/>
                    </a:cubicBezTo>
                    <a:cubicBezTo>
                      <a:pt x="121" y="140"/>
                      <a:pt x="115" y="136"/>
                      <a:pt x="110" y="131"/>
                    </a:cubicBezTo>
                    <a:cubicBezTo>
                      <a:pt x="105" y="127"/>
                      <a:pt x="100" y="122"/>
                      <a:pt x="96" y="116"/>
                    </a:cubicBezTo>
                    <a:cubicBezTo>
                      <a:pt x="93" y="110"/>
                      <a:pt x="90" y="104"/>
                      <a:pt x="88" y="97"/>
                    </a:cubicBezTo>
                    <a:cubicBezTo>
                      <a:pt x="86" y="90"/>
                      <a:pt x="84" y="83"/>
                      <a:pt x="84" y="76"/>
                    </a:cubicBezTo>
                    <a:cubicBezTo>
                      <a:pt x="84" y="66"/>
                      <a:pt x="86" y="56"/>
                      <a:pt x="90" y="46"/>
                    </a:cubicBezTo>
                    <a:cubicBezTo>
                      <a:pt x="94" y="37"/>
                      <a:pt x="100" y="29"/>
                      <a:pt x="107" y="22"/>
                    </a:cubicBezTo>
                    <a:cubicBezTo>
                      <a:pt x="114" y="15"/>
                      <a:pt x="122" y="10"/>
                      <a:pt x="131" y="6"/>
                    </a:cubicBezTo>
                    <a:cubicBezTo>
                      <a:pt x="141" y="2"/>
                      <a:pt x="151" y="0"/>
                      <a:pt x="161" y="0"/>
                    </a:cubicBezTo>
                    <a:cubicBezTo>
                      <a:pt x="171" y="0"/>
                      <a:pt x="179" y="1"/>
                      <a:pt x="188" y="4"/>
                    </a:cubicBezTo>
                    <a:cubicBezTo>
                      <a:pt x="196" y="7"/>
                      <a:pt x="204" y="11"/>
                      <a:pt x="211" y="16"/>
                    </a:cubicBezTo>
                    <a:cubicBezTo>
                      <a:pt x="217" y="22"/>
                      <a:pt x="223" y="28"/>
                      <a:pt x="228" y="35"/>
                    </a:cubicBezTo>
                    <a:cubicBezTo>
                      <a:pt x="232" y="43"/>
                      <a:pt x="236" y="51"/>
                      <a:pt x="238" y="59"/>
                    </a:cubicBezTo>
                    <a:cubicBezTo>
                      <a:pt x="238" y="60"/>
                      <a:pt x="238" y="62"/>
                      <a:pt x="239" y="63"/>
                    </a:cubicBezTo>
                    <a:cubicBezTo>
                      <a:pt x="239" y="64"/>
                      <a:pt x="239" y="65"/>
                      <a:pt x="239" y="67"/>
                    </a:cubicBezTo>
                    <a:cubicBezTo>
                      <a:pt x="239" y="68"/>
                      <a:pt x="240" y="70"/>
                      <a:pt x="240" y="71"/>
                    </a:cubicBezTo>
                    <a:cubicBezTo>
                      <a:pt x="240" y="72"/>
                      <a:pt x="240" y="74"/>
                      <a:pt x="240" y="75"/>
                    </a:cubicBezTo>
                    <a:cubicBezTo>
                      <a:pt x="240" y="98"/>
                      <a:pt x="240" y="98"/>
                      <a:pt x="240" y="98"/>
                    </a:cubicBezTo>
                    <a:cubicBezTo>
                      <a:pt x="261" y="87"/>
                      <a:pt x="261" y="87"/>
                      <a:pt x="261" y="87"/>
                    </a:cubicBezTo>
                    <a:cubicBezTo>
                      <a:pt x="268" y="83"/>
                      <a:pt x="268" y="83"/>
                      <a:pt x="268" y="83"/>
                    </a:cubicBezTo>
                    <a:cubicBezTo>
                      <a:pt x="269" y="82"/>
                      <a:pt x="269" y="82"/>
                      <a:pt x="269" y="82"/>
                    </a:cubicBezTo>
                    <a:cubicBezTo>
                      <a:pt x="270" y="82"/>
                      <a:pt x="270" y="82"/>
                      <a:pt x="270" y="82"/>
                    </a:cubicBezTo>
                    <a:cubicBezTo>
                      <a:pt x="278" y="76"/>
                      <a:pt x="278" y="76"/>
                      <a:pt x="278" y="76"/>
                    </a:cubicBezTo>
                    <a:cubicBezTo>
                      <a:pt x="365" y="9"/>
                      <a:pt x="365" y="9"/>
                      <a:pt x="365" y="9"/>
                    </a:cubicBezTo>
                    <a:cubicBezTo>
                      <a:pt x="366" y="11"/>
                      <a:pt x="367" y="12"/>
                      <a:pt x="367" y="14"/>
                    </a:cubicBezTo>
                    <a:cubicBezTo>
                      <a:pt x="370" y="20"/>
                      <a:pt x="373" y="27"/>
                      <a:pt x="375" y="33"/>
                    </a:cubicBezTo>
                    <a:cubicBezTo>
                      <a:pt x="378" y="40"/>
                      <a:pt x="380" y="46"/>
                      <a:pt x="382" y="53"/>
                    </a:cubicBezTo>
                    <a:cubicBezTo>
                      <a:pt x="384" y="60"/>
                      <a:pt x="385" y="67"/>
                      <a:pt x="387" y="73"/>
                    </a:cubicBezTo>
                    <a:cubicBezTo>
                      <a:pt x="389" y="86"/>
                      <a:pt x="391" y="101"/>
                      <a:pt x="393" y="118"/>
                    </a:cubicBezTo>
                    <a:cubicBezTo>
                      <a:pt x="395" y="137"/>
                      <a:pt x="396" y="158"/>
                      <a:pt x="398" y="182"/>
                    </a:cubicBezTo>
                    <a:cubicBezTo>
                      <a:pt x="399" y="205"/>
                      <a:pt x="400" y="232"/>
                      <a:pt x="401" y="263"/>
                    </a:cubicBezTo>
                    <a:cubicBezTo>
                      <a:pt x="402" y="293"/>
                      <a:pt x="403" y="326"/>
                      <a:pt x="403" y="362"/>
                    </a:cubicBezTo>
                    <a:cubicBezTo>
                      <a:pt x="408" y="869"/>
                      <a:pt x="408" y="869"/>
                      <a:pt x="408" y="86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47"/>
              <p:cNvSpPr>
                <a:spLocks/>
              </p:cNvSpPr>
              <p:nvPr/>
            </p:nvSpPr>
            <p:spPr bwMode="auto">
              <a:xfrm>
                <a:off x="6461799" y="2417845"/>
                <a:ext cx="179650" cy="429045"/>
              </a:xfrm>
              <a:custGeom>
                <a:avLst/>
                <a:gdLst>
                  <a:gd name="T0" fmla="*/ 0 w 85"/>
                  <a:gd name="T1" fmla="*/ 203 h 203"/>
                  <a:gd name="T2" fmla="*/ 85 w 85"/>
                  <a:gd name="T3" fmla="*/ 0 h 203"/>
                  <a:gd name="T4" fmla="*/ 0 w 85"/>
                  <a:gd name="T5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5" h="203">
                    <a:moveTo>
                      <a:pt x="0" y="203"/>
                    </a:moveTo>
                    <a:lnTo>
                      <a:pt x="85" y="0"/>
                    </a:lnTo>
                    <a:lnTo>
                      <a:pt x="0" y="203"/>
                    </a:lnTo>
                    <a:close/>
                  </a:path>
                </a:pathLst>
              </a:custGeom>
              <a:solidFill>
                <a:srgbClr val="EFB4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Line 48"/>
              <p:cNvSpPr>
                <a:spLocks noChangeShapeType="1"/>
              </p:cNvSpPr>
              <p:nvPr/>
            </p:nvSpPr>
            <p:spPr bwMode="auto">
              <a:xfrm flipV="1">
                <a:off x="6461799" y="2417845"/>
                <a:ext cx="179650" cy="429045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53" name="Freeform 50"/>
              <p:cNvSpPr>
                <a:spLocks/>
              </p:cNvSpPr>
              <p:nvPr/>
            </p:nvSpPr>
            <p:spPr bwMode="auto">
              <a:xfrm>
                <a:off x="6178165" y="2795745"/>
                <a:ext cx="48612" cy="1574573"/>
              </a:xfrm>
              <a:custGeom>
                <a:avLst/>
                <a:gdLst>
                  <a:gd name="T0" fmla="*/ 23 w 23"/>
                  <a:gd name="T1" fmla="*/ 745 h 745"/>
                  <a:gd name="T2" fmla="*/ 2 w 23"/>
                  <a:gd name="T3" fmla="*/ 672 h 745"/>
                  <a:gd name="T4" fmla="*/ 0 w 23"/>
                  <a:gd name="T5" fmla="*/ 156 h 745"/>
                  <a:gd name="T6" fmla="*/ 19 w 23"/>
                  <a:gd name="T7" fmla="*/ 0 h 745"/>
                  <a:gd name="T8" fmla="*/ 23 w 23"/>
                  <a:gd name="T9" fmla="*/ 745 h 7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745">
                    <a:moveTo>
                      <a:pt x="23" y="745"/>
                    </a:moveTo>
                    <a:lnTo>
                      <a:pt x="2" y="672"/>
                    </a:lnTo>
                    <a:lnTo>
                      <a:pt x="0" y="156"/>
                    </a:lnTo>
                    <a:lnTo>
                      <a:pt x="19" y="0"/>
                    </a:lnTo>
                    <a:lnTo>
                      <a:pt x="23" y="745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5112418" y="2313512"/>
                <a:ext cx="393714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6534055" y="2979014"/>
                <a:ext cx="445911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5080354" y="4382188"/>
                <a:ext cx="457842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6534800" y="4948313"/>
                <a:ext cx="444420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sp>
        <p:nvSpPr>
          <p:cNvPr id="80" name="矩形 79"/>
          <p:cNvSpPr/>
          <p:nvPr/>
        </p:nvSpPr>
        <p:spPr>
          <a:xfrm>
            <a:off x="4623043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567377" y="51518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</a:p>
        </p:txBody>
      </p:sp>
      <p:cxnSp>
        <p:nvCxnSpPr>
          <p:cNvPr id="82" name="直接连接符 81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1315488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85" name="直接连接符 84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组合 85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  <a:solidFill>
            <a:schemeClr val="accent1"/>
          </a:solidFill>
        </p:grpSpPr>
        <p:sp>
          <p:nvSpPr>
            <p:cNvPr id="87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9" name="矩形 88"/>
          <p:cNvSpPr/>
          <p:nvPr/>
        </p:nvSpPr>
        <p:spPr>
          <a:xfrm>
            <a:off x="7661570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661570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91" name="直接连接符 90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1315488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95" name="直接连接符 94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7661570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98" name="直接连接符 97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625578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69"/>
          <p:cNvSpPr>
            <a:spLocks/>
          </p:cNvSpPr>
          <p:nvPr/>
        </p:nvSpPr>
        <p:spPr bwMode="auto">
          <a:xfrm>
            <a:off x="6269135" y="2987285"/>
            <a:ext cx="614070" cy="607388"/>
          </a:xfrm>
          <a:custGeom>
            <a:avLst/>
            <a:gdLst>
              <a:gd name="T0" fmla="*/ 356 w 377"/>
              <a:gd name="T1" fmla="*/ 111 h 372"/>
              <a:gd name="T2" fmla="*/ 179 w 377"/>
              <a:gd name="T3" fmla="*/ 12 h 372"/>
              <a:gd name="T4" fmla="*/ 53 w 377"/>
              <a:gd name="T5" fmla="*/ 106 h 372"/>
              <a:gd name="T6" fmla="*/ 23 w 377"/>
              <a:gd name="T7" fmla="*/ 201 h 372"/>
              <a:gd name="T8" fmla="*/ 0 w 377"/>
              <a:gd name="T9" fmla="*/ 275 h 372"/>
              <a:gd name="T10" fmla="*/ 160 w 377"/>
              <a:gd name="T11" fmla="*/ 200 h 372"/>
              <a:gd name="T12" fmla="*/ 214 w 377"/>
              <a:gd name="T13" fmla="*/ 372 h 372"/>
              <a:gd name="T14" fmla="*/ 311 w 377"/>
              <a:gd name="T15" fmla="*/ 291 h 372"/>
              <a:gd name="T16" fmla="*/ 347 w 377"/>
              <a:gd name="T17" fmla="*/ 259 h 372"/>
              <a:gd name="T18" fmla="*/ 356 w 377"/>
              <a:gd name="T19" fmla="*/ 111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7" h="372">
                <a:moveTo>
                  <a:pt x="356" y="111"/>
                </a:moveTo>
                <a:cubicBezTo>
                  <a:pt x="327" y="42"/>
                  <a:pt x="253" y="0"/>
                  <a:pt x="179" y="12"/>
                </a:cubicBezTo>
                <a:cubicBezTo>
                  <a:pt x="124" y="20"/>
                  <a:pt x="76" y="56"/>
                  <a:pt x="53" y="106"/>
                </a:cubicBezTo>
                <a:cubicBezTo>
                  <a:pt x="39" y="136"/>
                  <a:pt x="32" y="170"/>
                  <a:pt x="23" y="201"/>
                </a:cubicBezTo>
                <a:cubicBezTo>
                  <a:pt x="15" y="226"/>
                  <a:pt x="8" y="250"/>
                  <a:pt x="0" y="275"/>
                </a:cubicBezTo>
                <a:cubicBezTo>
                  <a:pt x="21" y="209"/>
                  <a:pt x="96" y="173"/>
                  <a:pt x="160" y="200"/>
                </a:cubicBezTo>
                <a:cubicBezTo>
                  <a:pt x="227" y="228"/>
                  <a:pt x="253" y="311"/>
                  <a:pt x="214" y="372"/>
                </a:cubicBezTo>
                <a:cubicBezTo>
                  <a:pt x="247" y="345"/>
                  <a:pt x="279" y="318"/>
                  <a:pt x="311" y="291"/>
                </a:cubicBezTo>
                <a:cubicBezTo>
                  <a:pt x="323" y="281"/>
                  <a:pt x="339" y="272"/>
                  <a:pt x="347" y="259"/>
                </a:cubicBezTo>
                <a:cubicBezTo>
                  <a:pt x="373" y="214"/>
                  <a:pt x="377" y="158"/>
                  <a:pt x="356" y="111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47"/>
          <p:cNvSpPr>
            <a:spLocks/>
          </p:cNvSpPr>
          <p:nvPr/>
        </p:nvSpPr>
        <p:spPr bwMode="auto">
          <a:xfrm>
            <a:off x="6273608" y="3201778"/>
            <a:ext cx="190113" cy="420920"/>
          </a:xfrm>
          <a:custGeom>
            <a:avLst/>
            <a:gdLst>
              <a:gd name="T0" fmla="*/ 110 w 117"/>
              <a:gd name="T1" fmla="*/ 152 h 259"/>
              <a:gd name="T2" fmla="*/ 62 w 117"/>
              <a:gd name="T3" fmla="*/ 0 h 259"/>
              <a:gd name="T4" fmla="*/ 13 w 117"/>
              <a:gd name="T5" fmla="*/ 147 h 259"/>
              <a:gd name="T6" fmla="*/ 41 w 117"/>
              <a:gd name="T7" fmla="*/ 259 h 259"/>
              <a:gd name="T8" fmla="*/ 72 w 117"/>
              <a:gd name="T9" fmla="*/ 206 h 259"/>
              <a:gd name="T10" fmla="*/ 93 w 117"/>
              <a:gd name="T11" fmla="*/ 171 h 259"/>
              <a:gd name="T12" fmla="*/ 110 w 117"/>
              <a:gd name="T13" fmla="*/ 152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" h="259">
                <a:moveTo>
                  <a:pt x="110" y="152"/>
                </a:moveTo>
                <a:cubicBezTo>
                  <a:pt x="71" y="112"/>
                  <a:pt x="45" y="53"/>
                  <a:pt x="62" y="0"/>
                </a:cubicBezTo>
                <a:cubicBezTo>
                  <a:pt x="46" y="49"/>
                  <a:pt x="29" y="98"/>
                  <a:pt x="13" y="147"/>
                </a:cubicBezTo>
                <a:cubicBezTo>
                  <a:pt x="0" y="187"/>
                  <a:pt x="11" y="230"/>
                  <a:pt x="41" y="259"/>
                </a:cubicBezTo>
                <a:cubicBezTo>
                  <a:pt x="52" y="241"/>
                  <a:pt x="62" y="224"/>
                  <a:pt x="72" y="206"/>
                </a:cubicBezTo>
                <a:cubicBezTo>
                  <a:pt x="79" y="194"/>
                  <a:pt x="86" y="183"/>
                  <a:pt x="93" y="171"/>
                </a:cubicBezTo>
                <a:cubicBezTo>
                  <a:pt x="98" y="162"/>
                  <a:pt x="117" y="159"/>
                  <a:pt x="110" y="15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4589794" y="5883160"/>
            <a:ext cx="3012414" cy="113911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Freeform 70"/>
          <p:cNvSpPr>
            <a:spLocks/>
          </p:cNvSpPr>
          <p:nvPr/>
        </p:nvSpPr>
        <p:spPr bwMode="auto">
          <a:xfrm>
            <a:off x="6123969" y="3417923"/>
            <a:ext cx="249637" cy="177965"/>
          </a:xfrm>
          <a:custGeom>
            <a:avLst/>
            <a:gdLst>
              <a:gd name="T0" fmla="*/ 411 w 411"/>
              <a:gd name="T1" fmla="*/ 0 h 293"/>
              <a:gd name="T2" fmla="*/ 277 w 411"/>
              <a:gd name="T3" fmla="*/ 293 h 293"/>
              <a:gd name="T4" fmla="*/ 0 w 411"/>
              <a:gd name="T5" fmla="*/ 293 h 293"/>
              <a:gd name="T6" fmla="*/ 27 w 411"/>
              <a:gd name="T7" fmla="*/ 0 h 293"/>
              <a:gd name="T8" fmla="*/ 411 w 411"/>
              <a:gd name="T9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1" h="293">
                <a:moveTo>
                  <a:pt x="411" y="0"/>
                </a:moveTo>
                <a:lnTo>
                  <a:pt x="277" y="293"/>
                </a:lnTo>
                <a:lnTo>
                  <a:pt x="0" y="293"/>
                </a:lnTo>
                <a:lnTo>
                  <a:pt x="27" y="0"/>
                </a:lnTo>
                <a:lnTo>
                  <a:pt x="411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Freeform 71"/>
          <p:cNvSpPr>
            <a:spLocks/>
          </p:cNvSpPr>
          <p:nvPr/>
        </p:nvSpPr>
        <p:spPr bwMode="auto">
          <a:xfrm>
            <a:off x="6617776" y="3417923"/>
            <a:ext cx="379618" cy="176750"/>
          </a:xfrm>
          <a:custGeom>
            <a:avLst/>
            <a:gdLst>
              <a:gd name="T0" fmla="*/ 625 w 625"/>
              <a:gd name="T1" fmla="*/ 0 h 291"/>
              <a:gd name="T2" fmla="*/ 198 w 625"/>
              <a:gd name="T3" fmla="*/ 291 h 291"/>
              <a:gd name="T4" fmla="*/ 0 w 625"/>
              <a:gd name="T5" fmla="*/ 291 h 291"/>
              <a:gd name="T6" fmla="*/ 348 w 625"/>
              <a:gd name="T7" fmla="*/ 0 h 291"/>
              <a:gd name="T8" fmla="*/ 625 w 625"/>
              <a:gd name="T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5" h="291">
                <a:moveTo>
                  <a:pt x="625" y="0"/>
                </a:moveTo>
                <a:lnTo>
                  <a:pt x="198" y="291"/>
                </a:lnTo>
                <a:lnTo>
                  <a:pt x="0" y="291"/>
                </a:lnTo>
                <a:lnTo>
                  <a:pt x="348" y="0"/>
                </a:lnTo>
                <a:lnTo>
                  <a:pt x="625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44"/>
          <p:cNvSpPr>
            <a:spLocks/>
          </p:cNvSpPr>
          <p:nvPr/>
        </p:nvSpPr>
        <p:spPr bwMode="auto">
          <a:xfrm>
            <a:off x="5307253" y="3456881"/>
            <a:ext cx="372329" cy="447645"/>
          </a:xfrm>
          <a:custGeom>
            <a:avLst/>
            <a:gdLst>
              <a:gd name="T0" fmla="*/ 213 w 229"/>
              <a:gd name="T1" fmla="*/ 268 h 275"/>
              <a:gd name="T2" fmla="*/ 149 w 229"/>
              <a:gd name="T3" fmla="*/ 158 h 275"/>
              <a:gd name="T4" fmla="*/ 155 w 229"/>
              <a:gd name="T5" fmla="*/ 126 h 275"/>
              <a:gd name="T6" fmla="*/ 165 w 229"/>
              <a:gd name="T7" fmla="*/ 102 h 275"/>
              <a:gd name="T8" fmla="*/ 150 w 229"/>
              <a:gd name="T9" fmla="*/ 90 h 275"/>
              <a:gd name="T10" fmla="*/ 39 w 229"/>
              <a:gd name="T11" fmla="*/ 0 h 275"/>
              <a:gd name="T12" fmla="*/ 23 w 229"/>
              <a:gd name="T13" fmla="*/ 163 h 275"/>
              <a:gd name="T14" fmla="*/ 229 w 229"/>
              <a:gd name="T15" fmla="*/ 275 h 275"/>
              <a:gd name="T16" fmla="*/ 213 w 229"/>
              <a:gd name="T17" fmla="*/ 268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" h="275">
                <a:moveTo>
                  <a:pt x="213" y="268"/>
                </a:moveTo>
                <a:cubicBezTo>
                  <a:pt x="172" y="249"/>
                  <a:pt x="147" y="202"/>
                  <a:pt x="149" y="158"/>
                </a:cubicBezTo>
                <a:cubicBezTo>
                  <a:pt x="149" y="147"/>
                  <a:pt x="151" y="136"/>
                  <a:pt x="155" y="126"/>
                </a:cubicBezTo>
                <a:cubicBezTo>
                  <a:pt x="155" y="124"/>
                  <a:pt x="165" y="102"/>
                  <a:pt x="165" y="102"/>
                </a:cubicBezTo>
                <a:cubicBezTo>
                  <a:pt x="160" y="98"/>
                  <a:pt x="155" y="94"/>
                  <a:pt x="150" y="90"/>
                </a:cubicBezTo>
                <a:cubicBezTo>
                  <a:pt x="113" y="60"/>
                  <a:pt x="76" y="30"/>
                  <a:pt x="39" y="0"/>
                </a:cubicBezTo>
                <a:cubicBezTo>
                  <a:pt x="12" y="47"/>
                  <a:pt x="0" y="114"/>
                  <a:pt x="23" y="163"/>
                </a:cubicBezTo>
                <a:cubicBezTo>
                  <a:pt x="61" y="243"/>
                  <a:pt x="153" y="250"/>
                  <a:pt x="229" y="275"/>
                </a:cubicBezTo>
                <a:cubicBezTo>
                  <a:pt x="224" y="273"/>
                  <a:pt x="218" y="271"/>
                  <a:pt x="213" y="26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>
            <a:off x="4544217" y="2257255"/>
            <a:ext cx="1432378" cy="1614082"/>
            <a:chOff x="-2161381" y="-2264222"/>
            <a:chExt cx="2884076" cy="3249937"/>
          </a:xfrm>
        </p:grpSpPr>
        <p:sp>
          <p:nvSpPr>
            <p:cNvPr id="52" name="Freeform 56"/>
            <p:cNvSpPr>
              <a:spLocks/>
            </p:cNvSpPr>
            <p:nvPr/>
          </p:nvSpPr>
          <p:spPr bwMode="auto">
            <a:xfrm>
              <a:off x="-938048" y="84121"/>
              <a:ext cx="1316038" cy="461963"/>
            </a:xfrm>
            <a:custGeom>
              <a:avLst/>
              <a:gdLst>
                <a:gd name="T0" fmla="*/ 518 w 829"/>
                <a:gd name="T1" fmla="*/ 0 h 291"/>
                <a:gd name="T2" fmla="*/ 829 w 829"/>
                <a:gd name="T3" fmla="*/ 291 h 291"/>
                <a:gd name="T4" fmla="*/ 456 w 829"/>
                <a:gd name="T5" fmla="*/ 291 h 291"/>
                <a:gd name="T6" fmla="*/ 0 w 829"/>
                <a:gd name="T7" fmla="*/ 0 h 291"/>
                <a:gd name="T8" fmla="*/ 518 w 829"/>
                <a:gd name="T9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9" h="291">
                  <a:moveTo>
                    <a:pt x="518" y="0"/>
                  </a:moveTo>
                  <a:lnTo>
                    <a:pt x="829" y="291"/>
                  </a:lnTo>
                  <a:lnTo>
                    <a:pt x="456" y="291"/>
                  </a:lnTo>
                  <a:lnTo>
                    <a:pt x="0" y="0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auto">
            <a:xfrm>
              <a:off x="135320" y="92422"/>
              <a:ext cx="587375" cy="461963"/>
            </a:xfrm>
            <a:custGeom>
              <a:avLst/>
              <a:gdLst>
                <a:gd name="T0" fmla="*/ 308 w 370"/>
                <a:gd name="T1" fmla="*/ 0 h 291"/>
                <a:gd name="T2" fmla="*/ 370 w 370"/>
                <a:gd name="T3" fmla="*/ 291 h 291"/>
                <a:gd name="T4" fmla="*/ 147 w 370"/>
                <a:gd name="T5" fmla="*/ 291 h 291"/>
                <a:gd name="T6" fmla="*/ 0 w 370"/>
                <a:gd name="T7" fmla="*/ 0 h 291"/>
                <a:gd name="T8" fmla="*/ 308 w 370"/>
                <a:gd name="T9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291">
                  <a:moveTo>
                    <a:pt x="308" y="0"/>
                  </a:moveTo>
                  <a:lnTo>
                    <a:pt x="370" y="291"/>
                  </a:lnTo>
                  <a:lnTo>
                    <a:pt x="147" y="291"/>
                  </a:lnTo>
                  <a:lnTo>
                    <a:pt x="0" y="0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auto">
            <a:xfrm>
              <a:off x="-2161381" y="-2264222"/>
              <a:ext cx="2784475" cy="3124200"/>
            </a:xfrm>
            <a:custGeom>
              <a:avLst/>
              <a:gdLst>
                <a:gd name="T0" fmla="*/ 602 w 919"/>
                <a:gd name="T1" fmla="*/ 0 h 1033"/>
                <a:gd name="T2" fmla="*/ 773 w 919"/>
                <a:gd name="T3" fmla="*/ 419 h 1033"/>
                <a:gd name="T4" fmla="*/ 919 w 919"/>
                <a:gd name="T5" fmla="*/ 779 h 1033"/>
                <a:gd name="T6" fmla="*/ 804 w 919"/>
                <a:gd name="T7" fmla="*/ 779 h 1033"/>
                <a:gd name="T8" fmla="*/ 835 w 919"/>
                <a:gd name="T9" fmla="*/ 941 h 1033"/>
                <a:gd name="T10" fmla="*/ 698 w 919"/>
                <a:gd name="T11" fmla="*/ 1033 h 1033"/>
                <a:gd name="T12" fmla="*/ 563 w 919"/>
                <a:gd name="T13" fmla="*/ 946 h 1033"/>
                <a:gd name="T14" fmla="*/ 591 w 919"/>
                <a:gd name="T15" fmla="*/ 779 h 1033"/>
                <a:gd name="T16" fmla="*/ 475 w 919"/>
                <a:gd name="T17" fmla="*/ 779 h 1033"/>
                <a:gd name="T18" fmla="*/ 409 w 919"/>
                <a:gd name="T19" fmla="*/ 779 h 1033"/>
                <a:gd name="T20" fmla="*/ 397 w 919"/>
                <a:gd name="T21" fmla="*/ 777 h 1033"/>
                <a:gd name="T22" fmla="*/ 320 w 919"/>
                <a:gd name="T23" fmla="*/ 628 h 1033"/>
                <a:gd name="T24" fmla="*/ 46 w 919"/>
                <a:gd name="T25" fmla="*/ 92 h 1033"/>
                <a:gd name="T26" fmla="*/ 0 w 919"/>
                <a:gd name="T27" fmla="*/ 1 h 1033"/>
                <a:gd name="T28" fmla="*/ 496 w 919"/>
                <a:gd name="T29" fmla="*/ 0 h 1033"/>
                <a:gd name="T30" fmla="*/ 602 w 919"/>
                <a:gd name="T31" fmla="*/ 0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9" h="1033">
                  <a:moveTo>
                    <a:pt x="602" y="0"/>
                  </a:moveTo>
                  <a:cubicBezTo>
                    <a:pt x="659" y="140"/>
                    <a:pt x="716" y="279"/>
                    <a:pt x="773" y="419"/>
                  </a:cubicBezTo>
                  <a:cubicBezTo>
                    <a:pt x="821" y="539"/>
                    <a:pt x="870" y="659"/>
                    <a:pt x="919" y="779"/>
                  </a:cubicBezTo>
                  <a:cubicBezTo>
                    <a:pt x="881" y="779"/>
                    <a:pt x="842" y="779"/>
                    <a:pt x="804" y="779"/>
                  </a:cubicBezTo>
                  <a:cubicBezTo>
                    <a:pt x="845" y="822"/>
                    <a:pt x="859" y="885"/>
                    <a:pt x="835" y="941"/>
                  </a:cubicBezTo>
                  <a:cubicBezTo>
                    <a:pt x="812" y="996"/>
                    <a:pt x="757" y="1032"/>
                    <a:pt x="698" y="1033"/>
                  </a:cubicBezTo>
                  <a:cubicBezTo>
                    <a:pt x="641" y="1033"/>
                    <a:pt x="587" y="999"/>
                    <a:pt x="563" y="946"/>
                  </a:cubicBezTo>
                  <a:cubicBezTo>
                    <a:pt x="537" y="890"/>
                    <a:pt x="549" y="823"/>
                    <a:pt x="591" y="779"/>
                  </a:cubicBezTo>
                  <a:cubicBezTo>
                    <a:pt x="553" y="779"/>
                    <a:pt x="514" y="779"/>
                    <a:pt x="475" y="779"/>
                  </a:cubicBezTo>
                  <a:cubicBezTo>
                    <a:pt x="453" y="779"/>
                    <a:pt x="431" y="779"/>
                    <a:pt x="409" y="779"/>
                  </a:cubicBezTo>
                  <a:cubicBezTo>
                    <a:pt x="405" y="779"/>
                    <a:pt x="399" y="781"/>
                    <a:pt x="397" y="777"/>
                  </a:cubicBezTo>
                  <a:cubicBezTo>
                    <a:pt x="371" y="727"/>
                    <a:pt x="346" y="678"/>
                    <a:pt x="320" y="628"/>
                  </a:cubicBezTo>
                  <a:cubicBezTo>
                    <a:pt x="229" y="449"/>
                    <a:pt x="137" y="270"/>
                    <a:pt x="46" y="92"/>
                  </a:cubicBezTo>
                  <a:cubicBezTo>
                    <a:pt x="31" y="61"/>
                    <a:pt x="15" y="31"/>
                    <a:pt x="0" y="1"/>
                  </a:cubicBezTo>
                  <a:cubicBezTo>
                    <a:pt x="165" y="1"/>
                    <a:pt x="331" y="1"/>
                    <a:pt x="496" y="0"/>
                  </a:cubicBezTo>
                  <a:cubicBezTo>
                    <a:pt x="531" y="0"/>
                    <a:pt x="567" y="0"/>
                    <a:pt x="60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auto">
            <a:xfrm>
              <a:off x="-2052638" y="-2192784"/>
              <a:ext cx="2566988" cy="2981325"/>
            </a:xfrm>
            <a:custGeom>
              <a:avLst/>
              <a:gdLst>
                <a:gd name="T0" fmla="*/ 660 w 847"/>
                <a:gd name="T1" fmla="*/ 986 h 986"/>
                <a:gd name="T2" fmla="*/ 546 w 847"/>
                <a:gd name="T3" fmla="*/ 914 h 986"/>
                <a:gd name="T4" fmla="*/ 570 w 847"/>
                <a:gd name="T5" fmla="*/ 772 h 986"/>
                <a:gd name="T6" fmla="*/ 607 w 847"/>
                <a:gd name="T7" fmla="*/ 733 h 986"/>
                <a:gd name="T8" fmla="*/ 553 w 847"/>
                <a:gd name="T9" fmla="*/ 733 h 986"/>
                <a:gd name="T10" fmla="*/ 437 w 847"/>
                <a:gd name="T11" fmla="*/ 733 h 986"/>
                <a:gd name="T12" fmla="*/ 404 w 847"/>
                <a:gd name="T13" fmla="*/ 733 h 986"/>
                <a:gd name="T14" fmla="*/ 374 w 847"/>
                <a:gd name="T15" fmla="*/ 733 h 986"/>
                <a:gd name="T16" fmla="*/ 341 w 847"/>
                <a:gd name="T17" fmla="*/ 669 h 986"/>
                <a:gd name="T18" fmla="*/ 303 w 847"/>
                <a:gd name="T19" fmla="*/ 594 h 986"/>
                <a:gd name="T20" fmla="*/ 233 w 847"/>
                <a:gd name="T21" fmla="*/ 459 h 986"/>
                <a:gd name="T22" fmla="*/ 29 w 847"/>
                <a:gd name="T23" fmla="*/ 58 h 986"/>
                <a:gd name="T24" fmla="*/ 6 w 847"/>
                <a:gd name="T25" fmla="*/ 13 h 986"/>
                <a:gd name="T26" fmla="*/ 0 w 847"/>
                <a:gd name="T27" fmla="*/ 1 h 986"/>
                <a:gd name="T28" fmla="*/ 210 w 847"/>
                <a:gd name="T29" fmla="*/ 1 h 986"/>
                <a:gd name="T30" fmla="*/ 458 w 847"/>
                <a:gd name="T31" fmla="*/ 0 h 986"/>
                <a:gd name="T32" fmla="*/ 549 w 847"/>
                <a:gd name="T33" fmla="*/ 0 h 986"/>
                <a:gd name="T34" fmla="*/ 713 w 847"/>
                <a:gd name="T35" fmla="*/ 404 h 986"/>
                <a:gd name="T36" fmla="*/ 847 w 847"/>
                <a:gd name="T37" fmla="*/ 732 h 986"/>
                <a:gd name="T38" fmla="*/ 824 w 847"/>
                <a:gd name="T39" fmla="*/ 732 h 986"/>
                <a:gd name="T40" fmla="*/ 766 w 847"/>
                <a:gd name="T41" fmla="*/ 733 h 986"/>
                <a:gd name="T42" fmla="*/ 712 w 847"/>
                <a:gd name="T43" fmla="*/ 733 h 986"/>
                <a:gd name="T44" fmla="*/ 749 w 847"/>
                <a:gd name="T45" fmla="*/ 771 h 986"/>
                <a:gd name="T46" fmla="*/ 776 w 847"/>
                <a:gd name="T47" fmla="*/ 909 h 986"/>
                <a:gd name="T48" fmla="*/ 660 w 847"/>
                <a:gd name="T49" fmla="*/ 98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47" h="986">
                  <a:moveTo>
                    <a:pt x="660" y="986"/>
                  </a:moveTo>
                  <a:cubicBezTo>
                    <a:pt x="611" y="986"/>
                    <a:pt x="566" y="958"/>
                    <a:pt x="546" y="914"/>
                  </a:cubicBezTo>
                  <a:cubicBezTo>
                    <a:pt x="524" y="867"/>
                    <a:pt x="534" y="810"/>
                    <a:pt x="570" y="772"/>
                  </a:cubicBezTo>
                  <a:cubicBezTo>
                    <a:pt x="607" y="733"/>
                    <a:pt x="607" y="733"/>
                    <a:pt x="607" y="733"/>
                  </a:cubicBezTo>
                  <a:cubicBezTo>
                    <a:pt x="553" y="733"/>
                    <a:pt x="553" y="733"/>
                    <a:pt x="553" y="733"/>
                  </a:cubicBezTo>
                  <a:cubicBezTo>
                    <a:pt x="515" y="733"/>
                    <a:pt x="476" y="733"/>
                    <a:pt x="437" y="733"/>
                  </a:cubicBezTo>
                  <a:cubicBezTo>
                    <a:pt x="404" y="733"/>
                    <a:pt x="404" y="733"/>
                    <a:pt x="404" y="733"/>
                  </a:cubicBezTo>
                  <a:cubicBezTo>
                    <a:pt x="374" y="733"/>
                    <a:pt x="374" y="733"/>
                    <a:pt x="374" y="733"/>
                  </a:cubicBezTo>
                  <a:cubicBezTo>
                    <a:pt x="341" y="669"/>
                    <a:pt x="341" y="669"/>
                    <a:pt x="341" y="669"/>
                  </a:cubicBezTo>
                  <a:cubicBezTo>
                    <a:pt x="303" y="594"/>
                    <a:pt x="303" y="594"/>
                    <a:pt x="303" y="594"/>
                  </a:cubicBezTo>
                  <a:cubicBezTo>
                    <a:pt x="233" y="459"/>
                    <a:pt x="233" y="459"/>
                    <a:pt x="233" y="459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458" y="0"/>
                    <a:pt x="458" y="0"/>
                    <a:pt x="458" y="0"/>
                  </a:cubicBezTo>
                  <a:cubicBezTo>
                    <a:pt x="549" y="0"/>
                    <a:pt x="549" y="0"/>
                    <a:pt x="549" y="0"/>
                  </a:cubicBezTo>
                  <a:cubicBezTo>
                    <a:pt x="713" y="404"/>
                    <a:pt x="713" y="404"/>
                    <a:pt x="713" y="404"/>
                  </a:cubicBezTo>
                  <a:cubicBezTo>
                    <a:pt x="847" y="732"/>
                    <a:pt x="847" y="732"/>
                    <a:pt x="847" y="732"/>
                  </a:cubicBezTo>
                  <a:cubicBezTo>
                    <a:pt x="824" y="732"/>
                    <a:pt x="824" y="732"/>
                    <a:pt x="824" y="732"/>
                  </a:cubicBezTo>
                  <a:cubicBezTo>
                    <a:pt x="766" y="733"/>
                    <a:pt x="766" y="733"/>
                    <a:pt x="766" y="733"/>
                  </a:cubicBezTo>
                  <a:cubicBezTo>
                    <a:pt x="712" y="733"/>
                    <a:pt x="712" y="733"/>
                    <a:pt x="712" y="733"/>
                  </a:cubicBezTo>
                  <a:cubicBezTo>
                    <a:pt x="749" y="771"/>
                    <a:pt x="749" y="771"/>
                    <a:pt x="749" y="771"/>
                  </a:cubicBezTo>
                  <a:cubicBezTo>
                    <a:pt x="785" y="809"/>
                    <a:pt x="795" y="863"/>
                    <a:pt x="776" y="909"/>
                  </a:cubicBezTo>
                  <a:cubicBezTo>
                    <a:pt x="757" y="955"/>
                    <a:pt x="710" y="986"/>
                    <a:pt x="660" y="9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auto">
            <a:xfrm>
              <a:off x="-249649" y="164405"/>
              <a:ext cx="788222" cy="821310"/>
            </a:xfrm>
            <a:custGeom>
              <a:avLst/>
              <a:gdLst>
                <a:gd name="T0" fmla="*/ 246 w 249"/>
                <a:gd name="T1" fmla="*/ 138 h 258"/>
                <a:gd name="T2" fmla="*/ 226 w 249"/>
                <a:gd name="T3" fmla="*/ 77 h 258"/>
                <a:gd name="T4" fmla="*/ 188 w 249"/>
                <a:gd name="T5" fmla="*/ 0 h 258"/>
                <a:gd name="T6" fmla="*/ 171 w 249"/>
                <a:gd name="T7" fmla="*/ 156 h 258"/>
                <a:gd name="T8" fmla="*/ 0 w 249"/>
                <a:gd name="T9" fmla="*/ 204 h 258"/>
                <a:gd name="T10" fmla="*/ 58 w 249"/>
                <a:gd name="T11" fmla="*/ 226 h 258"/>
                <a:gd name="T12" fmla="*/ 124 w 249"/>
                <a:gd name="T13" fmla="*/ 249 h 258"/>
                <a:gd name="T14" fmla="*/ 246 w 249"/>
                <a:gd name="T15" fmla="*/ 13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" h="258">
                  <a:moveTo>
                    <a:pt x="246" y="138"/>
                  </a:moveTo>
                  <a:cubicBezTo>
                    <a:pt x="245" y="115"/>
                    <a:pt x="235" y="97"/>
                    <a:pt x="226" y="77"/>
                  </a:cubicBezTo>
                  <a:cubicBezTo>
                    <a:pt x="213" y="51"/>
                    <a:pt x="201" y="25"/>
                    <a:pt x="188" y="0"/>
                  </a:cubicBezTo>
                  <a:cubicBezTo>
                    <a:pt x="213" y="50"/>
                    <a:pt x="206" y="111"/>
                    <a:pt x="171" y="156"/>
                  </a:cubicBezTo>
                  <a:cubicBezTo>
                    <a:pt x="131" y="207"/>
                    <a:pt x="61" y="227"/>
                    <a:pt x="0" y="204"/>
                  </a:cubicBezTo>
                  <a:cubicBezTo>
                    <a:pt x="20" y="211"/>
                    <a:pt x="39" y="219"/>
                    <a:pt x="58" y="226"/>
                  </a:cubicBezTo>
                  <a:cubicBezTo>
                    <a:pt x="79" y="234"/>
                    <a:pt x="102" y="245"/>
                    <a:pt x="124" y="249"/>
                  </a:cubicBezTo>
                  <a:cubicBezTo>
                    <a:pt x="189" y="258"/>
                    <a:pt x="249" y="203"/>
                    <a:pt x="246" y="138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1" name="Freeform 45"/>
          <p:cNvSpPr>
            <a:spLocks/>
          </p:cNvSpPr>
          <p:nvPr/>
        </p:nvSpPr>
        <p:spPr bwMode="auto">
          <a:xfrm>
            <a:off x="5848436" y="4289611"/>
            <a:ext cx="88072" cy="129981"/>
          </a:xfrm>
          <a:custGeom>
            <a:avLst/>
            <a:gdLst>
              <a:gd name="T0" fmla="*/ 0 w 54"/>
              <a:gd name="T1" fmla="*/ 80 h 80"/>
              <a:gd name="T2" fmla="*/ 43 w 54"/>
              <a:gd name="T3" fmla="*/ 14 h 80"/>
              <a:gd name="T4" fmla="*/ 45 w 54"/>
              <a:gd name="T5" fmla="*/ 11 h 80"/>
              <a:gd name="T6" fmla="*/ 48 w 54"/>
              <a:gd name="T7" fmla="*/ 7 h 80"/>
              <a:gd name="T8" fmla="*/ 51 w 54"/>
              <a:gd name="T9" fmla="*/ 3 h 80"/>
              <a:gd name="T10" fmla="*/ 54 w 54"/>
              <a:gd name="T11" fmla="*/ 0 h 80"/>
              <a:gd name="T12" fmla="*/ 16 w 54"/>
              <a:gd name="T13" fmla="*/ 60 h 80"/>
              <a:gd name="T14" fmla="*/ 11 w 54"/>
              <a:gd name="T15" fmla="*/ 65 h 80"/>
              <a:gd name="T16" fmla="*/ 7 w 54"/>
              <a:gd name="T17" fmla="*/ 70 h 80"/>
              <a:gd name="T18" fmla="*/ 4 w 54"/>
              <a:gd name="T19" fmla="*/ 75 h 80"/>
              <a:gd name="T20" fmla="*/ 0 w 54"/>
              <a:gd name="T2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" h="80">
                <a:moveTo>
                  <a:pt x="0" y="80"/>
                </a:moveTo>
                <a:cubicBezTo>
                  <a:pt x="43" y="14"/>
                  <a:pt x="43" y="14"/>
                  <a:pt x="43" y="14"/>
                </a:cubicBezTo>
                <a:cubicBezTo>
                  <a:pt x="43" y="13"/>
                  <a:pt x="44" y="12"/>
                  <a:pt x="45" y="11"/>
                </a:cubicBezTo>
                <a:cubicBezTo>
                  <a:pt x="46" y="9"/>
                  <a:pt x="47" y="8"/>
                  <a:pt x="48" y="7"/>
                </a:cubicBezTo>
                <a:cubicBezTo>
                  <a:pt x="49" y="6"/>
                  <a:pt x="50" y="5"/>
                  <a:pt x="51" y="3"/>
                </a:cubicBezTo>
                <a:cubicBezTo>
                  <a:pt x="52" y="2"/>
                  <a:pt x="52" y="1"/>
                  <a:pt x="54" y="0"/>
                </a:cubicBezTo>
                <a:cubicBezTo>
                  <a:pt x="16" y="60"/>
                  <a:pt x="16" y="60"/>
                  <a:pt x="16" y="60"/>
                </a:cubicBezTo>
                <a:cubicBezTo>
                  <a:pt x="14" y="62"/>
                  <a:pt x="13" y="63"/>
                  <a:pt x="11" y="65"/>
                </a:cubicBezTo>
                <a:cubicBezTo>
                  <a:pt x="10" y="67"/>
                  <a:pt x="9" y="68"/>
                  <a:pt x="7" y="70"/>
                </a:cubicBezTo>
                <a:cubicBezTo>
                  <a:pt x="6" y="71"/>
                  <a:pt x="5" y="73"/>
                  <a:pt x="4" y="75"/>
                </a:cubicBezTo>
                <a:cubicBezTo>
                  <a:pt x="3" y="77"/>
                  <a:pt x="1" y="78"/>
                  <a:pt x="0" y="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Freeform 46"/>
          <p:cNvSpPr>
            <a:spLocks/>
          </p:cNvSpPr>
          <p:nvPr/>
        </p:nvSpPr>
        <p:spPr bwMode="auto">
          <a:xfrm>
            <a:off x="6192218" y="4289611"/>
            <a:ext cx="82605" cy="162780"/>
          </a:xfrm>
          <a:custGeom>
            <a:avLst/>
            <a:gdLst>
              <a:gd name="T0" fmla="*/ 25 w 51"/>
              <a:gd name="T1" fmla="*/ 60 h 100"/>
              <a:gd name="T2" fmla="*/ 0 w 51"/>
              <a:gd name="T3" fmla="*/ 0 h 100"/>
              <a:gd name="T4" fmla="*/ 51 w 51"/>
              <a:gd name="T5" fmla="*/ 100 h 100"/>
              <a:gd name="T6" fmla="*/ 25 w 51"/>
              <a:gd name="T7" fmla="*/ 6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1" h="100">
                <a:moveTo>
                  <a:pt x="25" y="60"/>
                </a:moveTo>
                <a:cubicBezTo>
                  <a:pt x="16" y="40"/>
                  <a:pt x="8" y="20"/>
                  <a:pt x="0" y="0"/>
                </a:cubicBezTo>
                <a:cubicBezTo>
                  <a:pt x="24" y="27"/>
                  <a:pt x="36" y="67"/>
                  <a:pt x="51" y="100"/>
                </a:cubicBezTo>
                <a:cubicBezTo>
                  <a:pt x="44" y="85"/>
                  <a:pt x="35" y="72"/>
                  <a:pt x="25" y="6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5568283" y="4894101"/>
            <a:ext cx="962103" cy="835766"/>
            <a:chOff x="4875531" y="1629251"/>
            <a:chExt cx="2514600" cy="2184400"/>
          </a:xfrm>
        </p:grpSpPr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5389881" y="1778476"/>
              <a:ext cx="1481138" cy="2035175"/>
            </a:xfrm>
            <a:custGeom>
              <a:avLst/>
              <a:gdLst>
                <a:gd name="T0" fmla="*/ 334 w 348"/>
                <a:gd name="T1" fmla="*/ 314 h 478"/>
                <a:gd name="T2" fmla="*/ 325 w 348"/>
                <a:gd name="T3" fmla="*/ 183 h 478"/>
                <a:gd name="T4" fmla="*/ 295 w 348"/>
                <a:gd name="T5" fmla="*/ 6 h 478"/>
                <a:gd name="T6" fmla="*/ 166 w 348"/>
                <a:gd name="T7" fmla="*/ 144 h 478"/>
                <a:gd name="T8" fmla="*/ 62 w 348"/>
                <a:gd name="T9" fmla="*/ 0 h 478"/>
                <a:gd name="T10" fmla="*/ 29 w 348"/>
                <a:gd name="T11" fmla="*/ 142 h 478"/>
                <a:gd name="T12" fmla="*/ 6 w 348"/>
                <a:gd name="T13" fmla="*/ 245 h 478"/>
                <a:gd name="T14" fmla="*/ 58 w 348"/>
                <a:gd name="T15" fmla="*/ 400 h 478"/>
                <a:gd name="T16" fmla="*/ 329 w 348"/>
                <a:gd name="T17" fmla="*/ 314 h 478"/>
                <a:gd name="T18" fmla="*/ 334 w 348"/>
                <a:gd name="T19" fmla="*/ 314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8" h="478">
                  <a:moveTo>
                    <a:pt x="334" y="314"/>
                  </a:moveTo>
                  <a:cubicBezTo>
                    <a:pt x="348" y="269"/>
                    <a:pt x="333" y="227"/>
                    <a:pt x="325" y="183"/>
                  </a:cubicBezTo>
                  <a:cubicBezTo>
                    <a:pt x="315" y="124"/>
                    <a:pt x="305" y="65"/>
                    <a:pt x="295" y="6"/>
                  </a:cubicBezTo>
                  <a:cubicBezTo>
                    <a:pt x="308" y="79"/>
                    <a:pt x="242" y="157"/>
                    <a:pt x="166" y="144"/>
                  </a:cubicBezTo>
                  <a:cubicBezTo>
                    <a:pt x="96" y="137"/>
                    <a:pt x="46" y="68"/>
                    <a:pt x="62" y="0"/>
                  </a:cubicBezTo>
                  <a:cubicBezTo>
                    <a:pt x="51" y="47"/>
                    <a:pt x="40" y="95"/>
                    <a:pt x="29" y="142"/>
                  </a:cubicBezTo>
                  <a:cubicBezTo>
                    <a:pt x="21" y="175"/>
                    <a:pt x="9" y="210"/>
                    <a:pt x="6" y="245"/>
                  </a:cubicBezTo>
                  <a:cubicBezTo>
                    <a:pt x="0" y="295"/>
                    <a:pt x="20" y="366"/>
                    <a:pt x="58" y="400"/>
                  </a:cubicBezTo>
                  <a:cubicBezTo>
                    <a:pt x="146" y="478"/>
                    <a:pt x="292" y="431"/>
                    <a:pt x="329" y="314"/>
                  </a:cubicBezTo>
                  <a:lnTo>
                    <a:pt x="334" y="31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9"/>
            <p:cNvSpPr>
              <a:spLocks/>
            </p:cNvSpPr>
            <p:nvPr/>
          </p:nvSpPr>
          <p:spPr bwMode="auto">
            <a:xfrm>
              <a:off x="4875531" y="1629251"/>
              <a:ext cx="838200" cy="903288"/>
            </a:xfrm>
            <a:custGeom>
              <a:avLst/>
              <a:gdLst>
                <a:gd name="T0" fmla="*/ 0 w 528"/>
                <a:gd name="T1" fmla="*/ 569 h 569"/>
                <a:gd name="T2" fmla="*/ 241 w 528"/>
                <a:gd name="T3" fmla="*/ 0 h 569"/>
                <a:gd name="T4" fmla="*/ 528 w 528"/>
                <a:gd name="T5" fmla="*/ 0 h 569"/>
                <a:gd name="T6" fmla="*/ 405 w 528"/>
                <a:gd name="T7" fmla="*/ 569 h 569"/>
                <a:gd name="T8" fmla="*/ 0 w 528"/>
                <a:gd name="T9" fmla="*/ 569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569">
                  <a:moveTo>
                    <a:pt x="0" y="569"/>
                  </a:moveTo>
                  <a:lnTo>
                    <a:pt x="241" y="0"/>
                  </a:lnTo>
                  <a:lnTo>
                    <a:pt x="528" y="0"/>
                  </a:lnTo>
                  <a:lnTo>
                    <a:pt x="405" y="569"/>
                  </a:lnTo>
                  <a:lnTo>
                    <a:pt x="0" y="56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20"/>
            <p:cNvSpPr>
              <a:spLocks/>
            </p:cNvSpPr>
            <p:nvPr/>
          </p:nvSpPr>
          <p:spPr bwMode="auto">
            <a:xfrm>
              <a:off x="6577331" y="1629251"/>
              <a:ext cx="812800" cy="903288"/>
            </a:xfrm>
            <a:custGeom>
              <a:avLst/>
              <a:gdLst>
                <a:gd name="T0" fmla="*/ 91 w 512"/>
                <a:gd name="T1" fmla="*/ 569 h 569"/>
                <a:gd name="T2" fmla="*/ 0 w 512"/>
                <a:gd name="T3" fmla="*/ 0 h 569"/>
                <a:gd name="T4" fmla="*/ 303 w 512"/>
                <a:gd name="T5" fmla="*/ 0 h 569"/>
                <a:gd name="T6" fmla="*/ 512 w 512"/>
                <a:gd name="T7" fmla="*/ 569 h 569"/>
                <a:gd name="T8" fmla="*/ 91 w 512"/>
                <a:gd name="T9" fmla="*/ 569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2" h="569">
                  <a:moveTo>
                    <a:pt x="91" y="569"/>
                  </a:moveTo>
                  <a:lnTo>
                    <a:pt x="0" y="0"/>
                  </a:lnTo>
                  <a:lnTo>
                    <a:pt x="303" y="0"/>
                  </a:lnTo>
                  <a:lnTo>
                    <a:pt x="512" y="569"/>
                  </a:lnTo>
                  <a:lnTo>
                    <a:pt x="91" y="56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5" name="Freeform 29"/>
          <p:cNvSpPr>
            <a:spLocks/>
          </p:cNvSpPr>
          <p:nvPr/>
        </p:nvSpPr>
        <p:spPr bwMode="auto">
          <a:xfrm>
            <a:off x="4577329" y="4401838"/>
            <a:ext cx="1134602" cy="143344"/>
          </a:xfrm>
          <a:custGeom>
            <a:avLst/>
            <a:gdLst>
              <a:gd name="T0" fmla="*/ 0 w 1868"/>
              <a:gd name="T1" fmla="*/ 236 h 236"/>
              <a:gd name="T2" fmla="*/ 703 w 1868"/>
              <a:gd name="T3" fmla="*/ 0 h 236"/>
              <a:gd name="T4" fmla="*/ 1868 w 1868"/>
              <a:gd name="T5" fmla="*/ 0 h 236"/>
              <a:gd name="T6" fmla="*/ 1630 w 1868"/>
              <a:gd name="T7" fmla="*/ 236 h 236"/>
              <a:gd name="T8" fmla="*/ 0 w 1868"/>
              <a:gd name="T9" fmla="*/ 236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68" h="236">
                <a:moveTo>
                  <a:pt x="0" y="236"/>
                </a:moveTo>
                <a:lnTo>
                  <a:pt x="703" y="0"/>
                </a:lnTo>
                <a:lnTo>
                  <a:pt x="1868" y="0"/>
                </a:lnTo>
                <a:lnTo>
                  <a:pt x="1630" y="236"/>
                </a:lnTo>
                <a:lnTo>
                  <a:pt x="0" y="23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30"/>
          <p:cNvSpPr>
            <a:spLocks/>
          </p:cNvSpPr>
          <p:nvPr/>
        </p:nvSpPr>
        <p:spPr bwMode="auto">
          <a:xfrm>
            <a:off x="5566158" y="4308908"/>
            <a:ext cx="317664" cy="107508"/>
          </a:xfrm>
          <a:custGeom>
            <a:avLst/>
            <a:gdLst>
              <a:gd name="T0" fmla="*/ 0 w 523"/>
              <a:gd name="T1" fmla="*/ 177 h 177"/>
              <a:gd name="T2" fmla="*/ 240 w 523"/>
              <a:gd name="T3" fmla="*/ 0 h 177"/>
              <a:gd name="T4" fmla="*/ 523 w 523"/>
              <a:gd name="T5" fmla="*/ 0 h 177"/>
              <a:gd name="T6" fmla="*/ 395 w 523"/>
              <a:gd name="T7" fmla="*/ 177 h 177"/>
              <a:gd name="T8" fmla="*/ 0 w 523"/>
              <a:gd name="T9" fmla="*/ 17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3" h="177">
                <a:moveTo>
                  <a:pt x="0" y="177"/>
                </a:moveTo>
                <a:lnTo>
                  <a:pt x="240" y="0"/>
                </a:lnTo>
                <a:lnTo>
                  <a:pt x="523" y="0"/>
                </a:lnTo>
                <a:lnTo>
                  <a:pt x="395" y="177"/>
                </a:lnTo>
                <a:lnTo>
                  <a:pt x="0" y="17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31"/>
          <p:cNvSpPr>
            <a:spLocks/>
          </p:cNvSpPr>
          <p:nvPr/>
        </p:nvSpPr>
        <p:spPr bwMode="auto">
          <a:xfrm>
            <a:off x="5804861" y="4885319"/>
            <a:ext cx="126337" cy="457363"/>
          </a:xfrm>
          <a:custGeom>
            <a:avLst/>
            <a:gdLst>
              <a:gd name="T0" fmla="*/ 74 w 78"/>
              <a:gd name="T1" fmla="*/ 3 h 281"/>
              <a:gd name="T2" fmla="*/ 45 w 78"/>
              <a:gd name="T3" fmla="*/ 71 h 281"/>
              <a:gd name="T4" fmla="*/ 28 w 78"/>
              <a:gd name="T5" fmla="*/ 148 h 281"/>
              <a:gd name="T6" fmla="*/ 0 w 78"/>
              <a:gd name="T7" fmla="*/ 281 h 281"/>
              <a:gd name="T8" fmla="*/ 28 w 78"/>
              <a:gd name="T9" fmla="*/ 221 h 281"/>
              <a:gd name="T10" fmla="*/ 42 w 78"/>
              <a:gd name="T11" fmla="*/ 201 h 281"/>
              <a:gd name="T12" fmla="*/ 54 w 78"/>
              <a:gd name="T13" fmla="*/ 133 h 281"/>
              <a:gd name="T14" fmla="*/ 78 w 78"/>
              <a:gd name="T15" fmla="*/ 0 h 281"/>
              <a:gd name="T16" fmla="*/ 74 w 78"/>
              <a:gd name="T17" fmla="*/ 3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8" h="281">
                <a:moveTo>
                  <a:pt x="74" y="3"/>
                </a:moveTo>
                <a:cubicBezTo>
                  <a:pt x="56" y="23"/>
                  <a:pt x="50" y="46"/>
                  <a:pt x="45" y="71"/>
                </a:cubicBezTo>
                <a:cubicBezTo>
                  <a:pt x="39" y="97"/>
                  <a:pt x="34" y="123"/>
                  <a:pt x="28" y="148"/>
                </a:cubicBezTo>
                <a:cubicBezTo>
                  <a:pt x="19" y="193"/>
                  <a:pt x="10" y="237"/>
                  <a:pt x="0" y="281"/>
                </a:cubicBezTo>
                <a:cubicBezTo>
                  <a:pt x="5" y="259"/>
                  <a:pt x="15" y="238"/>
                  <a:pt x="28" y="221"/>
                </a:cubicBezTo>
                <a:cubicBezTo>
                  <a:pt x="34" y="214"/>
                  <a:pt x="41" y="209"/>
                  <a:pt x="42" y="201"/>
                </a:cubicBezTo>
                <a:cubicBezTo>
                  <a:pt x="46" y="178"/>
                  <a:pt x="50" y="156"/>
                  <a:pt x="54" y="133"/>
                </a:cubicBezTo>
                <a:cubicBezTo>
                  <a:pt x="62" y="89"/>
                  <a:pt x="70" y="44"/>
                  <a:pt x="78" y="0"/>
                </a:cubicBezTo>
                <a:cubicBezTo>
                  <a:pt x="77" y="1"/>
                  <a:pt x="75" y="2"/>
                  <a:pt x="74" y="3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32"/>
          <p:cNvSpPr>
            <a:spLocks/>
          </p:cNvSpPr>
          <p:nvPr/>
        </p:nvSpPr>
        <p:spPr bwMode="auto">
          <a:xfrm>
            <a:off x="5754448" y="4308908"/>
            <a:ext cx="560012" cy="516280"/>
          </a:xfrm>
          <a:custGeom>
            <a:avLst/>
            <a:gdLst>
              <a:gd name="T0" fmla="*/ 335 w 345"/>
              <a:gd name="T1" fmla="*/ 197 h 317"/>
              <a:gd name="T2" fmla="*/ 336 w 345"/>
              <a:gd name="T3" fmla="*/ 102 h 317"/>
              <a:gd name="T4" fmla="*/ 289 w 345"/>
              <a:gd name="T5" fmla="*/ 3 h 317"/>
              <a:gd name="T6" fmla="*/ 279 w 345"/>
              <a:gd name="T7" fmla="*/ 127 h 317"/>
              <a:gd name="T8" fmla="*/ 171 w 345"/>
              <a:gd name="T9" fmla="*/ 176 h 317"/>
              <a:gd name="T10" fmla="*/ 80 w 345"/>
              <a:gd name="T11" fmla="*/ 0 h 317"/>
              <a:gd name="T12" fmla="*/ 22 w 345"/>
              <a:gd name="T13" fmla="*/ 88 h 317"/>
              <a:gd name="T14" fmla="*/ 49 w 345"/>
              <a:gd name="T15" fmla="*/ 253 h 317"/>
              <a:gd name="T16" fmla="*/ 193 w 345"/>
              <a:gd name="T17" fmla="*/ 311 h 317"/>
              <a:gd name="T18" fmla="*/ 335 w 345"/>
              <a:gd name="T19" fmla="*/ 197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5" h="317">
                <a:moveTo>
                  <a:pt x="335" y="197"/>
                </a:moveTo>
                <a:cubicBezTo>
                  <a:pt x="344" y="166"/>
                  <a:pt x="345" y="133"/>
                  <a:pt x="336" y="102"/>
                </a:cubicBezTo>
                <a:cubicBezTo>
                  <a:pt x="326" y="67"/>
                  <a:pt x="305" y="35"/>
                  <a:pt x="289" y="3"/>
                </a:cubicBezTo>
                <a:cubicBezTo>
                  <a:pt x="309" y="42"/>
                  <a:pt x="306" y="91"/>
                  <a:pt x="279" y="127"/>
                </a:cubicBezTo>
                <a:cubicBezTo>
                  <a:pt x="256" y="159"/>
                  <a:pt x="212" y="184"/>
                  <a:pt x="171" y="176"/>
                </a:cubicBezTo>
                <a:cubicBezTo>
                  <a:pt x="88" y="167"/>
                  <a:pt x="39" y="73"/>
                  <a:pt x="80" y="0"/>
                </a:cubicBezTo>
                <a:cubicBezTo>
                  <a:pt x="59" y="28"/>
                  <a:pt x="34" y="56"/>
                  <a:pt x="22" y="88"/>
                </a:cubicBezTo>
                <a:cubicBezTo>
                  <a:pt x="0" y="143"/>
                  <a:pt x="12" y="207"/>
                  <a:pt x="49" y="253"/>
                </a:cubicBezTo>
                <a:cubicBezTo>
                  <a:pt x="86" y="294"/>
                  <a:pt x="138" y="317"/>
                  <a:pt x="193" y="311"/>
                </a:cubicBezTo>
                <a:cubicBezTo>
                  <a:pt x="258" y="303"/>
                  <a:pt x="314" y="260"/>
                  <a:pt x="335" y="197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33"/>
          <p:cNvSpPr>
            <a:spLocks noEditPoints="1"/>
          </p:cNvSpPr>
          <p:nvPr/>
        </p:nvSpPr>
        <p:spPr bwMode="auto">
          <a:xfrm>
            <a:off x="6174761" y="4885319"/>
            <a:ext cx="106900" cy="473763"/>
          </a:xfrm>
          <a:custGeom>
            <a:avLst/>
            <a:gdLst>
              <a:gd name="T0" fmla="*/ 66 w 66"/>
              <a:gd name="T1" fmla="*/ 289 h 291"/>
              <a:gd name="T2" fmla="*/ 66 w 66"/>
              <a:gd name="T3" fmla="*/ 289 h 291"/>
              <a:gd name="T4" fmla="*/ 65 w 66"/>
              <a:gd name="T5" fmla="*/ 288 h 291"/>
              <a:gd name="T6" fmla="*/ 58 w 66"/>
              <a:gd name="T7" fmla="*/ 240 h 291"/>
              <a:gd name="T8" fmla="*/ 42 w 66"/>
              <a:gd name="T9" fmla="*/ 137 h 291"/>
              <a:gd name="T10" fmla="*/ 0 w 66"/>
              <a:gd name="T11" fmla="*/ 0 h 291"/>
              <a:gd name="T12" fmla="*/ 15 w 66"/>
              <a:gd name="T13" fmla="*/ 138 h 291"/>
              <a:gd name="T14" fmla="*/ 22 w 66"/>
              <a:gd name="T15" fmla="*/ 203 h 291"/>
              <a:gd name="T16" fmla="*/ 43 w 66"/>
              <a:gd name="T17" fmla="*/ 230 h 291"/>
              <a:gd name="T18" fmla="*/ 57 w 66"/>
              <a:gd name="T19" fmla="*/ 257 h 291"/>
              <a:gd name="T20" fmla="*/ 65 w 66"/>
              <a:gd name="T21" fmla="*/ 288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" h="291">
                <a:moveTo>
                  <a:pt x="66" y="289"/>
                </a:moveTo>
                <a:cubicBezTo>
                  <a:pt x="65" y="286"/>
                  <a:pt x="66" y="291"/>
                  <a:pt x="66" y="289"/>
                </a:cubicBezTo>
                <a:close/>
                <a:moveTo>
                  <a:pt x="65" y="288"/>
                </a:moveTo>
                <a:cubicBezTo>
                  <a:pt x="65" y="273"/>
                  <a:pt x="60" y="255"/>
                  <a:pt x="58" y="240"/>
                </a:cubicBezTo>
                <a:cubicBezTo>
                  <a:pt x="53" y="206"/>
                  <a:pt x="47" y="171"/>
                  <a:pt x="42" y="137"/>
                </a:cubicBezTo>
                <a:cubicBezTo>
                  <a:pt x="35" y="91"/>
                  <a:pt x="35" y="34"/>
                  <a:pt x="0" y="0"/>
                </a:cubicBezTo>
                <a:cubicBezTo>
                  <a:pt x="5" y="46"/>
                  <a:pt x="10" y="92"/>
                  <a:pt x="15" y="138"/>
                </a:cubicBezTo>
                <a:cubicBezTo>
                  <a:pt x="18" y="160"/>
                  <a:pt x="20" y="181"/>
                  <a:pt x="22" y="203"/>
                </a:cubicBezTo>
                <a:cubicBezTo>
                  <a:pt x="24" y="212"/>
                  <a:pt x="37" y="222"/>
                  <a:pt x="43" y="230"/>
                </a:cubicBezTo>
                <a:cubicBezTo>
                  <a:pt x="48" y="238"/>
                  <a:pt x="53" y="247"/>
                  <a:pt x="57" y="257"/>
                </a:cubicBezTo>
                <a:cubicBezTo>
                  <a:pt x="60" y="266"/>
                  <a:pt x="65" y="284"/>
                  <a:pt x="65" y="28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34"/>
          <p:cNvSpPr>
            <a:spLocks/>
          </p:cNvSpPr>
          <p:nvPr/>
        </p:nvSpPr>
        <p:spPr bwMode="auto">
          <a:xfrm>
            <a:off x="6400102" y="4400016"/>
            <a:ext cx="1116987" cy="143344"/>
          </a:xfrm>
          <a:custGeom>
            <a:avLst/>
            <a:gdLst>
              <a:gd name="T0" fmla="*/ 209 w 1839"/>
              <a:gd name="T1" fmla="*/ 236 h 236"/>
              <a:gd name="T2" fmla="*/ 0 w 1839"/>
              <a:gd name="T3" fmla="*/ 0 h 236"/>
              <a:gd name="T4" fmla="*/ 1165 w 1839"/>
              <a:gd name="T5" fmla="*/ 0 h 236"/>
              <a:gd name="T6" fmla="*/ 1839 w 1839"/>
              <a:gd name="T7" fmla="*/ 236 h 236"/>
              <a:gd name="T8" fmla="*/ 209 w 1839"/>
              <a:gd name="T9" fmla="*/ 236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9" h="236">
                <a:moveTo>
                  <a:pt x="209" y="236"/>
                </a:moveTo>
                <a:lnTo>
                  <a:pt x="0" y="0"/>
                </a:lnTo>
                <a:lnTo>
                  <a:pt x="1165" y="0"/>
                </a:lnTo>
                <a:lnTo>
                  <a:pt x="1839" y="236"/>
                </a:lnTo>
                <a:lnTo>
                  <a:pt x="209" y="23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35"/>
          <p:cNvSpPr>
            <a:spLocks/>
          </p:cNvSpPr>
          <p:nvPr/>
        </p:nvSpPr>
        <p:spPr bwMode="auto">
          <a:xfrm>
            <a:off x="6220315" y="4308908"/>
            <a:ext cx="306731" cy="107508"/>
          </a:xfrm>
          <a:custGeom>
            <a:avLst/>
            <a:gdLst>
              <a:gd name="T0" fmla="*/ 90 w 505"/>
              <a:gd name="T1" fmla="*/ 177 h 177"/>
              <a:gd name="T2" fmla="*/ 0 w 505"/>
              <a:gd name="T3" fmla="*/ 0 h 177"/>
              <a:gd name="T4" fmla="*/ 294 w 505"/>
              <a:gd name="T5" fmla="*/ 0 h 177"/>
              <a:gd name="T6" fmla="*/ 505 w 505"/>
              <a:gd name="T7" fmla="*/ 177 h 177"/>
              <a:gd name="T8" fmla="*/ 90 w 505"/>
              <a:gd name="T9" fmla="*/ 17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5" h="177">
                <a:moveTo>
                  <a:pt x="90" y="177"/>
                </a:moveTo>
                <a:lnTo>
                  <a:pt x="0" y="0"/>
                </a:lnTo>
                <a:lnTo>
                  <a:pt x="294" y="0"/>
                </a:lnTo>
                <a:lnTo>
                  <a:pt x="505" y="177"/>
                </a:lnTo>
                <a:lnTo>
                  <a:pt x="90" y="17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5568891" y="5239826"/>
            <a:ext cx="960888" cy="682097"/>
            <a:chOff x="4845051" y="2537619"/>
            <a:chExt cx="2511425" cy="1782763"/>
          </a:xfrm>
        </p:grpSpPr>
        <p:sp>
          <p:nvSpPr>
            <p:cNvPr id="5" name="Freeform 13"/>
            <p:cNvSpPr>
              <a:spLocks/>
            </p:cNvSpPr>
            <p:nvPr/>
          </p:nvSpPr>
          <p:spPr bwMode="auto">
            <a:xfrm>
              <a:off x="4845051" y="2537619"/>
              <a:ext cx="2511425" cy="1782763"/>
            </a:xfrm>
            <a:custGeom>
              <a:avLst/>
              <a:gdLst>
                <a:gd name="T0" fmla="*/ 591 w 592"/>
                <a:gd name="T1" fmla="*/ 0 h 418"/>
                <a:gd name="T2" fmla="*/ 592 w 592"/>
                <a:gd name="T3" fmla="*/ 416 h 418"/>
                <a:gd name="T4" fmla="*/ 95 w 592"/>
                <a:gd name="T5" fmla="*/ 416 h 418"/>
                <a:gd name="T6" fmla="*/ 8 w 592"/>
                <a:gd name="T7" fmla="*/ 416 h 418"/>
                <a:gd name="T8" fmla="*/ 0 w 592"/>
                <a:gd name="T9" fmla="*/ 414 h 418"/>
                <a:gd name="T10" fmla="*/ 0 w 592"/>
                <a:gd name="T11" fmla="*/ 384 h 418"/>
                <a:gd name="T12" fmla="*/ 0 w 592"/>
                <a:gd name="T13" fmla="*/ 91 h 418"/>
                <a:gd name="T14" fmla="*/ 0 w 592"/>
                <a:gd name="T15" fmla="*/ 0 h 418"/>
                <a:gd name="T16" fmla="*/ 151 w 592"/>
                <a:gd name="T17" fmla="*/ 0 h 418"/>
                <a:gd name="T18" fmla="*/ 292 w 592"/>
                <a:gd name="T19" fmla="*/ 252 h 418"/>
                <a:gd name="T20" fmla="*/ 434 w 592"/>
                <a:gd name="T21" fmla="*/ 0 h 418"/>
                <a:gd name="T22" fmla="*/ 591 w 592"/>
                <a:gd name="T23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2" h="418">
                  <a:moveTo>
                    <a:pt x="591" y="0"/>
                  </a:moveTo>
                  <a:cubicBezTo>
                    <a:pt x="591" y="138"/>
                    <a:pt x="592" y="277"/>
                    <a:pt x="592" y="416"/>
                  </a:cubicBezTo>
                  <a:cubicBezTo>
                    <a:pt x="426" y="416"/>
                    <a:pt x="261" y="416"/>
                    <a:pt x="95" y="416"/>
                  </a:cubicBezTo>
                  <a:cubicBezTo>
                    <a:pt x="66" y="416"/>
                    <a:pt x="37" y="416"/>
                    <a:pt x="8" y="416"/>
                  </a:cubicBezTo>
                  <a:cubicBezTo>
                    <a:pt x="5" y="416"/>
                    <a:pt x="0" y="418"/>
                    <a:pt x="0" y="414"/>
                  </a:cubicBezTo>
                  <a:cubicBezTo>
                    <a:pt x="0" y="404"/>
                    <a:pt x="0" y="394"/>
                    <a:pt x="0" y="384"/>
                  </a:cubicBezTo>
                  <a:cubicBezTo>
                    <a:pt x="0" y="286"/>
                    <a:pt x="0" y="189"/>
                    <a:pt x="0" y="91"/>
                  </a:cubicBezTo>
                  <a:cubicBezTo>
                    <a:pt x="0" y="60"/>
                    <a:pt x="0" y="30"/>
                    <a:pt x="0" y="0"/>
                  </a:cubicBezTo>
                  <a:cubicBezTo>
                    <a:pt x="50" y="0"/>
                    <a:pt x="100" y="0"/>
                    <a:pt x="151" y="0"/>
                  </a:cubicBezTo>
                  <a:cubicBezTo>
                    <a:pt x="85" y="109"/>
                    <a:pt x="165" y="252"/>
                    <a:pt x="292" y="252"/>
                  </a:cubicBezTo>
                  <a:cubicBezTo>
                    <a:pt x="420" y="251"/>
                    <a:pt x="500" y="108"/>
                    <a:pt x="434" y="0"/>
                  </a:cubicBezTo>
                  <a:cubicBezTo>
                    <a:pt x="486" y="0"/>
                    <a:pt x="539" y="0"/>
                    <a:pt x="59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4"/>
            <p:cNvSpPr>
              <a:spLocks noEditPoints="1"/>
            </p:cNvSpPr>
            <p:nvPr/>
          </p:nvSpPr>
          <p:spPr bwMode="auto">
            <a:xfrm>
              <a:off x="4943476" y="2640013"/>
              <a:ext cx="2314575" cy="1577975"/>
            </a:xfrm>
            <a:custGeom>
              <a:avLst/>
              <a:gdLst>
                <a:gd name="T0" fmla="*/ 91 w 546"/>
                <a:gd name="T1" fmla="*/ 0 h 370"/>
                <a:gd name="T2" fmla="*/ 91 w 546"/>
                <a:gd name="T3" fmla="*/ 0 h 370"/>
                <a:gd name="T4" fmla="*/ 545 w 546"/>
                <a:gd name="T5" fmla="*/ 0 h 370"/>
                <a:gd name="T6" fmla="*/ 489 w 546"/>
                <a:gd name="T7" fmla="*/ 0 h 370"/>
                <a:gd name="T8" fmla="*/ 447 w 546"/>
                <a:gd name="T9" fmla="*/ 0 h 370"/>
                <a:gd name="T10" fmla="*/ 432 w 546"/>
                <a:gd name="T11" fmla="*/ 155 h 370"/>
                <a:gd name="T12" fmla="*/ 269 w 546"/>
                <a:gd name="T13" fmla="*/ 252 h 370"/>
                <a:gd name="T14" fmla="*/ 106 w 546"/>
                <a:gd name="T15" fmla="*/ 155 h 370"/>
                <a:gd name="T16" fmla="*/ 91 w 546"/>
                <a:gd name="T17" fmla="*/ 0 h 370"/>
                <a:gd name="T18" fmla="*/ 52 w 546"/>
                <a:gd name="T19" fmla="*/ 0 h 370"/>
                <a:gd name="T20" fmla="*/ 0 w 546"/>
                <a:gd name="T21" fmla="*/ 0 h 370"/>
                <a:gd name="T22" fmla="*/ 0 w 546"/>
                <a:gd name="T23" fmla="*/ 68 h 370"/>
                <a:gd name="T24" fmla="*/ 0 w 546"/>
                <a:gd name="T25" fmla="*/ 215 h 370"/>
                <a:gd name="T26" fmla="*/ 0 w 546"/>
                <a:gd name="T27" fmla="*/ 361 h 370"/>
                <a:gd name="T28" fmla="*/ 0 w 546"/>
                <a:gd name="T29" fmla="*/ 370 h 370"/>
                <a:gd name="T30" fmla="*/ 72 w 546"/>
                <a:gd name="T31" fmla="*/ 370 h 370"/>
                <a:gd name="T32" fmla="*/ 546 w 546"/>
                <a:gd name="T33" fmla="*/ 370 h 370"/>
                <a:gd name="T34" fmla="*/ 545 w 546"/>
                <a:gd name="T35" fmla="*/ 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46" h="370"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  <a:moveTo>
                    <a:pt x="545" y="0"/>
                  </a:moveTo>
                  <a:cubicBezTo>
                    <a:pt x="489" y="0"/>
                    <a:pt x="489" y="0"/>
                    <a:pt x="489" y="0"/>
                  </a:cubicBezTo>
                  <a:cubicBezTo>
                    <a:pt x="447" y="0"/>
                    <a:pt x="447" y="0"/>
                    <a:pt x="447" y="0"/>
                  </a:cubicBezTo>
                  <a:cubicBezTo>
                    <a:pt x="465" y="50"/>
                    <a:pt x="460" y="106"/>
                    <a:pt x="432" y="155"/>
                  </a:cubicBezTo>
                  <a:cubicBezTo>
                    <a:pt x="398" y="216"/>
                    <a:pt x="338" y="252"/>
                    <a:pt x="269" y="252"/>
                  </a:cubicBezTo>
                  <a:cubicBezTo>
                    <a:pt x="201" y="252"/>
                    <a:pt x="140" y="215"/>
                    <a:pt x="106" y="155"/>
                  </a:cubicBezTo>
                  <a:cubicBezTo>
                    <a:pt x="78" y="106"/>
                    <a:pt x="74" y="50"/>
                    <a:pt x="91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72" y="370"/>
                    <a:pt x="72" y="370"/>
                    <a:pt x="72" y="370"/>
                  </a:cubicBezTo>
                  <a:cubicBezTo>
                    <a:pt x="546" y="370"/>
                    <a:pt x="546" y="370"/>
                    <a:pt x="546" y="370"/>
                  </a:cubicBezTo>
                  <a:cubicBezTo>
                    <a:pt x="545" y="0"/>
                    <a:pt x="545" y="0"/>
                    <a:pt x="545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579759" y="4411695"/>
            <a:ext cx="2937330" cy="1215384"/>
            <a:chOff x="2263776" y="1839118"/>
            <a:chExt cx="7677150" cy="3176588"/>
          </a:xfrm>
        </p:grpSpPr>
        <p:sp>
          <p:nvSpPr>
            <p:cNvPr id="19" name="Freeform 24"/>
            <p:cNvSpPr>
              <a:spLocks/>
            </p:cNvSpPr>
            <p:nvPr/>
          </p:nvSpPr>
          <p:spPr bwMode="auto">
            <a:xfrm>
              <a:off x="2263776" y="1839118"/>
              <a:ext cx="7677150" cy="3176588"/>
            </a:xfrm>
            <a:custGeom>
              <a:avLst/>
              <a:gdLst>
                <a:gd name="T0" fmla="*/ 1201 w 1811"/>
                <a:gd name="T1" fmla="*/ 0 h 749"/>
                <a:gd name="T2" fmla="*/ 1201 w 1811"/>
                <a:gd name="T3" fmla="*/ 61 h 749"/>
                <a:gd name="T4" fmla="*/ 1201 w 1811"/>
                <a:gd name="T5" fmla="*/ 78 h 749"/>
                <a:gd name="T6" fmla="*/ 1284 w 1811"/>
                <a:gd name="T7" fmla="*/ 78 h 749"/>
                <a:gd name="T8" fmla="*/ 1591 w 1811"/>
                <a:gd name="T9" fmla="*/ 78 h 749"/>
                <a:gd name="T10" fmla="*/ 1811 w 1811"/>
                <a:gd name="T11" fmla="*/ 78 h 749"/>
                <a:gd name="T12" fmla="*/ 1811 w 1811"/>
                <a:gd name="T13" fmla="*/ 472 h 749"/>
                <a:gd name="T14" fmla="*/ 1314 w 1811"/>
                <a:gd name="T15" fmla="*/ 472 h 749"/>
                <a:gd name="T16" fmla="*/ 1201 w 1811"/>
                <a:gd name="T17" fmla="*/ 472 h 749"/>
                <a:gd name="T18" fmla="*/ 1201 w 1811"/>
                <a:gd name="T19" fmla="*/ 494 h 749"/>
                <a:gd name="T20" fmla="*/ 1007 w 1811"/>
                <a:gd name="T21" fmla="*/ 494 h 749"/>
                <a:gd name="T22" fmla="*/ 1042 w 1811"/>
                <a:gd name="T23" fmla="*/ 652 h 749"/>
                <a:gd name="T24" fmla="*/ 902 w 1811"/>
                <a:gd name="T25" fmla="*/ 749 h 749"/>
                <a:gd name="T26" fmla="*/ 765 w 1811"/>
                <a:gd name="T27" fmla="*/ 658 h 749"/>
                <a:gd name="T28" fmla="*/ 797 w 1811"/>
                <a:gd name="T29" fmla="*/ 494 h 749"/>
                <a:gd name="T30" fmla="*/ 687 w 1811"/>
                <a:gd name="T31" fmla="*/ 494 h 749"/>
                <a:gd name="T32" fmla="*/ 620 w 1811"/>
                <a:gd name="T33" fmla="*/ 494 h 749"/>
                <a:gd name="T34" fmla="*/ 610 w 1811"/>
                <a:gd name="T35" fmla="*/ 493 h 749"/>
                <a:gd name="T36" fmla="*/ 610 w 1811"/>
                <a:gd name="T37" fmla="*/ 472 h 749"/>
                <a:gd name="T38" fmla="*/ 416 w 1811"/>
                <a:gd name="T39" fmla="*/ 472 h 749"/>
                <a:gd name="T40" fmla="*/ 104 w 1811"/>
                <a:gd name="T41" fmla="*/ 473 h 749"/>
                <a:gd name="T42" fmla="*/ 12 w 1811"/>
                <a:gd name="T43" fmla="*/ 473 h 749"/>
                <a:gd name="T44" fmla="*/ 1 w 1811"/>
                <a:gd name="T45" fmla="*/ 472 h 749"/>
                <a:gd name="T46" fmla="*/ 1 w 1811"/>
                <a:gd name="T47" fmla="*/ 447 h 749"/>
                <a:gd name="T48" fmla="*/ 0 w 1811"/>
                <a:gd name="T49" fmla="*/ 79 h 749"/>
                <a:gd name="T50" fmla="*/ 496 w 1811"/>
                <a:gd name="T51" fmla="*/ 79 h 749"/>
                <a:gd name="T52" fmla="*/ 610 w 1811"/>
                <a:gd name="T53" fmla="*/ 79 h 749"/>
                <a:gd name="T54" fmla="*/ 609 w 1811"/>
                <a:gd name="T55" fmla="*/ 0 h 749"/>
                <a:gd name="T56" fmla="*/ 757 w 1811"/>
                <a:gd name="T57" fmla="*/ 0 h 749"/>
                <a:gd name="T58" fmla="*/ 902 w 1811"/>
                <a:gd name="T59" fmla="*/ 246 h 749"/>
                <a:gd name="T60" fmla="*/ 1046 w 1811"/>
                <a:gd name="T61" fmla="*/ 0 h 749"/>
                <a:gd name="T62" fmla="*/ 1201 w 1811"/>
                <a:gd name="T63" fmla="*/ 0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11" h="749">
                  <a:moveTo>
                    <a:pt x="1201" y="0"/>
                  </a:moveTo>
                  <a:cubicBezTo>
                    <a:pt x="1201" y="20"/>
                    <a:pt x="1201" y="40"/>
                    <a:pt x="1201" y="61"/>
                  </a:cubicBezTo>
                  <a:cubicBezTo>
                    <a:pt x="1201" y="68"/>
                    <a:pt x="1201" y="78"/>
                    <a:pt x="1201" y="78"/>
                  </a:cubicBezTo>
                  <a:cubicBezTo>
                    <a:pt x="1227" y="78"/>
                    <a:pt x="1258" y="78"/>
                    <a:pt x="1284" y="78"/>
                  </a:cubicBezTo>
                  <a:cubicBezTo>
                    <a:pt x="1386" y="78"/>
                    <a:pt x="1489" y="78"/>
                    <a:pt x="1591" y="78"/>
                  </a:cubicBezTo>
                  <a:cubicBezTo>
                    <a:pt x="1663" y="78"/>
                    <a:pt x="1811" y="78"/>
                    <a:pt x="1811" y="78"/>
                  </a:cubicBezTo>
                  <a:cubicBezTo>
                    <a:pt x="1811" y="472"/>
                    <a:pt x="1811" y="472"/>
                    <a:pt x="1811" y="472"/>
                  </a:cubicBezTo>
                  <a:cubicBezTo>
                    <a:pt x="1811" y="472"/>
                    <a:pt x="1480" y="472"/>
                    <a:pt x="1314" y="472"/>
                  </a:cubicBezTo>
                  <a:cubicBezTo>
                    <a:pt x="1277" y="472"/>
                    <a:pt x="1239" y="472"/>
                    <a:pt x="1201" y="472"/>
                  </a:cubicBezTo>
                  <a:cubicBezTo>
                    <a:pt x="1201" y="479"/>
                    <a:pt x="1201" y="486"/>
                    <a:pt x="1201" y="494"/>
                  </a:cubicBezTo>
                  <a:cubicBezTo>
                    <a:pt x="1137" y="494"/>
                    <a:pt x="1072" y="494"/>
                    <a:pt x="1007" y="494"/>
                  </a:cubicBezTo>
                  <a:cubicBezTo>
                    <a:pt x="1048" y="534"/>
                    <a:pt x="1062" y="598"/>
                    <a:pt x="1042" y="652"/>
                  </a:cubicBezTo>
                  <a:cubicBezTo>
                    <a:pt x="1020" y="710"/>
                    <a:pt x="964" y="749"/>
                    <a:pt x="902" y="749"/>
                  </a:cubicBezTo>
                  <a:cubicBezTo>
                    <a:pt x="843" y="749"/>
                    <a:pt x="788" y="713"/>
                    <a:pt x="765" y="658"/>
                  </a:cubicBezTo>
                  <a:cubicBezTo>
                    <a:pt x="741" y="603"/>
                    <a:pt x="754" y="536"/>
                    <a:pt x="797" y="494"/>
                  </a:cubicBezTo>
                  <a:cubicBezTo>
                    <a:pt x="761" y="494"/>
                    <a:pt x="724" y="494"/>
                    <a:pt x="687" y="494"/>
                  </a:cubicBezTo>
                  <a:cubicBezTo>
                    <a:pt x="665" y="494"/>
                    <a:pt x="642" y="494"/>
                    <a:pt x="620" y="494"/>
                  </a:cubicBezTo>
                  <a:cubicBezTo>
                    <a:pt x="618" y="494"/>
                    <a:pt x="610" y="495"/>
                    <a:pt x="610" y="493"/>
                  </a:cubicBezTo>
                  <a:cubicBezTo>
                    <a:pt x="610" y="491"/>
                    <a:pt x="610" y="472"/>
                    <a:pt x="610" y="472"/>
                  </a:cubicBezTo>
                  <a:cubicBezTo>
                    <a:pt x="545" y="472"/>
                    <a:pt x="480" y="472"/>
                    <a:pt x="416" y="472"/>
                  </a:cubicBezTo>
                  <a:cubicBezTo>
                    <a:pt x="312" y="472"/>
                    <a:pt x="208" y="473"/>
                    <a:pt x="104" y="473"/>
                  </a:cubicBezTo>
                  <a:cubicBezTo>
                    <a:pt x="73" y="473"/>
                    <a:pt x="42" y="473"/>
                    <a:pt x="12" y="473"/>
                  </a:cubicBezTo>
                  <a:cubicBezTo>
                    <a:pt x="11" y="473"/>
                    <a:pt x="1" y="473"/>
                    <a:pt x="1" y="472"/>
                  </a:cubicBezTo>
                  <a:cubicBezTo>
                    <a:pt x="1" y="464"/>
                    <a:pt x="1" y="455"/>
                    <a:pt x="1" y="447"/>
                  </a:cubicBezTo>
                  <a:cubicBezTo>
                    <a:pt x="1" y="324"/>
                    <a:pt x="1" y="202"/>
                    <a:pt x="0" y="79"/>
                  </a:cubicBezTo>
                  <a:cubicBezTo>
                    <a:pt x="166" y="79"/>
                    <a:pt x="331" y="79"/>
                    <a:pt x="496" y="79"/>
                  </a:cubicBezTo>
                  <a:cubicBezTo>
                    <a:pt x="534" y="79"/>
                    <a:pt x="572" y="79"/>
                    <a:pt x="610" y="79"/>
                  </a:cubicBezTo>
                  <a:cubicBezTo>
                    <a:pt x="610" y="53"/>
                    <a:pt x="610" y="26"/>
                    <a:pt x="609" y="0"/>
                  </a:cubicBezTo>
                  <a:cubicBezTo>
                    <a:pt x="659" y="0"/>
                    <a:pt x="708" y="0"/>
                    <a:pt x="757" y="0"/>
                  </a:cubicBezTo>
                  <a:cubicBezTo>
                    <a:pt x="696" y="109"/>
                    <a:pt x="778" y="246"/>
                    <a:pt x="902" y="246"/>
                  </a:cubicBezTo>
                  <a:cubicBezTo>
                    <a:pt x="1026" y="246"/>
                    <a:pt x="1107" y="108"/>
                    <a:pt x="1046" y="0"/>
                  </a:cubicBezTo>
                  <a:cubicBezTo>
                    <a:pt x="1098" y="0"/>
                    <a:pt x="1149" y="0"/>
                    <a:pt x="120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5"/>
            <p:cNvSpPr>
              <a:spLocks/>
            </p:cNvSpPr>
            <p:nvPr/>
          </p:nvSpPr>
          <p:spPr bwMode="auto">
            <a:xfrm>
              <a:off x="2342357" y="1936750"/>
              <a:ext cx="7519988" cy="2981325"/>
            </a:xfrm>
            <a:custGeom>
              <a:avLst/>
              <a:gdLst>
                <a:gd name="T0" fmla="*/ 885 w 1774"/>
                <a:gd name="T1" fmla="*/ 703 h 703"/>
                <a:gd name="T2" fmla="*/ 760 w 1774"/>
                <a:gd name="T3" fmla="*/ 566 h 703"/>
                <a:gd name="T4" fmla="*/ 837 w 1774"/>
                <a:gd name="T5" fmla="*/ 448 h 703"/>
                <a:gd name="T6" fmla="*/ 681 w 1774"/>
                <a:gd name="T7" fmla="*/ 448 h 703"/>
                <a:gd name="T8" fmla="*/ 649 w 1774"/>
                <a:gd name="T9" fmla="*/ 448 h 703"/>
                <a:gd name="T10" fmla="*/ 635 w 1774"/>
                <a:gd name="T11" fmla="*/ 448 h 703"/>
                <a:gd name="T12" fmla="*/ 614 w 1774"/>
                <a:gd name="T13" fmla="*/ 442 h 703"/>
                <a:gd name="T14" fmla="*/ 565 w 1774"/>
                <a:gd name="T15" fmla="*/ 426 h 703"/>
                <a:gd name="T16" fmla="*/ 242 w 1774"/>
                <a:gd name="T17" fmla="*/ 426 h 703"/>
                <a:gd name="T18" fmla="*/ 7 w 1774"/>
                <a:gd name="T19" fmla="*/ 426 h 703"/>
                <a:gd name="T20" fmla="*/ 6 w 1774"/>
                <a:gd name="T21" fmla="*/ 110 h 703"/>
                <a:gd name="T22" fmla="*/ 12 w 1774"/>
                <a:gd name="T23" fmla="*/ 79 h 703"/>
                <a:gd name="T24" fmla="*/ 68 w 1774"/>
                <a:gd name="T25" fmla="*/ 79 h 703"/>
                <a:gd name="T26" fmla="*/ 279 w 1774"/>
                <a:gd name="T27" fmla="*/ 79 h 703"/>
                <a:gd name="T28" fmla="*/ 615 w 1774"/>
                <a:gd name="T29" fmla="*/ 79 h 703"/>
                <a:gd name="T30" fmla="*/ 616 w 1774"/>
                <a:gd name="T31" fmla="*/ 0 h 703"/>
                <a:gd name="T32" fmla="*/ 705 w 1774"/>
                <a:gd name="T33" fmla="*/ 0 h 703"/>
                <a:gd name="T34" fmla="*/ 885 w 1774"/>
                <a:gd name="T35" fmla="*/ 246 h 703"/>
                <a:gd name="T36" fmla="*/ 1064 w 1774"/>
                <a:gd name="T37" fmla="*/ 0 h 703"/>
                <a:gd name="T38" fmla="*/ 1160 w 1774"/>
                <a:gd name="T39" fmla="*/ 0 h 703"/>
                <a:gd name="T40" fmla="*/ 1161 w 1774"/>
                <a:gd name="T41" fmla="*/ 37 h 703"/>
                <a:gd name="T42" fmla="*/ 1162 w 1774"/>
                <a:gd name="T43" fmla="*/ 78 h 703"/>
                <a:gd name="T44" fmla="*/ 1189 w 1774"/>
                <a:gd name="T45" fmla="*/ 78 h 703"/>
                <a:gd name="T46" fmla="*/ 1241 w 1774"/>
                <a:gd name="T47" fmla="*/ 78 h 703"/>
                <a:gd name="T48" fmla="*/ 1404 w 1774"/>
                <a:gd name="T49" fmla="*/ 78 h 703"/>
                <a:gd name="T50" fmla="*/ 1706 w 1774"/>
                <a:gd name="T51" fmla="*/ 78 h 703"/>
                <a:gd name="T52" fmla="*/ 1771 w 1774"/>
                <a:gd name="T53" fmla="*/ 77 h 703"/>
                <a:gd name="T54" fmla="*/ 1771 w 1774"/>
                <a:gd name="T55" fmla="*/ 411 h 703"/>
                <a:gd name="T56" fmla="*/ 1764 w 1774"/>
                <a:gd name="T57" fmla="*/ 425 h 703"/>
                <a:gd name="T58" fmla="*/ 1706 w 1774"/>
                <a:gd name="T59" fmla="*/ 425 h 703"/>
                <a:gd name="T60" fmla="*/ 1495 w 1774"/>
                <a:gd name="T61" fmla="*/ 425 h 703"/>
                <a:gd name="T62" fmla="*/ 1206 w 1774"/>
                <a:gd name="T63" fmla="*/ 426 h 703"/>
                <a:gd name="T64" fmla="*/ 1172 w 1774"/>
                <a:gd name="T65" fmla="*/ 426 h 703"/>
                <a:gd name="T66" fmla="*/ 1161 w 1774"/>
                <a:gd name="T67" fmla="*/ 429 h 703"/>
                <a:gd name="T68" fmla="*/ 1161 w 1774"/>
                <a:gd name="T69" fmla="*/ 447 h 703"/>
                <a:gd name="T70" fmla="*/ 1141 w 1774"/>
                <a:gd name="T71" fmla="*/ 448 h 703"/>
                <a:gd name="T72" fmla="*/ 1089 w 1774"/>
                <a:gd name="T73" fmla="*/ 448 h 703"/>
                <a:gd name="T74" fmla="*/ 933 w 1774"/>
                <a:gd name="T75" fmla="*/ 448 h 703"/>
                <a:gd name="T76" fmla="*/ 1010 w 1774"/>
                <a:gd name="T77" fmla="*/ 567 h 703"/>
                <a:gd name="T78" fmla="*/ 885 w 1774"/>
                <a:gd name="T79" fmla="*/ 703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74" h="703">
                  <a:moveTo>
                    <a:pt x="885" y="703"/>
                  </a:moveTo>
                  <a:cubicBezTo>
                    <a:pt x="812" y="702"/>
                    <a:pt x="753" y="638"/>
                    <a:pt x="760" y="566"/>
                  </a:cubicBezTo>
                  <a:cubicBezTo>
                    <a:pt x="765" y="513"/>
                    <a:pt x="801" y="482"/>
                    <a:pt x="837" y="448"/>
                  </a:cubicBezTo>
                  <a:cubicBezTo>
                    <a:pt x="785" y="448"/>
                    <a:pt x="733" y="448"/>
                    <a:pt x="681" y="448"/>
                  </a:cubicBezTo>
                  <a:cubicBezTo>
                    <a:pt x="670" y="448"/>
                    <a:pt x="660" y="448"/>
                    <a:pt x="649" y="448"/>
                  </a:cubicBezTo>
                  <a:cubicBezTo>
                    <a:pt x="644" y="448"/>
                    <a:pt x="640" y="448"/>
                    <a:pt x="635" y="448"/>
                  </a:cubicBezTo>
                  <a:cubicBezTo>
                    <a:pt x="625" y="448"/>
                    <a:pt x="617" y="451"/>
                    <a:pt x="614" y="442"/>
                  </a:cubicBezTo>
                  <a:cubicBezTo>
                    <a:pt x="608" y="420"/>
                    <a:pt x="583" y="426"/>
                    <a:pt x="565" y="426"/>
                  </a:cubicBezTo>
                  <a:cubicBezTo>
                    <a:pt x="458" y="426"/>
                    <a:pt x="350" y="426"/>
                    <a:pt x="242" y="426"/>
                  </a:cubicBezTo>
                  <a:cubicBezTo>
                    <a:pt x="164" y="426"/>
                    <a:pt x="85" y="426"/>
                    <a:pt x="7" y="426"/>
                  </a:cubicBezTo>
                  <a:cubicBezTo>
                    <a:pt x="7" y="321"/>
                    <a:pt x="6" y="216"/>
                    <a:pt x="6" y="110"/>
                  </a:cubicBezTo>
                  <a:cubicBezTo>
                    <a:pt x="6" y="101"/>
                    <a:pt x="0" y="79"/>
                    <a:pt x="12" y="79"/>
                  </a:cubicBezTo>
                  <a:cubicBezTo>
                    <a:pt x="31" y="79"/>
                    <a:pt x="50" y="79"/>
                    <a:pt x="68" y="79"/>
                  </a:cubicBezTo>
                  <a:cubicBezTo>
                    <a:pt x="139" y="79"/>
                    <a:pt x="209" y="79"/>
                    <a:pt x="279" y="79"/>
                  </a:cubicBezTo>
                  <a:cubicBezTo>
                    <a:pt x="391" y="79"/>
                    <a:pt x="503" y="79"/>
                    <a:pt x="615" y="79"/>
                  </a:cubicBezTo>
                  <a:cubicBezTo>
                    <a:pt x="615" y="69"/>
                    <a:pt x="615" y="0"/>
                    <a:pt x="616" y="0"/>
                  </a:cubicBezTo>
                  <a:cubicBezTo>
                    <a:pt x="645" y="0"/>
                    <a:pt x="675" y="0"/>
                    <a:pt x="705" y="0"/>
                  </a:cubicBezTo>
                  <a:cubicBezTo>
                    <a:pt x="667" y="119"/>
                    <a:pt x="761" y="246"/>
                    <a:pt x="885" y="246"/>
                  </a:cubicBezTo>
                  <a:cubicBezTo>
                    <a:pt x="1009" y="246"/>
                    <a:pt x="1102" y="118"/>
                    <a:pt x="1064" y="0"/>
                  </a:cubicBezTo>
                  <a:cubicBezTo>
                    <a:pt x="1096" y="0"/>
                    <a:pt x="1128" y="0"/>
                    <a:pt x="1160" y="0"/>
                  </a:cubicBezTo>
                  <a:cubicBezTo>
                    <a:pt x="1160" y="12"/>
                    <a:pt x="1161" y="24"/>
                    <a:pt x="1161" y="37"/>
                  </a:cubicBezTo>
                  <a:cubicBezTo>
                    <a:pt x="1161" y="42"/>
                    <a:pt x="1158" y="75"/>
                    <a:pt x="1162" y="78"/>
                  </a:cubicBezTo>
                  <a:cubicBezTo>
                    <a:pt x="1165" y="81"/>
                    <a:pt x="1183" y="78"/>
                    <a:pt x="1189" y="78"/>
                  </a:cubicBezTo>
                  <a:cubicBezTo>
                    <a:pt x="1206" y="78"/>
                    <a:pt x="1224" y="78"/>
                    <a:pt x="1241" y="78"/>
                  </a:cubicBezTo>
                  <a:cubicBezTo>
                    <a:pt x="1295" y="78"/>
                    <a:pt x="1350" y="78"/>
                    <a:pt x="1404" y="78"/>
                  </a:cubicBezTo>
                  <a:cubicBezTo>
                    <a:pt x="1505" y="78"/>
                    <a:pt x="1605" y="78"/>
                    <a:pt x="1706" y="78"/>
                  </a:cubicBezTo>
                  <a:cubicBezTo>
                    <a:pt x="1727" y="78"/>
                    <a:pt x="1749" y="78"/>
                    <a:pt x="1771" y="77"/>
                  </a:cubicBezTo>
                  <a:cubicBezTo>
                    <a:pt x="1771" y="189"/>
                    <a:pt x="1771" y="300"/>
                    <a:pt x="1771" y="411"/>
                  </a:cubicBezTo>
                  <a:cubicBezTo>
                    <a:pt x="1771" y="421"/>
                    <a:pt x="1774" y="425"/>
                    <a:pt x="1764" y="425"/>
                  </a:cubicBezTo>
                  <a:cubicBezTo>
                    <a:pt x="1744" y="425"/>
                    <a:pt x="1725" y="425"/>
                    <a:pt x="1706" y="425"/>
                  </a:cubicBezTo>
                  <a:cubicBezTo>
                    <a:pt x="1636" y="425"/>
                    <a:pt x="1565" y="425"/>
                    <a:pt x="1495" y="425"/>
                  </a:cubicBezTo>
                  <a:cubicBezTo>
                    <a:pt x="1399" y="426"/>
                    <a:pt x="1302" y="426"/>
                    <a:pt x="1206" y="426"/>
                  </a:cubicBezTo>
                  <a:cubicBezTo>
                    <a:pt x="1195" y="426"/>
                    <a:pt x="1184" y="426"/>
                    <a:pt x="1172" y="426"/>
                  </a:cubicBezTo>
                  <a:cubicBezTo>
                    <a:pt x="1167" y="426"/>
                    <a:pt x="1161" y="423"/>
                    <a:pt x="1161" y="429"/>
                  </a:cubicBezTo>
                  <a:cubicBezTo>
                    <a:pt x="1161" y="432"/>
                    <a:pt x="1163" y="446"/>
                    <a:pt x="1161" y="447"/>
                  </a:cubicBezTo>
                  <a:cubicBezTo>
                    <a:pt x="1158" y="450"/>
                    <a:pt x="1144" y="447"/>
                    <a:pt x="1141" y="448"/>
                  </a:cubicBezTo>
                  <a:cubicBezTo>
                    <a:pt x="1124" y="448"/>
                    <a:pt x="1106" y="448"/>
                    <a:pt x="1089" y="448"/>
                  </a:cubicBezTo>
                  <a:cubicBezTo>
                    <a:pt x="1037" y="448"/>
                    <a:pt x="985" y="448"/>
                    <a:pt x="933" y="448"/>
                  </a:cubicBezTo>
                  <a:cubicBezTo>
                    <a:pt x="969" y="482"/>
                    <a:pt x="1006" y="513"/>
                    <a:pt x="1010" y="567"/>
                  </a:cubicBezTo>
                  <a:cubicBezTo>
                    <a:pt x="1017" y="639"/>
                    <a:pt x="957" y="702"/>
                    <a:pt x="885" y="7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Freeform 39"/>
          <p:cNvSpPr>
            <a:spLocks/>
          </p:cNvSpPr>
          <p:nvPr/>
        </p:nvSpPr>
        <p:spPr bwMode="auto">
          <a:xfrm>
            <a:off x="4585529" y="3035354"/>
            <a:ext cx="2939153" cy="1755959"/>
          </a:xfrm>
          <a:custGeom>
            <a:avLst/>
            <a:gdLst>
              <a:gd name="T0" fmla="*/ 1241 w 1811"/>
              <a:gd name="T1" fmla="*/ 0 h 1081"/>
              <a:gd name="T2" fmla="*/ 1381 w 1811"/>
              <a:gd name="T3" fmla="*/ 96 h 1081"/>
              <a:gd name="T4" fmla="*/ 1344 w 1811"/>
              <a:gd name="T5" fmla="*/ 258 h 1081"/>
              <a:gd name="T6" fmla="*/ 1475 w 1811"/>
              <a:gd name="T7" fmla="*/ 258 h 1081"/>
              <a:gd name="T8" fmla="*/ 1420 w 1811"/>
              <a:gd name="T9" fmla="*/ 366 h 1081"/>
              <a:gd name="T10" fmla="*/ 1811 w 1811"/>
              <a:gd name="T11" fmla="*/ 366 h 1081"/>
              <a:gd name="T12" fmla="*/ 1811 w 1811"/>
              <a:gd name="T13" fmla="*/ 760 h 1081"/>
              <a:gd name="T14" fmla="*/ 1315 w 1811"/>
              <a:gd name="T15" fmla="*/ 760 h 1081"/>
              <a:gd name="T16" fmla="*/ 1202 w 1811"/>
              <a:gd name="T17" fmla="*/ 761 h 1081"/>
              <a:gd name="T18" fmla="*/ 1202 w 1811"/>
              <a:gd name="T19" fmla="*/ 831 h 1081"/>
              <a:gd name="T20" fmla="*/ 1013 w 1811"/>
              <a:gd name="T21" fmla="*/ 831 h 1081"/>
              <a:gd name="T22" fmla="*/ 1038 w 1811"/>
              <a:gd name="T23" fmla="*/ 994 h 1081"/>
              <a:gd name="T24" fmla="*/ 903 w 1811"/>
              <a:gd name="T25" fmla="*/ 1081 h 1081"/>
              <a:gd name="T26" fmla="*/ 767 w 1811"/>
              <a:gd name="T27" fmla="*/ 995 h 1081"/>
              <a:gd name="T28" fmla="*/ 793 w 1811"/>
              <a:gd name="T29" fmla="*/ 831 h 1081"/>
              <a:gd name="T30" fmla="*/ 674 w 1811"/>
              <a:gd name="T31" fmla="*/ 831 h 1081"/>
              <a:gd name="T32" fmla="*/ 615 w 1811"/>
              <a:gd name="T33" fmla="*/ 831 h 1081"/>
              <a:gd name="T34" fmla="*/ 610 w 1811"/>
              <a:gd name="T35" fmla="*/ 828 h 1081"/>
              <a:gd name="T36" fmla="*/ 610 w 1811"/>
              <a:gd name="T37" fmla="*/ 793 h 1081"/>
              <a:gd name="T38" fmla="*/ 610 w 1811"/>
              <a:gd name="T39" fmla="*/ 761 h 1081"/>
              <a:gd name="T40" fmla="*/ 583 w 1811"/>
              <a:gd name="T41" fmla="*/ 761 h 1081"/>
              <a:gd name="T42" fmla="*/ 473 w 1811"/>
              <a:gd name="T43" fmla="*/ 761 h 1081"/>
              <a:gd name="T44" fmla="*/ 156 w 1811"/>
              <a:gd name="T45" fmla="*/ 762 h 1081"/>
              <a:gd name="T46" fmla="*/ 38 w 1811"/>
              <a:gd name="T47" fmla="*/ 762 h 1081"/>
              <a:gd name="T48" fmla="*/ 1 w 1811"/>
              <a:gd name="T49" fmla="*/ 759 h 1081"/>
              <a:gd name="T50" fmla="*/ 1 w 1811"/>
              <a:gd name="T51" fmla="*/ 502 h 1081"/>
              <a:gd name="T52" fmla="*/ 1 w 1811"/>
              <a:gd name="T53" fmla="*/ 382 h 1081"/>
              <a:gd name="T54" fmla="*/ 2 w 1811"/>
              <a:gd name="T55" fmla="*/ 368 h 1081"/>
              <a:gd name="T56" fmla="*/ 31 w 1811"/>
              <a:gd name="T57" fmla="*/ 368 h 1081"/>
              <a:gd name="T58" fmla="*/ 391 w 1811"/>
              <a:gd name="T59" fmla="*/ 368 h 1081"/>
              <a:gd name="T60" fmla="*/ 336 w 1811"/>
              <a:gd name="T61" fmla="*/ 259 h 1081"/>
              <a:gd name="T62" fmla="*/ 483 w 1811"/>
              <a:gd name="T63" fmla="*/ 259 h 1081"/>
              <a:gd name="T64" fmla="*/ 626 w 1811"/>
              <a:gd name="T65" fmla="*/ 509 h 1081"/>
              <a:gd name="T66" fmla="*/ 768 w 1811"/>
              <a:gd name="T67" fmla="*/ 259 h 1081"/>
              <a:gd name="T68" fmla="*/ 828 w 1811"/>
              <a:gd name="T69" fmla="*/ 259 h 1081"/>
              <a:gd name="T70" fmla="*/ 854 w 1811"/>
              <a:gd name="T71" fmla="*/ 259 h 1081"/>
              <a:gd name="T72" fmla="*/ 859 w 1811"/>
              <a:gd name="T73" fmla="*/ 268 h 1081"/>
              <a:gd name="T74" fmla="*/ 887 w 1811"/>
              <a:gd name="T75" fmla="*/ 336 h 1081"/>
              <a:gd name="T76" fmla="*/ 898 w 1811"/>
              <a:gd name="T77" fmla="*/ 362 h 1081"/>
              <a:gd name="T78" fmla="*/ 903 w 1811"/>
              <a:gd name="T79" fmla="*/ 372 h 1081"/>
              <a:gd name="T80" fmla="*/ 950 w 1811"/>
              <a:gd name="T81" fmla="*/ 259 h 1081"/>
              <a:gd name="T82" fmla="*/ 986 w 1811"/>
              <a:gd name="T83" fmla="*/ 258 h 1081"/>
              <a:gd name="T84" fmla="*/ 1065 w 1811"/>
              <a:gd name="T85" fmla="*/ 258 h 1081"/>
              <a:gd name="T86" fmla="*/ 1140 w 1811"/>
              <a:gd name="T87" fmla="*/ 258 h 1081"/>
              <a:gd name="T88" fmla="*/ 1102 w 1811"/>
              <a:gd name="T89" fmla="*/ 97 h 1081"/>
              <a:gd name="T90" fmla="*/ 1241 w 1811"/>
              <a:gd name="T91" fmla="*/ 0 h 1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811" h="1081">
                <a:moveTo>
                  <a:pt x="1241" y="0"/>
                </a:moveTo>
                <a:cubicBezTo>
                  <a:pt x="1303" y="0"/>
                  <a:pt x="1359" y="39"/>
                  <a:pt x="1381" y="96"/>
                </a:cubicBezTo>
                <a:cubicBezTo>
                  <a:pt x="1402" y="152"/>
                  <a:pt x="1387" y="217"/>
                  <a:pt x="1344" y="258"/>
                </a:cubicBezTo>
                <a:cubicBezTo>
                  <a:pt x="1387" y="258"/>
                  <a:pt x="1431" y="258"/>
                  <a:pt x="1475" y="258"/>
                </a:cubicBezTo>
                <a:cubicBezTo>
                  <a:pt x="1457" y="294"/>
                  <a:pt x="1438" y="330"/>
                  <a:pt x="1420" y="366"/>
                </a:cubicBezTo>
                <a:cubicBezTo>
                  <a:pt x="1550" y="366"/>
                  <a:pt x="1681" y="366"/>
                  <a:pt x="1811" y="366"/>
                </a:cubicBezTo>
                <a:cubicBezTo>
                  <a:pt x="1811" y="497"/>
                  <a:pt x="1811" y="629"/>
                  <a:pt x="1811" y="760"/>
                </a:cubicBezTo>
                <a:cubicBezTo>
                  <a:pt x="1646" y="760"/>
                  <a:pt x="1480" y="760"/>
                  <a:pt x="1315" y="760"/>
                </a:cubicBezTo>
                <a:cubicBezTo>
                  <a:pt x="1277" y="760"/>
                  <a:pt x="1239" y="760"/>
                  <a:pt x="1202" y="761"/>
                </a:cubicBezTo>
                <a:cubicBezTo>
                  <a:pt x="1202" y="784"/>
                  <a:pt x="1202" y="807"/>
                  <a:pt x="1202" y="831"/>
                </a:cubicBezTo>
                <a:cubicBezTo>
                  <a:pt x="1139" y="831"/>
                  <a:pt x="1076" y="831"/>
                  <a:pt x="1013" y="831"/>
                </a:cubicBezTo>
                <a:cubicBezTo>
                  <a:pt x="1053" y="875"/>
                  <a:pt x="1063" y="940"/>
                  <a:pt x="1038" y="994"/>
                </a:cubicBezTo>
                <a:cubicBezTo>
                  <a:pt x="1014" y="1046"/>
                  <a:pt x="960" y="1081"/>
                  <a:pt x="903" y="1081"/>
                </a:cubicBezTo>
                <a:cubicBezTo>
                  <a:pt x="845" y="1081"/>
                  <a:pt x="792" y="1047"/>
                  <a:pt x="767" y="995"/>
                </a:cubicBezTo>
                <a:cubicBezTo>
                  <a:pt x="742" y="940"/>
                  <a:pt x="752" y="875"/>
                  <a:pt x="793" y="831"/>
                </a:cubicBezTo>
                <a:cubicBezTo>
                  <a:pt x="753" y="831"/>
                  <a:pt x="713" y="831"/>
                  <a:pt x="674" y="831"/>
                </a:cubicBezTo>
                <a:cubicBezTo>
                  <a:pt x="654" y="831"/>
                  <a:pt x="635" y="831"/>
                  <a:pt x="615" y="831"/>
                </a:cubicBezTo>
                <a:cubicBezTo>
                  <a:pt x="611" y="831"/>
                  <a:pt x="610" y="832"/>
                  <a:pt x="610" y="828"/>
                </a:cubicBezTo>
                <a:cubicBezTo>
                  <a:pt x="610" y="816"/>
                  <a:pt x="610" y="805"/>
                  <a:pt x="610" y="793"/>
                </a:cubicBezTo>
                <a:cubicBezTo>
                  <a:pt x="610" y="788"/>
                  <a:pt x="610" y="761"/>
                  <a:pt x="610" y="761"/>
                </a:cubicBezTo>
                <a:cubicBezTo>
                  <a:pt x="610" y="761"/>
                  <a:pt x="592" y="761"/>
                  <a:pt x="583" y="761"/>
                </a:cubicBezTo>
                <a:cubicBezTo>
                  <a:pt x="546" y="761"/>
                  <a:pt x="510" y="761"/>
                  <a:pt x="473" y="761"/>
                </a:cubicBezTo>
                <a:cubicBezTo>
                  <a:pt x="367" y="761"/>
                  <a:pt x="262" y="761"/>
                  <a:pt x="156" y="762"/>
                </a:cubicBezTo>
                <a:cubicBezTo>
                  <a:pt x="117" y="762"/>
                  <a:pt x="77" y="762"/>
                  <a:pt x="38" y="762"/>
                </a:cubicBezTo>
                <a:cubicBezTo>
                  <a:pt x="32" y="762"/>
                  <a:pt x="1" y="765"/>
                  <a:pt x="1" y="759"/>
                </a:cubicBezTo>
                <a:cubicBezTo>
                  <a:pt x="1" y="673"/>
                  <a:pt x="1" y="587"/>
                  <a:pt x="1" y="502"/>
                </a:cubicBezTo>
                <a:cubicBezTo>
                  <a:pt x="1" y="462"/>
                  <a:pt x="1" y="422"/>
                  <a:pt x="1" y="382"/>
                </a:cubicBezTo>
                <a:cubicBezTo>
                  <a:pt x="1" y="380"/>
                  <a:pt x="0" y="368"/>
                  <a:pt x="2" y="368"/>
                </a:cubicBezTo>
                <a:cubicBezTo>
                  <a:pt x="11" y="368"/>
                  <a:pt x="21" y="368"/>
                  <a:pt x="31" y="368"/>
                </a:cubicBezTo>
                <a:cubicBezTo>
                  <a:pt x="151" y="368"/>
                  <a:pt x="271" y="368"/>
                  <a:pt x="391" y="368"/>
                </a:cubicBezTo>
                <a:cubicBezTo>
                  <a:pt x="373" y="332"/>
                  <a:pt x="354" y="295"/>
                  <a:pt x="336" y="259"/>
                </a:cubicBezTo>
                <a:cubicBezTo>
                  <a:pt x="385" y="259"/>
                  <a:pt x="434" y="259"/>
                  <a:pt x="483" y="259"/>
                </a:cubicBezTo>
                <a:cubicBezTo>
                  <a:pt x="419" y="368"/>
                  <a:pt x="500" y="509"/>
                  <a:pt x="626" y="509"/>
                </a:cubicBezTo>
                <a:cubicBezTo>
                  <a:pt x="752" y="509"/>
                  <a:pt x="833" y="367"/>
                  <a:pt x="768" y="259"/>
                </a:cubicBezTo>
                <a:cubicBezTo>
                  <a:pt x="788" y="259"/>
                  <a:pt x="808" y="259"/>
                  <a:pt x="828" y="259"/>
                </a:cubicBezTo>
                <a:cubicBezTo>
                  <a:pt x="837" y="259"/>
                  <a:pt x="845" y="259"/>
                  <a:pt x="854" y="259"/>
                </a:cubicBezTo>
                <a:cubicBezTo>
                  <a:pt x="857" y="259"/>
                  <a:pt x="858" y="266"/>
                  <a:pt x="859" y="268"/>
                </a:cubicBezTo>
                <a:cubicBezTo>
                  <a:pt x="869" y="291"/>
                  <a:pt x="878" y="314"/>
                  <a:pt x="887" y="336"/>
                </a:cubicBezTo>
                <a:cubicBezTo>
                  <a:pt x="891" y="345"/>
                  <a:pt x="894" y="354"/>
                  <a:pt x="898" y="362"/>
                </a:cubicBezTo>
                <a:cubicBezTo>
                  <a:pt x="899" y="364"/>
                  <a:pt x="903" y="372"/>
                  <a:pt x="903" y="372"/>
                </a:cubicBezTo>
                <a:cubicBezTo>
                  <a:pt x="918" y="337"/>
                  <a:pt x="935" y="294"/>
                  <a:pt x="950" y="259"/>
                </a:cubicBezTo>
                <a:cubicBezTo>
                  <a:pt x="951" y="256"/>
                  <a:pt x="984" y="258"/>
                  <a:pt x="986" y="258"/>
                </a:cubicBezTo>
                <a:cubicBezTo>
                  <a:pt x="1013" y="258"/>
                  <a:pt x="1039" y="258"/>
                  <a:pt x="1065" y="258"/>
                </a:cubicBezTo>
                <a:cubicBezTo>
                  <a:pt x="1090" y="258"/>
                  <a:pt x="1115" y="258"/>
                  <a:pt x="1140" y="258"/>
                </a:cubicBezTo>
                <a:cubicBezTo>
                  <a:pt x="1097" y="217"/>
                  <a:pt x="1081" y="153"/>
                  <a:pt x="1102" y="97"/>
                </a:cubicBezTo>
                <a:cubicBezTo>
                  <a:pt x="1124" y="39"/>
                  <a:pt x="1180" y="0"/>
                  <a:pt x="12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40"/>
          <p:cNvSpPr>
            <a:spLocks/>
          </p:cNvSpPr>
          <p:nvPr/>
        </p:nvSpPr>
        <p:spPr bwMode="auto">
          <a:xfrm>
            <a:off x="4624402" y="3073012"/>
            <a:ext cx="2862622" cy="1680643"/>
          </a:xfrm>
          <a:custGeom>
            <a:avLst/>
            <a:gdLst>
              <a:gd name="T0" fmla="*/ 879 w 1764"/>
              <a:gd name="T1" fmla="*/ 1035 h 1035"/>
              <a:gd name="T2" fmla="*/ 764 w 1764"/>
              <a:gd name="T3" fmla="*/ 962 h 1035"/>
              <a:gd name="T4" fmla="*/ 786 w 1764"/>
              <a:gd name="T5" fmla="*/ 824 h 1035"/>
              <a:gd name="T6" fmla="*/ 821 w 1764"/>
              <a:gd name="T7" fmla="*/ 785 h 1035"/>
              <a:gd name="T8" fmla="*/ 609 w 1764"/>
              <a:gd name="T9" fmla="*/ 785 h 1035"/>
              <a:gd name="T10" fmla="*/ 609 w 1764"/>
              <a:gd name="T11" fmla="*/ 715 h 1035"/>
              <a:gd name="T12" fmla="*/ 6 w 1764"/>
              <a:gd name="T13" fmla="*/ 716 h 1035"/>
              <a:gd name="T14" fmla="*/ 0 w 1764"/>
              <a:gd name="T15" fmla="*/ 716 h 1035"/>
              <a:gd name="T16" fmla="*/ 0 w 1764"/>
              <a:gd name="T17" fmla="*/ 368 h 1035"/>
              <a:gd name="T18" fmla="*/ 405 w 1764"/>
              <a:gd name="T19" fmla="*/ 368 h 1035"/>
              <a:gd name="T20" fmla="*/ 349 w 1764"/>
              <a:gd name="T21" fmla="*/ 259 h 1035"/>
              <a:gd name="T22" fmla="*/ 386 w 1764"/>
              <a:gd name="T23" fmla="*/ 259 h 1035"/>
              <a:gd name="T24" fmla="*/ 423 w 1764"/>
              <a:gd name="T25" fmla="*/ 259 h 1035"/>
              <a:gd name="T26" fmla="*/ 439 w 1764"/>
              <a:gd name="T27" fmla="*/ 413 h 1035"/>
              <a:gd name="T28" fmla="*/ 602 w 1764"/>
              <a:gd name="T29" fmla="*/ 509 h 1035"/>
              <a:gd name="T30" fmla="*/ 765 w 1764"/>
              <a:gd name="T31" fmla="*/ 413 h 1035"/>
              <a:gd name="T32" fmla="*/ 780 w 1764"/>
              <a:gd name="T33" fmla="*/ 259 h 1035"/>
              <a:gd name="T34" fmla="*/ 804 w 1764"/>
              <a:gd name="T35" fmla="*/ 259 h 1035"/>
              <a:gd name="T36" fmla="*/ 816 w 1764"/>
              <a:gd name="T37" fmla="*/ 259 h 1035"/>
              <a:gd name="T38" fmla="*/ 823 w 1764"/>
              <a:gd name="T39" fmla="*/ 277 h 1035"/>
              <a:gd name="T40" fmla="*/ 842 w 1764"/>
              <a:gd name="T41" fmla="*/ 322 h 1035"/>
              <a:gd name="T42" fmla="*/ 852 w 1764"/>
              <a:gd name="T43" fmla="*/ 348 h 1035"/>
              <a:gd name="T44" fmla="*/ 859 w 1764"/>
              <a:gd name="T45" fmla="*/ 361 h 1035"/>
              <a:gd name="T46" fmla="*/ 883 w 1764"/>
              <a:gd name="T47" fmla="*/ 402 h 1035"/>
              <a:gd name="T48" fmla="*/ 901 w 1764"/>
              <a:gd name="T49" fmla="*/ 358 h 1035"/>
              <a:gd name="T50" fmla="*/ 942 w 1764"/>
              <a:gd name="T51" fmla="*/ 258 h 1035"/>
              <a:gd name="T52" fmla="*/ 957 w 1764"/>
              <a:gd name="T53" fmla="*/ 258 h 1035"/>
              <a:gd name="T54" fmla="*/ 962 w 1764"/>
              <a:gd name="T55" fmla="*/ 258 h 1035"/>
              <a:gd name="T56" fmla="*/ 1041 w 1764"/>
              <a:gd name="T57" fmla="*/ 258 h 1035"/>
              <a:gd name="T58" fmla="*/ 1116 w 1764"/>
              <a:gd name="T59" fmla="*/ 258 h 1035"/>
              <a:gd name="T60" fmla="*/ 1173 w 1764"/>
              <a:gd name="T61" fmla="*/ 258 h 1035"/>
              <a:gd name="T62" fmla="*/ 1132 w 1764"/>
              <a:gd name="T63" fmla="*/ 218 h 1035"/>
              <a:gd name="T64" fmla="*/ 1100 w 1764"/>
              <a:gd name="T65" fmla="*/ 82 h 1035"/>
              <a:gd name="T66" fmla="*/ 1218 w 1764"/>
              <a:gd name="T67" fmla="*/ 0 h 1035"/>
              <a:gd name="T68" fmla="*/ 1336 w 1764"/>
              <a:gd name="T69" fmla="*/ 82 h 1035"/>
              <a:gd name="T70" fmla="*/ 1304 w 1764"/>
              <a:gd name="T71" fmla="*/ 218 h 1035"/>
              <a:gd name="T72" fmla="*/ 1261 w 1764"/>
              <a:gd name="T73" fmla="*/ 258 h 1035"/>
              <a:gd name="T74" fmla="*/ 1320 w 1764"/>
              <a:gd name="T75" fmla="*/ 258 h 1035"/>
              <a:gd name="T76" fmla="*/ 1414 w 1764"/>
              <a:gd name="T77" fmla="*/ 258 h 1035"/>
              <a:gd name="T78" fmla="*/ 1375 w 1764"/>
              <a:gd name="T79" fmla="*/ 333 h 1035"/>
              <a:gd name="T80" fmla="*/ 1358 w 1764"/>
              <a:gd name="T81" fmla="*/ 367 h 1035"/>
              <a:gd name="T82" fmla="*/ 1396 w 1764"/>
              <a:gd name="T83" fmla="*/ 366 h 1035"/>
              <a:gd name="T84" fmla="*/ 1764 w 1764"/>
              <a:gd name="T85" fmla="*/ 366 h 1035"/>
              <a:gd name="T86" fmla="*/ 1764 w 1764"/>
              <a:gd name="T87" fmla="*/ 540 h 1035"/>
              <a:gd name="T88" fmla="*/ 1764 w 1764"/>
              <a:gd name="T89" fmla="*/ 714 h 1035"/>
              <a:gd name="T90" fmla="*/ 1291 w 1764"/>
              <a:gd name="T91" fmla="*/ 714 h 1035"/>
              <a:gd name="T92" fmla="*/ 1178 w 1764"/>
              <a:gd name="T93" fmla="*/ 714 h 1035"/>
              <a:gd name="T94" fmla="*/ 1155 w 1764"/>
              <a:gd name="T95" fmla="*/ 714 h 1035"/>
              <a:gd name="T96" fmla="*/ 1155 w 1764"/>
              <a:gd name="T97" fmla="*/ 737 h 1035"/>
              <a:gd name="T98" fmla="*/ 1155 w 1764"/>
              <a:gd name="T99" fmla="*/ 785 h 1035"/>
              <a:gd name="T100" fmla="*/ 937 w 1764"/>
              <a:gd name="T101" fmla="*/ 785 h 1035"/>
              <a:gd name="T102" fmla="*/ 971 w 1764"/>
              <a:gd name="T103" fmla="*/ 823 h 1035"/>
              <a:gd name="T104" fmla="*/ 993 w 1764"/>
              <a:gd name="T105" fmla="*/ 962 h 1035"/>
              <a:gd name="T106" fmla="*/ 879 w 1764"/>
              <a:gd name="T107" fmla="*/ 1035 h 1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764" h="1035">
                <a:moveTo>
                  <a:pt x="879" y="1035"/>
                </a:moveTo>
                <a:cubicBezTo>
                  <a:pt x="830" y="1035"/>
                  <a:pt x="785" y="1006"/>
                  <a:pt x="764" y="962"/>
                </a:cubicBezTo>
                <a:cubicBezTo>
                  <a:pt x="743" y="916"/>
                  <a:pt x="752" y="861"/>
                  <a:pt x="786" y="824"/>
                </a:cubicBezTo>
                <a:cubicBezTo>
                  <a:pt x="821" y="785"/>
                  <a:pt x="821" y="785"/>
                  <a:pt x="821" y="785"/>
                </a:cubicBezTo>
                <a:cubicBezTo>
                  <a:pt x="609" y="785"/>
                  <a:pt x="609" y="785"/>
                  <a:pt x="609" y="785"/>
                </a:cubicBezTo>
                <a:cubicBezTo>
                  <a:pt x="609" y="715"/>
                  <a:pt x="609" y="715"/>
                  <a:pt x="609" y="715"/>
                </a:cubicBezTo>
                <a:cubicBezTo>
                  <a:pt x="609" y="715"/>
                  <a:pt x="10" y="716"/>
                  <a:pt x="6" y="716"/>
                </a:cubicBezTo>
                <a:cubicBezTo>
                  <a:pt x="5" y="716"/>
                  <a:pt x="2" y="716"/>
                  <a:pt x="0" y="716"/>
                </a:cubicBezTo>
                <a:cubicBezTo>
                  <a:pt x="0" y="368"/>
                  <a:pt x="0" y="368"/>
                  <a:pt x="0" y="368"/>
                </a:cubicBezTo>
                <a:cubicBezTo>
                  <a:pt x="405" y="368"/>
                  <a:pt x="405" y="368"/>
                  <a:pt x="405" y="368"/>
                </a:cubicBezTo>
                <a:cubicBezTo>
                  <a:pt x="349" y="259"/>
                  <a:pt x="349" y="259"/>
                  <a:pt x="349" y="259"/>
                </a:cubicBezTo>
                <a:cubicBezTo>
                  <a:pt x="386" y="259"/>
                  <a:pt x="386" y="259"/>
                  <a:pt x="386" y="259"/>
                </a:cubicBezTo>
                <a:cubicBezTo>
                  <a:pt x="423" y="259"/>
                  <a:pt x="423" y="259"/>
                  <a:pt x="423" y="259"/>
                </a:cubicBezTo>
                <a:cubicBezTo>
                  <a:pt x="406" y="309"/>
                  <a:pt x="412" y="365"/>
                  <a:pt x="439" y="413"/>
                </a:cubicBezTo>
                <a:cubicBezTo>
                  <a:pt x="474" y="473"/>
                  <a:pt x="534" y="509"/>
                  <a:pt x="602" y="509"/>
                </a:cubicBezTo>
                <a:cubicBezTo>
                  <a:pt x="670" y="509"/>
                  <a:pt x="731" y="473"/>
                  <a:pt x="765" y="413"/>
                </a:cubicBezTo>
                <a:cubicBezTo>
                  <a:pt x="792" y="364"/>
                  <a:pt x="797" y="309"/>
                  <a:pt x="780" y="259"/>
                </a:cubicBezTo>
                <a:cubicBezTo>
                  <a:pt x="804" y="259"/>
                  <a:pt x="804" y="259"/>
                  <a:pt x="804" y="259"/>
                </a:cubicBezTo>
                <a:cubicBezTo>
                  <a:pt x="816" y="259"/>
                  <a:pt x="816" y="259"/>
                  <a:pt x="816" y="259"/>
                </a:cubicBezTo>
                <a:cubicBezTo>
                  <a:pt x="823" y="277"/>
                  <a:pt x="823" y="277"/>
                  <a:pt x="823" y="277"/>
                </a:cubicBezTo>
                <a:cubicBezTo>
                  <a:pt x="842" y="322"/>
                  <a:pt x="842" y="322"/>
                  <a:pt x="842" y="322"/>
                </a:cubicBezTo>
                <a:cubicBezTo>
                  <a:pt x="852" y="348"/>
                  <a:pt x="852" y="348"/>
                  <a:pt x="852" y="348"/>
                </a:cubicBezTo>
                <a:cubicBezTo>
                  <a:pt x="854" y="351"/>
                  <a:pt x="859" y="361"/>
                  <a:pt x="859" y="361"/>
                </a:cubicBezTo>
                <a:cubicBezTo>
                  <a:pt x="883" y="402"/>
                  <a:pt x="883" y="402"/>
                  <a:pt x="883" y="402"/>
                </a:cubicBezTo>
                <a:cubicBezTo>
                  <a:pt x="901" y="358"/>
                  <a:pt x="901" y="358"/>
                  <a:pt x="901" y="358"/>
                </a:cubicBezTo>
                <a:cubicBezTo>
                  <a:pt x="942" y="258"/>
                  <a:pt x="942" y="258"/>
                  <a:pt x="942" y="258"/>
                </a:cubicBezTo>
                <a:cubicBezTo>
                  <a:pt x="947" y="258"/>
                  <a:pt x="953" y="258"/>
                  <a:pt x="957" y="258"/>
                </a:cubicBezTo>
                <a:cubicBezTo>
                  <a:pt x="960" y="258"/>
                  <a:pt x="962" y="258"/>
                  <a:pt x="962" y="258"/>
                </a:cubicBezTo>
                <a:cubicBezTo>
                  <a:pt x="1041" y="258"/>
                  <a:pt x="1041" y="258"/>
                  <a:pt x="1041" y="258"/>
                </a:cubicBezTo>
                <a:cubicBezTo>
                  <a:pt x="1116" y="258"/>
                  <a:pt x="1116" y="258"/>
                  <a:pt x="1116" y="258"/>
                </a:cubicBezTo>
                <a:cubicBezTo>
                  <a:pt x="1173" y="258"/>
                  <a:pt x="1173" y="258"/>
                  <a:pt x="1173" y="258"/>
                </a:cubicBezTo>
                <a:cubicBezTo>
                  <a:pt x="1132" y="218"/>
                  <a:pt x="1132" y="218"/>
                  <a:pt x="1132" y="218"/>
                </a:cubicBezTo>
                <a:cubicBezTo>
                  <a:pt x="1095" y="183"/>
                  <a:pt x="1082" y="129"/>
                  <a:pt x="1100" y="82"/>
                </a:cubicBezTo>
                <a:cubicBezTo>
                  <a:pt x="1118" y="33"/>
                  <a:pt x="1165" y="0"/>
                  <a:pt x="1218" y="0"/>
                </a:cubicBezTo>
                <a:cubicBezTo>
                  <a:pt x="1270" y="0"/>
                  <a:pt x="1317" y="33"/>
                  <a:pt x="1336" y="82"/>
                </a:cubicBezTo>
                <a:cubicBezTo>
                  <a:pt x="1354" y="129"/>
                  <a:pt x="1341" y="184"/>
                  <a:pt x="1304" y="218"/>
                </a:cubicBezTo>
                <a:cubicBezTo>
                  <a:pt x="1261" y="258"/>
                  <a:pt x="1261" y="258"/>
                  <a:pt x="1261" y="258"/>
                </a:cubicBezTo>
                <a:cubicBezTo>
                  <a:pt x="1320" y="258"/>
                  <a:pt x="1320" y="258"/>
                  <a:pt x="1320" y="258"/>
                </a:cubicBezTo>
                <a:cubicBezTo>
                  <a:pt x="1414" y="258"/>
                  <a:pt x="1414" y="258"/>
                  <a:pt x="1414" y="258"/>
                </a:cubicBezTo>
                <a:cubicBezTo>
                  <a:pt x="1375" y="333"/>
                  <a:pt x="1375" y="333"/>
                  <a:pt x="1375" y="333"/>
                </a:cubicBezTo>
                <a:cubicBezTo>
                  <a:pt x="1358" y="367"/>
                  <a:pt x="1358" y="367"/>
                  <a:pt x="1358" y="367"/>
                </a:cubicBezTo>
                <a:cubicBezTo>
                  <a:pt x="1396" y="366"/>
                  <a:pt x="1396" y="366"/>
                  <a:pt x="1396" y="366"/>
                </a:cubicBezTo>
                <a:cubicBezTo>
                  <a:pt x="1764" y="366"/>
                  <a:pt x="1764" y="366"/>
                  <a:pt x="1764" y="366"/>
                </a:cubicBezTo>
                <a:cubicBezTo>
                  <a:pt x="1764" y="540"/>
                  <a:pt x="1764" y="540"/>
                  <a:pt x="1764" y="540"/>
                </a:cubicBezTo>
                <a:cubicBezTo>
                  <a:pt x="1764" y="714"/>
                  <a:pt x="1764" y="714"/>
                  <a:pt x="1764" y="714"/>
                </a:cubicBezTo>
                <a:cubicBezTo>
                  <a:pt x="1291" y="714"/>
                  <a:pt x="1291" y="714"/>
                  <a:pt x="1291" y="714"/>
                </a:cubicBezTo>
                <a:cubicBezTo>
                  <a:pt x="1178" y="714"/>
                  <a:pt x="1178" y="714"/>
                  <a:pt x="1178" y="714"/>
                </a:cubicBezTo>
                <a:cubicBezTo>
                  <a:pt x="1155" y="714"/>
                  <a:pt x="1155" y="714"/>
                  <a:pt x="1155" y="714"/>
                </a:cubicBezTo>
                <a:cubicBezTo>
                  <a:pt x="1155" y="737"/>
                  <a:pt x="1155" y="737"/>
                  <a:pt x="1155" y="737"/>
                </a:cubicBezTo>
                <a:cubicBezTo>
                  <a:pt x="1155" y="785"/>
                  <a:pt x="1155" y="785"/>
                  <a:pt x="1155" y="785"/>
                </a:cubicBezTo>
                <a:cubicBezTo>
                  <a:pt x="937" y="785"/>
                  <a:pt x="937" y="785"/>
                  <a:pt x="937" y="785"/>
                </a:cubicBezTo>
                <a:cubicBezTo>
                  <a:pt x="971" y="823"/>
                  <a:pt x="971" y="823"/>
                  <a:pt x="971" y="823"/>
                </a:cubicBezTo>
                <a:cubicBezTo>
                  <a:pt x="1005" y="861"/>
                  <a:pt x="1014" y="916"/>
                  <a:pt x="993" y="962"/>
                </a:cubicBezTo>
                <a:cubicBezTo>
                  <a:pt x="972" y="1006"/>
                  <a:pt x="928" y="1034"/>
                  <a:pt x="879" y="103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Freeform 64"/>
          <p:cNvSpPr>
            <a:spLocks/>
          </p:cNvSpPr>
          <p:nvPr/>
        </p:nvSpPr>
        <p:spPr bwMode="auto">
          <a:xfrm>
            <a:off x="6148143" y="2144031"/>
            <a:ext cx="1499642" cy="1272478"/>
          </a:xfrm>
          <a:custGeom>
            <a:avLst/>
            <a:gdLst>
              <a:gd name="T0" fmla="*/ 924 w 924"/>
              <a:gd name="T1" fmla="*/ 2 h 783"/>
              <a:gd name="T2" fmla="*/ 612 w 924"/>
              <a:gd name="T3" fmla="*/ 616 h 783"/>
              <a:gd name="T4" fmla="*/ 536 w 924"/>
              <a:gd name="T5" fmla="*/ 764 h 783"/>
              <a:gd name="T6" fmla="*/ 523 w 924"/>
              <a:gd name="T7" fmla="*/ 782 h 783"/>
              <a:gd name="T8" fmla="*/ 423 w 924"/>
              <a:gd name="T9" fmla="*/ 783 h 783"/>
              <a:gd name="T10" fmla="*/ 283 w 924"/>
              <a:gd name="T11" fmla="*/ 528 h 783"/>
              <a:gd name="T12" fmla="*/ 144 w 924"/>
              <a:gd name="T13" fmla="*/ 783 h 783"/>
              <a:gd name="T14" fmla="*/ 0 w 924"/>
              <a:gd name="T15" fmla="*/ 783 h 783"/>
              <a:gd name="T16" fmla="*/ 262 w 924"/>
              <a:gd name="T17" fmla="*/ 146 h 783"/>
              <a:gd name="T18" fmla="*/ 313 w 924"/>
              <a:gd name="T19" fmla="*/ 22 h 783"/>
              <a:gd name="T20" fmla="*/ 347 w 924"/>
              <a:gd name="T21" fmla="*/ 3 h 783"/>
              <a:gd name="T22" fmla="*/ 741 w 924"/>
              <a:gd name="T23" fmla="*/ 3 h 783"/>
              <a:gd name="T24" fmla="*/ 924 w 924"/>
              <a:gd name="T25" fmla="*/ 2 h 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4" h="783">
                <a:moveTo>
                  <a:pt x="924" y="2"/>
                </a:moveTo>
                <a:cubicBezTo>
                  <a:pt x="820" y="207"/>
                  <a:pt x="716" y="411"/>
                  <a:pt x="612" y="616"/>
                </a:cubicBezTo>
                <a:cubicBezTo>
                  <a:pt x="587" y="665"/>
                  <a:pt x="562" y="715"/>
                  <a:pt x="536" y="764"/>
                </a:cubicBezTo>
                <a:cubicBezTo>
                  <a:pt x="533" y="770"/>
                  <a:pt x="531" y="782"/>
                  <a:pt x="523" y="782"/>
                </a:cubicBezTo>
                <a:cubicBezTo>
                  <a:pt x="490" y="782"/>
                  <a:pt x="457" y="783"/>
                  <a:pt x="423" y="783"/>
                </a:cubicBezTo>
                <a:cubicBezTo>
                  <a:pt x="492" y="674"/>
                  <a:pt x="411" y="528"/>
                  <a:pt x="283" y="528"/>
                </a:cubicBezTo>
                <a:cubicBezTo>
                  <a:pt x="154" y="528"/>
                  <a:pt x="75" y="674"/>
                  <a:pt x="144" y="783"/>
                </a:cubicBezTo>
                <a:cubicBezTo>
                  <a:pt x="96" y="783"/>
                  <a:pt x="48" y="783"/>
                  <a:pt x="0" y="783"/>
                </a:cubicBezTo>
                <a:cubicBezTo>
                  <a:pt x="87" y="571"/>
                  <a:pt x="175" y="358"/>
                  <a:pt x="262" y="146"/>
                </a:cubicBezTo>
                <a:cubicBezTo>
                  <a:pt x="279" y="104"/>
                  <a:pt x="296" y="63"/>
                  <a:pt x="313" y="22"/>
                </a:cubicBezTo>
                <a:cubicBezTo>
                  <a:pt x="322" y="0"/>
                  <a:pt x="323" y="3"/>
                  <a:pt x="347" y="3"/>
                </a:cubicBezTo>
                <a:cubicBezTo>
                  <a:pt x="478" y="3"/>
                  <a:pt x="610" y="3"/>
                  <a:pt x="741" y="3"/>
                </a:cubicBezTo>
                <a:cubicBezTo>
                  <a:pt x="802" y="3"/>
                  <a:pt x="863" y="3"/>
                  <a:pt x="924" y="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Freeform 65"/>
          <p:cNvSpPr>
            <a:spLocks/>
          </p:cNvSpPr>
          <p:nvPr/>
        </p:nvSpPr>
        <p:spPr bwMode="auto">
          <a:xfrm>
            <a:off x="6207364" y="2183815"/>
            <a:ext cx="1381201" cy="1192910"/>
          </a:xfrm>
          <a:custGeom>
            <a:avLst/>
            <a:gdLst>
              <a:gd name="T0" fmla="*/ 0 w 851"/>
              <a:gd name="T1" fmla="*/ 734 h 734"/>
              <a:gd name="T2" fmla="*/ 190 w 851"/>
              <a:gd name="T3" fmla="*/ 273 h 734"/>
              <a:gd name="T4" fmla="*/ 249 w 851"/>
              <a:gd name="T5" fmla="*/ 129 h 734"/>
              <a:gd name="T6" fmla="*/ 274 w 851"/>
              <a:gd name="T7" fmla="*/ 67 h 734"/>
              <a:gd name="T8" fmla="*/ 300 w 851"/>
              <a:gd name="T9" fmla="*/ 5 h 734"/>
              <a:gd name="T10" fmla="*/ 302 w 851"/>
              <a:gd name="T11" fmla="*/ 1 h 734"/>
              <a:gd name="T12" fmla="*/ 303 w 851"/>
              <a:gd name="T13" fmla="*/ 1 h 734"/>
              <a:gd name="T14" fmla="*/ 313 w 851"/>
              <a:gd name="T15" fmla="*/ 1 h 734"/>
              <a:gd name="T16" fmla="*/ 706 w 851"/>
              <a:gd name="T17" fmla="*/ 0 h 734"/>
              <a:gd name="T18" fmla="*/ 798 w 851"/>
              <a:gd name="T19" fmla="*/ 0 h 734"/>
              <a:gd name="T20" fmla="*/ 851 w 851"/>
              <a:gd name="T21" fmla="*/ 0 h 734"/>
              <a:gd name="T22" fmla="*/ 557 w 851"/>
              <a:gd name="T23" fmla="*/ 580 h 734"/>
              <a:gd name="T24" fmla="*/ 519 w 851"/>
              <a:gd name="T25" fmla="*/ 654 h 734"/>
              <a:gd name="T26" fmla="*/ 481 w 851"/>
              <a:gd name="T27" fmla="*/ 728 h 734"/>
              <a:gd name="T28" fmla="*/ 479 w 851"/>
              <a:gd name="T29" fmla="*/ 734 h 734"/>
              <a:gd name="T30" fmla="*/ 426 w 851"/>
              <a:gd name="T31" fmla="*/ 734 h 734"/>
              <a:gd name="T32" fmla="*/ 413 w 851"/>
              <a:gd name="T33" fmla="*/ 578 h 734"/>
              <a:gd name="T34" fmla="*/ 249 w 851"/>
              <a:gd name="T35" fmla="*/ 479 h 734"/>
              <a:gd name="T36" fmla="*/ 248 w 851"/>
              <a:gd name="T37" fmla="*/ 479 h 734"/>
              <a:gd name="T38" fmla="*/ 85 w 851"/>
              <a:gd name="T39" fmla="*/ 577 h 734"/>
              <a:gd name="T40" fmla="*/ 72 w 851"/>
              <a:gd name="T41" fmla="*/ 734 h 734"/>
              <a:gd name="T42" fmla="*/ 0 w 851"/>
              <a:gd name="T43" fmla="*/ 734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51" h="734">
                <a:moveTo>
                  <a:pt x="0" y="734"/>
                </a:moveTo>
                <a:cubicBezTo>
                  <a:pt x="190" y="273"/>
                  <a:pt x="190" y="273"/>
                  <a:pt x="190" y="273"/>
                </a:cubicBezTo>
                <a:cubicBezTo>
                  <a:pt x="249" y="129"/>
                  <a:pt x="249" y="129"/>
                  <a:pt x="249" y="129"/>
                </a:cubicBezTo>
                <a:cubicBezTo>
                  <a:pt x="274" y="67"/>
                  <a:pt x="274" y="67"/>
                  <a:pt x="274" y="67"/>
                </a:cubicBezTo>
                <a:cubicBezTo>
                  <a:pt x="300" y="5"/>
                  <a:pt x="300" y="5"/>
                  <a:pt x="300" y="5"/>
                </a:cubicBezTo>
                <a:cubicBezTo>
                  <a:pt x="300" y="3"/>
                  <a:pt x="301" y="2"/>
                  <a:pt x="302" y="1"/>
                </a:cubicBezTo>
                <a:cubicBezTo>
                  <a:pt x="303" y="1"/>
                  <a:pt x="303" y="1"/>
                  <a:pt x="303" y="1"/>
                </a:cubicBezTo>
                <a:cubicBezTo>
                  <a:pt x="306" y="1"/>
                  <a:pt x="309" y="1"/>
                  <a:pt x="313" y="1"/>
                </a:cubicBezTo>
                <a:cubicBezTo>
                  <a:pt x="706" y="0"/>
                  <a:pt x="706" y="0"/>
                  <a:pt x="706" y="0"/>
                </a:cubicBezTo>
                <a:cubicBezTo>
                  <a:pt x="798" y="0"/>
                  <a:pt x="798" y="0"/>
                  <a:pt x="798" y="0"/>
                </a:cubicBezTo>
                <a:cubicBezTo>
                  <a:pt x="851" y="0"/>
                  <a:pt x="851" y="0"/>
                  <a:pt x="851" y="0"/>
                </a:cubicBezTo>
                <a:cubicBezTo>
                  <a:pt x="557" y="580"/>
                  <a:pt x="557" y="580"/>
                  <a:pt x="557" y="580"/>
                </a:cubicBezTo>
                <a:cubicBezTo>
                  <a:pt x="519" y="654"/>
                  <a:pt x="519" y="654"/>
                  <a:pt x="519" y="654"/>
                </a:cubicBezTo>
                <a:cubicBezTo>
                  <a:pt x="481" y="728"/>
                  <a:pt x="481" y="728"/>
                  <a:pt x="481" y="728"/>
                </a:cubicBezTo>
                <a:cubicBezTo>
                  <a:pt x="480" y="730"/>
                  <a:pt x="480" y="732"/>
                  <a:pt x="479" y="734"/>
                </a:cubicBezTo>
                <a:cubicBezTo>
                  <a:pt x="426" y="734"/>
                  <a:pt x="426" y="734"/>
                  <a:pt x="426" y="734"/>
                </a:cubicBezTo>
                <a:cubicBezTo>
                  <a:pt x="444" y="684"/>
                  <a:pt x="440" y="628"/>
                  <a:pt x="413" y="578"/>
                </a:cubicBezTo>
                <a:cubicBezTo>
                  <a:pt x="379" y="516"/>
                  <a:pt x="318" y="479"/>
                  <a:pt x="249" y="479"/>
                </a:cubicBezTo>
                <a:cubicBezTo>
                  <a:pt x="249" y="479"/>
                  <a:pt x="249" y="479"/>
                  <a:pt x="248" y="479"/>
                </a:cubicBezTo>
                <a:cubicBezTo>
                  <a:pt x="180" y="480"/>
                  <a:pt x="119" y="516"/>
                  <a:pt x="85" y="577"/>
                </a:cubicBezTo>
                <a:cubicBezTo>
                  <a:pt x="58" y="627"/>
                  <a:pt x="53" y="684"/>
                  <a:pt x="72" y="734"/>
                </a:cubicBezTo>
                <a:cubicBezTo>
                  <a:pt x="0" y="734"/>
                  <a:pt x="0" y="734"/>
                  <a:pt x="0" y="7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4963316" y="2417320"/>
            <a:ext cx="31899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694735" y="2417320"/>
            <a:ext cx="28212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819527" y="3753376"/>
            <a:ext cx="314616" cy="3535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4809984" y="4591245"/>
            <a:ext cx="305407" cy="3535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160302" y="5588447"/>
            <a:ext cx="316150" cy="3535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05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217373" y="2680316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948893" y="2213804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60" name="直接连接符 59"/>
          <p:cNvCxnSpPr/>
          <p:nvPr/>
        </p:nvCxnSpPr>
        <p:spPr>
          <a:xfrm>
            <a:off x="1217373" y="2616308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/>
          <p:cNvGrpSpPr/>
          <p:nvPr/>
        </p:nvGrpSpPr>
        <p:grpSpPr>
          <a:xfrm>
            <a:off x="1217373" y="2141208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64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4" name="矩形 43"/>
          <p:cNvSpPr/>
          <p:nvPr/>
        </p:nvSpPr>
        <p:spPr>
          <a:xfrm>
            <a:off x="7759686" y="2680316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759686" y="2213804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46" name="直接连接符 45"/>
          <p:cNvCxnSpPr/>
          <p:nvPr/>
        </p:nvCxnSpPr>
        <p:spPr>
          <a:xfrm>
            <a:off x="7759686" y="2616308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10"/>
          <p:cNvSpPr>
            <a:spLocks noChangeAspect="1" noEditPoints="1"/>
          </p:cNvSpPr>
          <p:nvPr/>
        </p:nvSpPr>
        <p:spPr bwMode="auto">
          <a:xfrm>
            <a:off x="10535069" y="2136303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1217373" y="5210631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948893" y="4744119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79" name="直接连接符 78"/>
          <p:cNvCxnSpPr/>
          <p:nvPr/>
        </p:nvCxnSpPr>
        <p:spPr>
          <a:xfrm>
            <a:off x="1217373" y="514662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reeform 14"/>
          <p:cNvSpPr>
            <a:spLocks noEditPoints="1"/>
          </p:cNvSpPr>
          <p:nvPr/>
        </p:nvSpPr>
        <p:spPr bwMode="auto">
          <a:xfrm>
            <a:off x="1218931" y="4655647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7759686" y="5210631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759686" y="4744119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55" name="直接连接符 54"/>
          <p:cNvCxnSpPr/>
          <p:nvPr/>
        </p:nvCxnSpPr>
        <p:spPr>
          <a:xfrm>
            <a:off x="7759686" y="514662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reeform 18"/>
          <p:cNvSpPr>
            <a:spLocks noEditPoints="1"/>
          </p:cNvSpPr>
          <p:nvPr/>
        </p:nvSpPr>
        <p:spPr bwMode="auto">
          <a:xfrm>
            <a:off x="10550064" y="4649573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7759686" y="3954510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759686" y="3487998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83" name="直接连接符 82"/>
          <p:cNvCxnSpPr/>
          <p:nvPr/>
        </p:nvCxnSpPr>
        <p:spPr>
          <a:xfrm>
            <a:off x="7759686" y="3890502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>
            <a:grpSpLocks noChangeAspect="1"/>
          </p:cNvGrpSpPr>
          <p:nvPr/>
        </p:nvGrpSpPr>
        <p:grpSpPr>
          <a:xfrm>
            <a:off x="10516743" y="3375380"/>
            <a:ext cx="420361" cy="421200"/>
            <a:chOff x="5300663" y="2633663"/>
            <a:chExt cx="1589088" cy="1592263"/>
          </a:xfrm>
          <a:solidFill>
            <a:schemeClr val="accent2"/>
          </a:solidFill>
        </p:grpSpPr>
        <p:sp>
          <p:nvSpPr>
            <p:cNvPr id="85" name="Freeform 9"/>
            <p:cNvSpPr>
              <a:spLocks noEditPoints="1"/>
            </p:cNvSpPr>
            <p:nvPr/>
          </p:nvSpPr>
          <p:spPr bwMode="auto">
            <a:xfrm>
              <a:off x="5300663" y="2633663"/>
              <a:ext cx="1589088" cy="1592263"/>
            </a:xfrm>
            <a:custGeom>
              <a:avLst/>
              <a:gdLst>
                <a:gd name="T0" fmla="*/ 368 w 736"/>
                <a:gd name="T1" fmla="*/ 0 h 736"/>
                <a:gd name="T2" fmla="*/ 0 w 736"/>
                <a:gd name="T3" fmla="*/ 368 h 736"/>
                <a:gd name="T4" fmla="*/ 368 w 736"/>
                <a:gd name="T5" fmla="*/ 736 h 736"/>
                <a:gd name="T6" fmla="*/ 736 w 736"/>
                <a:gd name="T7" fmla="*/ 368 h 736"/>
                <a:gd name="T8" fmla="*/ 368 w 736"/>
                <a:gd name="T9" fmla="*/ 0 h 736"/>
                <a:gd name="T10" fmla="*/ 568 w 736"/>
                <a:gd name="T11" fmla="*/ 568 h 736"/>
                <a:gd name="T12" fmla="*/ 548 w 736"/>
                <a:gd name="T13" fmla="*/ 576 h 736"/>
                <a:gd name="T14" fmla="*/ 529 w 736"/>
                <a:gd name="T15" fmla="*/ 568 h 736"/>
                <a:gd name="T16" fmla="*/ 423 w 736"/>
                <a:gd name="T17" fmla="*/ 462 h 736"/>
                <a:gd name="T18" fmla="*/ 326 w 736"/>
                <a:gd name="T19" fmla="*/ 493 h 736"/>
                <a:gd name="T20" fmla="*/ 160 w 736"/>
                <a:gd name="T21" fmla="*/ 326 h 736"/>
                <a:gd name="T22" fmla="*/ 326 w 736"/>
                <a:gd name="T23" fmla="*/ 160 h 736"/>
                <a:gd name="T24" fmla="*/ 493 w 736"/>
                <a:gd name="T25" fmla="*/ 326 h 736"/>
                <a:gd name="T26" fmla="*/ 462 w 736"/>
                <a:gd name="T27" fmla="*/ 423 h 736"/>
                <a:gd name="T28" fmla="*/ 568 w 736"/>
                <a:gd name="T29" fmla="*/ 529 h 736"/>
                <a:gd name="T30" fmla="*/ 568 w 736"/>
                <a:gd name="T31" fmla="*/ 56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6" h="736">
                  <a:moveTo>
                    <a:pt x="368" y="0"/>
                  </a:moveTo>
                  <a:cubicBezTo>
                    <a:pt x="165" y="0"/>
                    <a:pt x="0" y="165"/>
                    <a:pt x="0" y="368"/>
                  </a:cubicBezTo>
                  <a:cubicBezTo>
                    <a:pt x="0" y="571"/>
                    <a:pt x="165" y="736"/>
                    <a:pt x="368" y="736"/>
                  </a:cubicBezTo>
                  <a:cubicBezTo>
                    <a:pt x="571" y="736"/>
                    <a:pt x="736" y="571"/>
                    <a:pt x="736" y="368"/>
                  </a:cubicBezTo>
                  <a:cubicBezTo>
                    <a:pt x="736" y="165"/>
                    <a:pt x="571" y="0"/>
                    <a:pt x="368" y="0"/>
                  </a:cubicBezTo>
                  <a:close/>
                  <a:moveTo>
                    <a:pt x="568" y="568"/>
                  </a:moveTo>
                  <a:cubicBezTo>
                    <a:pt x="562" y="574"/>
                    <a:pt x="556" y="576"/>
                    <a:pt x="548" y="576"/>
                  </a:cubicBezTo>
                  <a:cubicBezTo>
                    <a:pt x="541" y="576"/>
                    <a:pt x="534" y="573"/>
                    <a:pt x="529" y="568"/>
                  </a:cubicBezTo>
                  <a:cubicBezTo>
                    <a:pt x="423" y="462"/>
                    <a:pt x="423" y="462"/>
                    <a:pt x="423" y="462"/>
                  </a:cubicBezTo>
                  <a:cubicBezTo>
                    <a:pt x="396" y="481"/>
                    <a:pt x="362" y="493"/>
                    <a:pt x="326" y="493"/>
                  </a:cubicBezTo>
                  <a:cubicBezTo>
                    <a:pt x="235" y="493"/>
                    <a:pt x="160" y="418"/>
                    <a:pt x="160" y="326"/>
                  </a:cubicBezTo>
                  <a:cubicBezTo>
                    <a:pt x="160" y="235"/>
                    <a:pt x="235" y="160"/>
                    <a:pt x="326" y="160"/>
                  </a:cubicBezTo>
                  <a:cubicBezTo>
                    <a:pt x="418" y="160"/>
                    <a:pt x="493" y="235"/>
                    <a:pt x="493" y="326"/>
                  </a:cubicBezTo>
                  <a:cubicBezTo>
                    <a:pt x="493" y="362"/>
                    <a:pt x="481" y="396"/>
                    <a:pt x="462" y="423"/>
                  </a:cubicBezTo>
                  <a:cubicBezTo>
                    <a:pt x="568" y="529"/>
                    <a:pt x="568" y="529"/>
                    <a:pt x="568" y="529"/>
                  </a:cubicBezTo>
                  <a:cubicBezTo>
                    <a:pt x="579" y="540"/>
                    <a:pt x="579" y="557"/>
                    <a:pt x="568" y="5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Oval 10"/>
            <p:cNvSpPr>
              <a:spLocks noChangeArrowheads="1"/>
            </p:cNvSpPr>
            <p:nvPr/>
          </p:nvSpPr>
          <p:spPr bwMode="auto">
            <a:xfrm>
              <a:off x="5767388" y="3100388"/>
              <a:ext cx="476250" cy="479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7" name="矩形 86"/>
          <p:cNvSpPr/>
          <p:nvPr/>
        </p:nvSpPr>
        <p:spPr>
          <a:xfrm>
            <a:off x="4623043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4567377" y="51518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</a:p>
        </p:txBody>
      </p:sp>
      <p:cxnSp>
        <p:nvCxnSpPr>
          <p:cNvPr id="89" name="直接连接符 88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50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37598" y="2138181"/>
            <a:ext cx="2716804" cy="3790093"/>
            <a:chOff x="4485296" y="1535335"/>
            <a:chExt cx="3221408" cy="4494043"/>
          </a:xfrm>
        </p:grpSpPr>
        <p:sp>
          <p:nvSpPr>
            <p:cNvPr id="120" name="椭圆 119"/>
            <p:cNvSpPr/>
            <p:nvPr/>
          </p:nvSpPr>
          <p:spPr>
            <a:xfrm>
              <a:off x="4485296" y="5907564"/>
              <a:ext cx="3221408" cy="121814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4" name="组合 113"/>
            <p:cNvGrpSpPr/>
            <p:nvPr/>
          </p:nvGrpSpPr>
          <p:grpSpPr>
            <a:xfrm>
              <a:off x="4684240" y="1535335"/>
              <a:ext cx="2823519" cy="4416608"/>
              <a:chOff x="2683782" y="-2317300"/>
              <a:chExt cx="5333207" cy="8342315"/>
            </a:xfrm>
          </p:grpSpPr>
          <p:sp>
            <p:nvSpPr>
              <p:cNvPr id="110" name="Freeform 69"/>
              <p:cNvSpPr>
                <a:spLocks/>
              </p:cNvSpPr>
              <p:nvPr/>
            </p:nvSpPr>
            <p:spPr bwMode="auto">
              <a:xfrm>
                <a:off x="6198054" y="-1248287"/>
                <a:ext cx="719138" cy="1427163"/>
              </a:xfrm>
              <a:custGeom>
                <a:avLst/>
                <a:gdLst>
                  <a:gd name="T0" fmla="*/ 152 w 169"/>
                  <a:gd name="T1" fmla="*/ 178 h 335"/>
                  <a:gd name="T2" fmla="*/ 55 w 169"/>
                  <a:gd name="T3" fmla="*/ 335 h 335"/>
                  <a:gd name="T4" fmla="*/ 61 w 169"/>
                  <a:gd name="T5" fmla="*/ 325 h 335"/>
                  <a:gd name="T6" fmla="*/ 65 w 169"/>
                  <a:gd name="T7" fmla="*/ 314 h 335"/>
                  <a:gd name="T8" fmla="*/ 67 w 169"/>
                  <a:gd name="T9" fmla="*/ 303 h 335"/>
                  <a:gd name="T10" fmla="*/ 68 w 169"/>
                  <a:gd name="T11" fmla="*/ 291 h 335"/>
                  <a:gd name="T12" fmla="*/ 63 w 169"/>
                  <a:gd name="T13" fmla="*/ 262 h 335"/>
                  <a:gd name="T14" fmla="*/ 48 w 169"/>
                  <a:gd name="T15" fmla="*/ 237 h 335"/>
                  <a:gd name="T16" fmla="*/ 27 w 169"/>
                  <a:gd name="T17" fmla="*/ 218 h 335"/>
                  <a:gd name="T18" fmla="*/ 0 w 169"/>
                  <a:gd name="T19" fmla="*/ 208 h 335"/>
                  <a:gd name="T20" fmla="*/ 75 w 169"/>
                  <a:gd name="T21" fmla="*/ 0 h 335"/>
                  <a:gd name="T22" fmla="*/ 112 w 169"/>
                  <a:gd name="T23" fmla="*/ 15 h 335"/>
                  <a:gd name="T24" fmla="*/ 142 w 169"/>
                  <a:gd name="T25" fmla="*/ 41 h 335"/>
                  <a:gd name="T26" fmla="*/ 162 w 169"/>
                  <a:gd name="T27" fmla="*/ 75 h 335"/>
                  <a:gd name="T28" fmla="*/ 169 w 169"/>
                  <a:gd name="T29" fmla="*/ 116 h 335"/>
                  <a:gd name="T30" fmla="*/ 168 w 169"/>
                  <a:gd name="T31" fmla="*/ 133 h 335"/>
                  <a:gd name="T32" fmla="*/ 165 w 169"/>
                  <a:gd name="T33" fmla="*/ 149 h 335"/>
                  <a:gd name="T34" fmla="*/ 159 w 169"/>
                  <a:gd name="T35" fmla="*/ 164 h 335"/>
                  <a:gd name="T36" fmla="*/ 152 w 169"/>
                  <a:gd name="T37" fmla="*/ 178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9" h="335">
                    <a:moveTo>
                      <a:pt x="152" y="178"/>
                    </a:moveTo>
                    <a:cubicBezTo>
                      <a:pt x="120" y="230"/>
                      <a:pt x="88" y="283"/>
                      <a:pt x="55" y="335"/>
                    </a:cubicBezTo>
                    <a:cubicBezTo>
                      <a:pt x="57" y="332"/>
                      <a:pt x="59" y="328"/>
                      <a:pt x="61" y="325"/>
                    </a:cubicBezTo>
                    <a:cubicBezTo>
                      <a:pt x="62" y="321"/>
                      <a:pt x="64" y="318"/>
                      <a:pt x="65" y="314"/>
                    </a:cubicBezTo>
                    <a:cubicBezTo>
                      <a:pt x="66" y="310"/>
                      <a:pt x="67" y="307"/>
                      <a:pt x="67" y="303"/>
                    </a:cubicBezTo>
                    <a:cubicBezTo>
                      <a:pt x="68" y="299"/>
                      <a:pt x="68" y="295"/>
                      <a:pt x="68" y="291"/>
                    </a:cubicBezTo>
                    <a:cubicBezTo>
                      <a:pt x="68" y="281"/>
                      <a:pt x="66" y="271"/>
                      <a:pt x="63" y="262"/>
                    </a:cubicBezTo>
                    <a:cubicBezTo>
                      <a:pt x="59" y="253"/>
                      <a:pt x="55" y="244"/>
                      <a:pt x="48" y="237"/>
                    </a:cubicBezTo>
                    <a:cubicBezTo>
                      <a:pt x="42" y="230"/>
                      <a:pt x="35" y="223"/>
                      <a:pt x="27" y="218"/>
                    </a:cubicBezTo>
                    <a:cubicBezTo>
                      <a:pt x="19" y="213"/>
                      <a:pt x="10" y="210"/>
                      <a:pt x="0" y="208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88" y="3"/>
                      <a:pt x="101" y="8"/>
                      <a:pt x="112" y="15"/>
                    </a:cubicBezTo>
                    <a:cubicBezTo>
                      <a:pt x="123" y="22"/>
                      <a:pt x="134" y="30"/>
                      <a:pt x="142" y="41"/>
                    </a:cubicBezTo>
                    <a:cubicBezTo>
                      <a:pt x="151" y="51"/>
                      <a:pt x="157" y="63"/>
                      <a:pt x="162" y="75"/>
                    </a:cubicBezTo>
                    <a:cubicBezTo>
                      <a:pt x="167" y="88"/>
                      <a:pt x="169" y="102"/>
                      <a:pt x="169" y="116"/>
                    </a:cubicBezTo>
                    <a:cubicBezTo>
                      <a:pt x="169" y="122"/>
                      <a:pt x="169" y="127"/>
                      <a:pt x="168" y="133"/>
                    </a:cubicBezTo>
                    <a:cubicBezTo>
                      <a:pt x="167" y="138"/>
                      <a:pt x="166" y="143"/>
                      <a:pt x="165" y="149"/>
                    </a:cubicBezTo>
                    <a:cubicBezTo>
                      <a:pt x="163" y="154"/>
                      <a:pt x="161" y="159"/>
                      <a:pt x="159" y="164"/>
                    </a:cubicBezTo>
                    <a:cubicBezTo>
                      <a:pt x="157" y="168"/>
                      <a:pt x="155" y="173"/>
                      <a:pt x="152" y="17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70"/>
              <p:cNvSpPr>
                <a:spLocks/>
              </p:cNvSpPr>
              <p:nvPr/>
            </p:nvSpPr>
            <p:spPr bwMode="auto">
              <a:xfrm>
                <a:off x="6198054" y="-1248287"/>
                <a:ext cx="719138" cy="1427163"/>
              </a:xfrm>
              <a:custGeom>
                <a:avLst/>
                <a:gdLst>
                  <a:gd name="T0" fmla="*/ 152 w 169"/>
                  <a:gd name="T1" fmla="*/ 178 h 335"/>
                  <a:gd name="T2" fmla="*/ 55 w 169"/>
                  <a:gd name="T3" fmla="*/ 335 h 335"/>
                  <a:gd name="T4" fmla="*/ 61 w 169"/>
                  <a:gd name="T5" fmla="*/ 325 h 335"/>
                  <a:gd name="T6" fmla="*/ 65 w 169"/>
                  <a:gd name="T7" fmla="*/ 314 h 335"/>
                  <a:gd name="T8" fmla="*/ 67 w 169"/>
                  <a:gd name="T9" fmla="*/ 303 h 335"/>
                  <a:gd name="T10" fmla="*/ 68 w 169"/>
                  <a:gd name="T11" fmla="*/ 291 h 335"/>
                  <a:gd name="T12" fmla="*/ 63 w 169"/>
                  <a:gd name="T13" fmla="*/ 262 h 335"/>
                  <a:gd name="T14" fmla="*/ 48 w 169"/>
                  <a:gd name="T15" fmla="*/ 237 h 335"/>
                  <a:gd name="T16" fmla="*/ 27 w 169"/>
                  <a:gd name="T17" fmla="*/ 218 h 335"/>
                  <a:gd name="T18" fmla="*/ 0 w 169"/>
                  <a:gd name="T19" fmla="*/ 208 h 335"/>
                  <a:gd name="T20" fmla="*/ 75 w 169"/>
                  <a:gd name="T21" fmla="*/ 0 h 335"/>
                  <a:gd name="T22" fmla="*/ 112 w 169"/>
                  <a:gd name="T23" fmla="*/ 15 h 335"/>
                  <a:gd name="T24" fmla="*/ 142 w 169"/>
                  <a:gd name="T25" fmla="*/ 41 h 335"/>
                  <a:gd name="T26" fmla="*/ 162 w 169"/>
                  <a:gd name="T27" fmla="*/ 75 h 335"/>
                  <a:gd name="T28" fmla="*/ 169 w 169"/>
                  <a:gd name="T29" fmla="*/ 116 h 335"/>
                  <a:gd name="T30" fmla="*/ 168 w 169"/>
                  <a:gd name="T31" fmla="*/ 133 h 335"/>
                  <a:gd name="T32" fmla="*/ 165 w 169"/>
                  <a:gd name="T33" fmla="*/ 149 h 335"/>
                  <a:gd name="T34" fmla="*/ 159 w 169"/>
                  <a:gd name="T35" fmla="*/ 164 h 335"/>
                  <a:gd name="T36" fmla="*/ 152 w 169"/>
                  <a:gd name="T37" fmla="*/ 178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9" h="335">
                    <a:moveTo>
                      <a:pt x="152" y="178"/>
                    </a:moveTo>
                    <a:cubicBezTo>
                      <a:pt x="55" y="335"/>
                      <a:pt x="55" y="335"/>
                      <a:pt x="55" y="335"/>
                    </a:cubicBezTo>
                    <a:cubicBezTo>
                      <a:pt x="57" y="332"/>
                      <a:pt x="59" y="328"/>
                      <a:pt x="61" y="325"/>
                    </a:cubicBezTo>
                    <a:cubicBezTo>
                      <a:pt x="62" y="321"/>
                      <a:pt x="64" y="318"/>
                      <a:pt x="65" y="314"/>
                    </a:cubicBezTo>
                    <a:cubicBezTo>
                      <a:pt x="66" y="310"/>
                      <a:pt x="67" y="307"/>
                      <a:pt x="67" y="303"/>
                    </a:cubicBezTo>
                    <a:cubicBezTo>
                      <a:pt x="68" y="299"/>
                      <a:pt x="68" y="295"/>
                      <a:pt x="68" y="291"/>
                    </a:cubicBezTo>
                    <a:cubicBezTo>
                      <a:pt x="68" y="281"/>
                      <a:pt x="66" y="271"/>
                      <a:pt x="63" y="262"/>
                    </a:cubicBezTo>
                    <a:cubicBezTo>
                      <a:pt x="59" y="253"/>
                      <a:pt x="55" y="244"/>
                      <a:pt x="48" y="237"/>
                    </a:cubicBezTo>
                    <a:cubicBezTo>
                      <a:pt x="42" y="230"/>
                      <a:pt x="35" y="223"/>
                      <a:pt x="27" y="218"/>
                    </a:cubicBezTo>
                    <a:cubicBezTo>
                      <a:pt x="19" y="213"/>
                      <a:pt x="10" y="210"/>
                      <a:pt x="0" y="208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88" y="3"/>
                      <a:pt x="101" y="8"/>
                      <a:pt x="112" y="15"/>
                    </a:cubicBezTo>
                    <a:cubicBezTo>
                      <a:pt x="123" y="22"/>
                      <a:pt x="134" y="30"/>
                      <a:pt x="142" y="41"/>
                    </a:cubicBezTo>
                    <a:cubicBezTo>
                      <a:pt x="151" y="51"/>
                      <a:pt x="157" y="63"/>
                      <a:pt x="162" y="75"/>
                    </a:cubicBezTo>
                    <a:cubicBezTo>
                      <a:pt x="167" y="88"/>
                      <a:pt x="169" y="102"/>
                      <a:pt x="169" y="116"/>
                    </a:cubicBezTo>
                    <a:cubicBezTo>
                      <a:pt x="169" y="122"/>
                      <a:pt x="169" y="127"/>
                      <a:pt x="168" y="133"/>
                    </a:cubicBezTo>
                    <a:cubicBezTo>
                      <a:pt x="167" y="138"/>
                      <a:pt x="166" y="143"/>
                      <a:pt x="165" y="149"/>
                    </a:cubicBezTo>
                    <a:cubicBezTo>
                      <a:pt x="163" y="154"/>
                      <a:pt x="161" y="159"/>
                      <a:pt x="159" y="164"/>
                    </a:cubicBezTo>
                    <a:cubicBezTo>
                      <a:pt x="157" y="168"/>
                      <a:pt x="155" y="173"/>
                      <a:pt x="152" y="17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71"/>
              <p:cNvSpPr>
                <a:spLocks/>
              </p:cNvSpPr>
              <p:nvPr/>
            </p:nvSpPr>
            <p:spPr bwMode="auto">
              <a:xfrm>
                <a:off x="5801179" y="-843474"/>
                <a:ext cx="1004888" cy="1158875"/>
              </a:xfrm>
              <a:custGeom>
                <a:avLst/>
                <a:gdLst>
                  <a:gd name="T0" fmla="*/ 219 w 236"/>
                  <a:gd name="T1" fmla="*/ 96 h 272"/>
                  <a:gd name="T2" fmla="*/ 198 w 236"/>
                  <a:gd name="T3" fmla="*/ 113 h 272"/>
                  <a:gd name="T4" fmla="*/ 172 w 236"/>
                  <a:gd name="T5" fmla="*/ 124 h 272"/>
                  <a:gd name="T6" fmla="*/ 144 w 236"/>
                  <a:gd name="T7" fmla="*/ 128 h 272"/>
                  <a:gd name="T8" fmla="*/ 103 w 236"/>
                  <a:gd name="T9" fmla="*/ 115 h 272"/>
                  <a:gd name="T10" fmla="*/ 69 w 236"/>
                  <a:gd name="T11" fmla="*/ 96 h 272"/>
                  <a:gd name="T12" fmla="*/ 48 w 236"/>
                  <a:gd name="T13" fmla="*/ 61 h 272"/>
                  <a:gd name="T14" fmla="*/ 37 w 236"/>
                  <a:gd name="T15" fmla="*/ 21 h 272"/>
                  <a:gd name="T16" fmla="*/ 38 w 236"/>
                  <a:gd name="T17" fmla="*/ 16 h 272"/>
                  <a:gd name="T18" fmla="*/ 38 w 236"/>
                  <a:gd name="T19" fmla="*/ 10 h 272"/>
                  <a:gd name="T20" fmla="*/ 39 w 236"/>
                  <a:gd name="T21" fmla="*/ 5 h 272"/>
                  <a:gd name="T22" fmla="*/ 40 w 236"/>
                  <a:gd name="T23" fmla="*/ 0 h 272"/>
                  <a:gd name="T24" fmla="*/ 2 w 236"/>
                  <a:gd name="T25" fmla="*/ 181 h 272"/>
                  <a:gd name="T26" fmla="*/ 1 w 236"/>
                  <a:gd name="T27" fmla="*/ 184 h 272"/>
                  <a:gd name="T28" fmla="*/ 0 w 236"/>
                  <a:gd name="T29" fmla="*/ 188 h 272"/>
                  <a:gd name="T30" fmla="*/ 0 w 236"/>
                  <a:gd name="T31" fmla="*/ 192 h 272"/>
                  <a:gd name="T32" fmla="*/ 0 w 236"/>
                  <a:gd name="T33" fmla="*/ 196 h 272"/>
                  <a:gd name="T34" fmla="*/ 6 w 236"/>
                  <a:gd name="T35" fmla="*/ 226 h 272"/>
                  <a:gd name="T36" fmla="*/ 22 w 236"/>
                  <a:gd name="T37" fmla="*/ 250 h 272"/>
                  <a:gd name="T38" fmla="*/ 47 w 236"/>
                  <a:gd name="T39" fmla="*/ 266 h 272"/>
                  <a:gd name="T40" fmla="*/ 76 w 236"/>
                  <a:gd name="T41" fmla="*/ 272 h 272"/>
                  <a:gd name="T42" fmla="*/ 96 w 236"/>
                  <a:gd name="T43" fmla="*/ 269 h 272"/>
                  <a:gd name="T44" fmla="*/ 115 w 236"/>
                  <a:gd name="T45" fmla="*/ 262 h 272"/>
                  <a:gd name="T46" fmla="*/ 130 w 236"/>
                  <a:gd name="T47" fmla="*/ 250 h 272"/>
                  <a:gd name="T48" fmla="*/ 142 w 236"/>
                  <a:gd name="T49" fmla="*/ 234 h 272"/>
                  <a:gd name="T50" fmla="*/ 236 w 236"/>
                  <a:gd name="T51" fmla="*/ 75 h 272"/>
                  <a:gd name="T52" fmla="*/ 219 w 236"/>
                  <a:gd name="T53" fmla="*/ 96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6" h="272">
                    <a:moveTo>
                      <a:pt x="219" y="96"/>
                    </a:moveTo>
                    <a:cubicBezTo>
                      <a:pt x="213" y="103"/>
                      <a:pt x="205" y="108"/>
                      <a:pt x="198" y="113"/>
                    </a:cubicBezTo>
                    <a:cubicBezTo>
                      <a:pt x="190" y="118"/>
                      <a:pt x="181" y="121"/>
                      <a:pt x="172" y="124"/>
                    </a:cubicBezTo>
                    <a:cubicBezTo>
                      <a:pt x="163" y="126"/>
                      <a:pt x="154" y="127"/>
                      <a:pt x="144" y="128"/>
                    </a:cubicBezTo>
                    <a:cubicBezTo>
                      <a:pt x="129" y="128"/>
                      <a:pt x="115" y="121"/>
                      <a:pt x="103" y="115"/>
                    </a:cubicBezTo>
                    <a:cubicBezTo>
                      <a:pt x="90" y="110"/>
                      <a:pt x="78" y="106"/>
                      <a:pt x="69" y="96"/>
                    </a:cubicBezTo>
                    <a:cubicBezTo>
                      <a:pt x="59" y="87"/>
                      <a:pt x="53" y="74"/>
                      <a:pt x="48" y="61"/>
                    </a:cubicBezTo>
                    <a:cubicBezTo>
                      <a:pt x="42" y="48"/>
                      <a:pt x="37" y="36"/>
                      <a:pt x="37" y="21"/>
                    </a:cubicBezTo>
                    <a:cubicBezTo>
                      <a:pt x="37" y="19"/>
                      <a:pt x="37" y="18"/>
                      <a:pt x="38" y="16"/>
                    </a:cubicBezTo>
                    <a:cubicBezTo>
                      <a:pt x="38" y="14"/>
                      <a:pt x="38" y="12"/>
                      <a:pt x="38" y="10"/>
                    </a:cubicBezTo>
                    <a:cubicBezTo>
                      <a:pt x="38" y="8"/>
                      <a:pt x="38" y="7"/>
                      <a:pt x="39" y="5"/>
                    </a:cubicBezTo>
                    <a:cubicBezTo>
                      <a:pt x="39" y="3"/>
                      <a:pt x="39" y="1"/>
                      <a:pt x="40" y="0"/>
                    </a:cubicBezTo>
                    <a:cubicBezTo>
                      <a:pt x="27" y="60"/>
                      <a:pt x="14" y="120"/>
                      <a:pt x="2" y="181"/>
                    </a:cubicBezTo>
                    <a:cubicBezTo>
                      <a:pt x="1" y="182"/>
                      <a:pt x="1" y="183"/>
                      <a:pt x="1" y="184"/>
                    </a:cubicBezTo>
                    <a:cubicBezTo>
                      <a:pt x="1" y="186"/>
                      <a:pt x="1" y="187"/>
                      <a:pt x="0" y="188"/>
                    </a:cubicBezTo>
                    <a:cubicBezTo>
                      <a:pt x="0" y="189"/>
                      <a:pt x="0" y="191"/>
                      <a:pt x="0" y="192"/>
                    </a:cubicBezTo>
                    <a:cubicBezTo>
                      <a:pt x="0" y="193"/>
                      <a:pt x="0" y="195"/>
                      <a:pt x="0" y="196"/>
                    </a:cubicBezTo>
                    <a:cubicBezTo>
                      <a:pt x="0" y="207"/>
                      <a:pt x="2" y="217"/>
                      <a:pt x="6" y="226"/>
                    </a:cubicBezTo>
                    <a:cubicBezTo>
                      <a:pt x="10" y="235"/>
                      <a:pt x="16" y="243"/>
                      <a:pt x="22" y="250"/>
                    </a:cubicBezTo>
                    <a:cubicBezTo>
                      <a:pt x="29" y="257"/>
                      <a:pt x="37" y="262"/>
                      <a:pt x="47" y="266"/>
                    </a:cubicBezTo>
                    <a:cubicBezTo>
                      <a:pt x="56" y="270"/>
                      <a:pt x="66" y="272"/>
                      <a:pt x="76" y="272"/>
                    </a:cubicBezTo>
                    <a:cubicBezTo>
                      <a:pt x="83" y="272"/>
                      <a:pt x="90" y="271"/>
                      <a:pt x="96" y="269"/>
                    </a:cubicBezTo>
                    <a:cubicBezTo>
                      <a:pt x="103" y="268"/>
                      <a:pt x="109" y="265"/>
                      <a:pt x="115" y="262"/>
                    </a:cubicBezTo>
                    <a:cubicBezTo>
                      <a:pt x="120" y="258"/>
                      <a:pt x="125" y="254"/>
                      <a:pt x="130" y="250"/>
                    </a:cubicBezTo>
                    <a:cubicBezTo>
                      <a:pt x="135" y="245"/>
                      <a:pt x="139" y="240"/>
                      <a:pt x="142" y="234"/>
                    </a:cubicBezTo>
                    <a:cubicBezTo>
                      <a:pt x="173" y="181"/>
                      <a:pt x="204" y="128"/>
                      <a:pt x="236" y="75"/>
                    </a:cubicBezTo>
                    <a:cubicBezTo>
                      <a:pt x="231" y="83"/>
                      <a:pt x="226" y="90"/>
                      <a:pt x="219" y="96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52"/>
              <p:cNvSpPr>
                <a:spLocks/>
              </p:cNvSpPr>
              <p:nvPr/>
            </p:nvSpPr>
            <p:spPr bwMode="auto">
              <a:xfrm>
                <a:off x="5455191" y="-1017249"/>
                <a:ext cx="585788" cy="1077913"/>
              </a:xfrm>
              <a:custGeom>
                <a:avLst/>
                <a:gdLst>
                  <a:gd name="T0" fmla="*/ 337 w 369"/>
                  <a:gd name="T1" fmla="*/ 21 h 679"/>
                  <a:gd name="T2" fmla="*/ 313 w 369"/>
                  <a:gd name="T3" fmla="*/ 37 h 679"/>
                  <a:gd name="T4" fmla="*/ 13 w 369"/>
                  <a:gd name="T5" fmla="*/ 232 h 679"/>
                  <a:gd name="T6" fmla="*/ 0 w 369"/>
                  <a:gd name="T7" fmla="*/ 679 h 679"/>
                  <a:gd name="T8" fmla="*/ 214 w 369"/>
                  <a:gd name="T9" fmla="*/ 540 h 679"/>
                  <a:gd name="T10" fmla="*/ 233 w 369"/>
                  <a:gd name="T11" fmla="*/ 530 h 679"/>
                  <a:gd name="T12" fmla="*/ 254 w 369"/>
                  <a:gd name="T13" fmla="*/ 514 h 679"/>
                  <a:gd name="T14" fmla="*/ 369 w 369"/>
                  <a:gd name="T15" fmla="*/ 0 h 679"/>
                  <a:gd name="T16" fmla="*/ 337 w 369"/>
                  <a:gd name="T17" fmla="*/ 21 h 6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9" h="679">
                    <a:moveTo>
                      <a:pt x="337" y="21"/>
                    </a:moveTo>
                    <a:lnTo>
                      <a:pt x="313" y="37"/>
                    </a:lnTo>
                    <a:lnTo>
                      <a:pt x="13" y="232"/>
                    </a:lnTo>
                    <a:lnTo>
                      <a:pt x="0" y="679"/>
                    </a:lnTo>
                    <a:lnTo>
                      <a:pt x="214" y="540"/>
                    </a:lnTo>
                    <a:lnTo>
                      <a:pt x="233" y="530"/>
                    </a:lnTo>
                    <a:lnTo>
                      <a:pt x="254" y="514"/>
                    </a:lnTo>
                    <a:lnTo>
                      <a:pt x="369" y="0"/>
                    </a:lnTo>
                    <a:lnTo>
                      <a:pt x="337" y="21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53"/>
              <p:cNvSpPr>
                <a:spLocks/>
              </p:cNvSpPr>
              <p:nvPr/>
            </p:nvSpPr>
            <p:spPr bwMode="auto">
              <a:xfrm>
                <a:off x="3847054" y="1544976"/>
                <a:ext cx="765175" cy="317500"/>
              </a:xfrm>
              <a:custGeom>
                <a:avLst/>
                <a:gdLst>
                  <a:gd name="T0" fmla="*/ 287 w 482"/>
                  <a:gd name="T1" fmla="*/ 0 h 200"/>
                  <a:gd name="T2" fmla="*/ 482 w 482"/>
                  <a:gd name="T3" fmla="*/ 53 h 200"/>
                  <a:gd name="T4" fmla="*/ 279 w 482"/>
                  <a:gd name="T5" fmla="*/ 198 h 200"/>
                  <a:gd name="T6" fmla="*/ 0 w 482"/>
                  <a:gd name="T7" fmla="*/ 200 h 200"/>
                  <a:gd name="T8" fmla="*/ 287 w 482"/>
                  <a:gd name="T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2" h="200">
                    <a:moveTo>
                      <a:pt x="287" y="0"/>
                    </a:moveTo>
                    <a:lnTo>
                      <a:pt x="482" y="53"/>
                    </a:lnTo>
                    <a:lnTo>
                      <a:pt x="279" y="198"/>
                    </a:lnTo>
                    <a:lnTo>
                      <a:pt x="0" y="200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54"/>
              <p:cNvSpPr>
                <a:spLocks/>
              </p:cNvSpPr>
              <p:nvPr/>
            </p:nvSpPr>
            <p:spPr bwMode="auto">
              <a:xfrm>
                <a:off x="3932779" y="486114"/>
                <a:ext cx="1104900" cy="1147763"/>
              </a:xfrm>
              <a:custGeom>
                <a:avLst/>
                <a:gdLst>
                  <a:gd name="T0" fmla="*/ 226 w 260"/>
                  <a:gd name="T1" fmla="*/ 83 h 270"/>
                  <a:gd name="T2" fmla="*/ 60 w 260"/>
                  <a:gd name="T3" fmla="*/ 35 h 270"/>
                  <a:gd name="T4" fmla="*/ 2 w 260"/>
                  <a:gd name="T5" fmla="*/ 143 h 270"/>
                  <a:gd name="T6" fmla="*/ 64 w 260"/>
                  <a:gd name="T7" fmla="*/ 240 h 270"/>
                  <a:gd name="T8" fmla="*/ 149 w 260"/>
                  <a:gd name="T9" fmla="*/ 267 h 270"/>
                  <a:gd name="T10" fmla="*/ 160 w 260"/>
                  <a:gd name="T11" fmla="*/ 270 h 270"/>
                  <a:gd name="T12" fmla="*/ 113 w 260"/>
                  <a:gd name="T13" fmla="*/ 144 h 270"/>
                  <a:gd name="T14" fmla="*/ 260 w 260"/>
                  <a:gd name="T15" fmla="*/ 151 h 270"/>
                  <a:gd name="T16" fmla="*/ 226 w 260"/>
                  <a:gd name="T17" fmla="*/ 83 h 270"/>
                  <a:gd name="T18" fmla="*/ 226 w 260"/>
                  <a:gd name="T19" fmla="*/ 83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0" h="270">
                    <a:moveTo>
                      <a:pt x="226" y="83"/>
                    </a:moveTo>
                    <a:cubicBezTo>
                      <a:pt x="196" y="23"/>
                      <a:pt x="118" y="0"/>
                      <a:pt x="60" y="35"/>
                    </a:cubicBezTo>
                    <a:cubicBezTo>
                      <a:pt x="22" y="57"/>
                      <a:pt x="0" y="99"/>
                      <a:pt x="2" y="143"/>
                    </a:cubicBezTo>
                    <a:cubicBezTo>
                      <a:pt x="5" y="183"/>
                      <a:pt x="28" y="221"/>
                      <a:pt x="64" y="240"/>
                    </a:cubicBezTo>
                    <a:cubicBezTo>
                      <a:pt x="90" y="254"/>
                      <a:pt x="121" y="259"/>
                      <a:pt x="149" y="267"/>
                    </a:cubicBezTo>
                    <a:cubicBezTo>
                      <a:pt x="153" y="268"/>
                      <a:pt x="157" y="269"/>
                      <a:pt x="160" y="270"/>
                    </a:cubicBezTo>
                    <a:cubicBezTo>
                      <a:pt x="107" y="255"/>
                      <a:pt x="84" y="190"/>
                      <a:pt x="113" y="144"/>
                    </a:cubicBezTo>
                    <a:cubicBezTo>
                      <a:pt x="147" y="89"/>
                      <a:pt x="231" y="93"/>
                      <a:pt x="260" y="151"/>
                    </a:cubicBezTo>
                    <a:cubicBezTo>
                      <a:pt x="249" y="129"/>
                      <a:pt x="237" y="106"/>
                      <a:pt x="226" y="83"/>
                    </a:cubicBezTo>
                    <a:cubicBezTo>
                      <a:pt x="221" y="74"/>
                      <a:pt x="226" y="83"/>
                      <a:pt x="226" y="83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55"/>
              <p:cNvSpPr>
                <a:spLocks/>
              </p:cNvSpPr>
              <p:nvPr/>
            </p:nvSpPr>
            <p:spPr bwMode="auto">
              <a:xfrm>
                <a:off x="4817016" y="-763249"/>
                <a:ext cx="658813" cy="1368425"/>
              </a:xfrm>
              <a:custGeom>
                <a:avLst/>
                <a:gdLst>
                  <a:gd name="T0" fmla="*/ 144 w 155"/>
                  <a:gd name="T1" fmla="*/ 21 h 322"/>
                  <a:gd name="T2" fmla="*/ 12 w 155"/>
                  <a:gd name="T3" fmla="*/ 64 h 322"/>
                  <a:gd name="T4" fmla="*/ 4 w 155"/>
                  <a:gd name="T5" fmla="*/ 174 h 322"/>
                  <a:gd name="T6" fmla="*/ 30 w 155"/>
                  <a:gd name="T7" fmla="*/ 247 h 322"/>
                  <a:gd name="T8" fmla="*/ 52 w 155"/>
                  <a:gd name="T9" fmla="*/ 322 h 322"/>
                  <a:gd name="T10" fmla="*/ 54 w 155"/>
                  <a:gd name="T11" fmla="*/ 217 h 322"/>
                  <a:gd name="T12" fmla="*/ 150 w 155"/>
                  <a:gd name="T13" fmla="*/ 194 h 322"/>
                  <a:gd name="T14" fmla="*/ 153 w 155"/>
                  <a:gd name="T15" fmla="*/ 107 h 322"/>
                  <a:gd name="T16" fmla="*/ 155 w 155"/>
                  <a:gd name="T17" fmla="*/ 50 h 322"/>
                  <a:gd name="T18" fmla="*/ 155 w 155"/>
                  <a:gd name="T19" fmla="*/ 27 h 322"/>
                  <a:gd name="T20" fmla="*/ 144 w 155"/>
                  <a:gd name="T21" fmla="*/ 21 h 322"/>
                  <a:gd name="T22" fmla="*/ 144 w 155"/>
                  <a:gd name="T23" fmla="*/ 21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5" h="322">
                    <a:moveTo>
                      <a:pt x="144" y="21"/>
                    </a:moveTo>
                    <a:cubicBezTo>
                      <a:pt x="96" y="0"/>
                      <a:pt x="29" y="12"/>
                      <a:pt x="12" y="64"/>
                    </a:cubicBezTo>
                    <a:cubicBezTo>
                      <a:pt x="2" y="97"/>
                      <a:pt x="0" y="140"/>
                      <a:pt x="4" y="174"/>
                    </a:cubicBezTo>
                    <a:cubicBezTo>
                      <a:pt x="7" y="200"/>
                      <a:pt x="22" y="222"/>
                      <a:pt x="30" y="247"/>
                    </a:cubicBezTo>
                    <a:cubicBezTo>
                      <a:pt x="37" y="272"/>
                      <a:pt x="44" y="297"/>
                      <a:pt x="52" y="322"/>
                    </a:cubicBezTo>
                    <a:cubicBezTo>
                      <a:pt x="43" y="291"/>
                      <a:pt x="39" y="247"/>
                      <a:pt x="54" y="217"/>
                    </a:cubicBezTo>
                    <a:cubicBezTo>
                      <a:pt x="70" y="183"/>
                      <a:pt x="120" y="174"/>
                      <a:pt x="150" y="194"/>
                    </a:cubicBezTo>
                    <a:cubicBezTo>
                      <a:pt x="151" y="165"/>
                      <a:pt x="152" y="136"/>
                      <a:pt x="153" y="107"/>
                    </a:cubicBezTo>
                    <a:cubicBezTo>
                      <a:pt x="153" y="88"/>
                      <a:pt x="154" y="69"/>
                      <a:pt x="155" y="50"/>
                    </a:cubicBezTo>
                    <a:cubicBezTo>
                      <a:pt x="155" y="44"/>
                      <a:pt x="155" y="33"/>
                      <a:pt x="155" y="27"/>
                    </a:cubicBezTo>
                    <a:cubicBezTo>
                      <a:pt x="155" y="26"/>
                      <a:pt x="152" y="24"/>
                      <a:pt x="144" y="21"/>
                    </a:cubicBezTo>
                    <a:cubicBezTo>
                      <a:pt x="140" y="19"/>
                      <a:pt x="148" y="23"/>
                      <a:pt x="144" y="21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56"/>
              <p:cNvSpPr>
                <a:spLocks/>
              </p:cNvSpPr>
              <p:nvPr/>
            </p:nvSpPr>
            <p:spPr bwMode="auto">
              <a:xfrm>
                <a:off x="4944016" y="668676"/>
                <a:ext cx="592138" cy="633413"/>
              </a:xfrm>
              <a:custGeom>
                <a:avLst/>
                <a:gdLst>
                  <a:gd name="T0" fmla="*/ 373 w 373"/>
                  <a:gd name="T1" fmla="*/ 0 h 399"/>
                  <a:gd name="T2" fmla="*/ 349 w 373"/>
                  <a:gd name="T3" fmla="*/ 212 h 399"/>
                  <a:gd name="T4" fmla="*/ 83 w 373"/>
                  <a:gd name="T5" fmla="*/ 399 h 399"/>
                  <a:gd name="T6" fmla="*/ 0 w 373"/>
                  <a:gd name="T7" fmla="*/ 263 h 399"/>
                  <a:gd name="T8" fmla="*/ 373 w 373"/>
                  <a:gd name="T9" fmla="*/ 0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3" h="399">
                    <a:moveTo>
                      <a:pt x="373" y="0"/>
                    </a:moveTo>
                    <a:lnTo>
                      <a:pt x="349" y="212"/>
                    </a:lnTo>
                    <a:lnTo>
                      <a:pt x="83" y="399"/>
                    </a:lnTo>
                    <a:lnTo>
                      <a:pt x="0" y="263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57"/>
              <p:cNvSpPr>
                <a:spLocks/>
              </p:cNvSpPr>
              <p:nvPr/>
            </p:nvSpPr>
            <p:spPr bwMode="auto">
              <a:xfrm>
                <a:off x="6066379" y="-1515724"/>
                <a:ext cx="736600" cy="1177925"/>
              </a:xfrm>
              <a:custGeom>
                <a:avLst/>
                <a:gdLst>
                  <a:gd name="T0" fmla="*/ 166 w 464"/>
                  <a:gd name="T1" fmla="*/ 196 h 742"/>
                  <a:gd name="T2" fmla="*/ 0 w 464"/>
                  <a:gd name="T3" fmla="*/ 742 h 742"/>
                  <a:gd name="T4" fmla="*/ 22 w 464"/>
                  <a:gd name="T5" fmla="*/ 728 h 742"/>
                  <a:gd name="T6" fmla="*/ 41 w 464"/>
                  <a:gd name="T7" fmla="*/ 715 h 742"/>
                  <a:gd name="T8" fmla="*/ 212 w 464"/>
                  <a:gd name="T9" fmla="*/ 603 h 742"/>
                  <a:gd name="T10" fmla="*/ 464 w 464"/>
                  <a:gd name="T11" fmla="*/ 0 h 742"/>
                  <a:gd name="T12" fmla="*/ 166 w 464"/>
                  <a:gd name="T13" fmla="*/ 196 h 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4" h="742">
                    <a:moveTo>
                      <a:pt x="166" y="196"/>
                    </a:moveTo>
                    <a:lnTo>
                      <a:pt x="0" y="742"/>
                    </a:lnTo>
                    <a:lnTo>
                      <a:pt x="22" y="728"/>
                    </a:lnTo>
                    <a:lnTo>
                      <a:pt x="41" y="715"/>
                    </a:lnTo>
                    <a:lnTo>
                      <a:pt x="212" y="603"/>
                    </a:lnTo>
                    <a:lnTo>
                      <a:pt x="464" y="0"/>
                    </a:lnTo>
                    <a:lnTo>
                      <a:pt x="166" y="196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36"/>
              <p:cNvSpPr>
                <a:spLocks/>
              </p:cNvSpPr>
              <p:nvPr/>
            </p:nvSpPr>
            <p:spPr bwMode="auto">
              <a:xfrm>
                <a:off x="4300084" y="1485900"/>
                <a:ext cx="415925" cy="119063"/>
              </a:xfrm>
              <a:custGeom>
                <a:avLst/>
                <a:gdLst>
                  <a:gd name="T0" fmla="*/ 74 w 98"/>
                  <a:gd name="T1" fmla="*/ 24 h 28"/>
                  <a:gd name="T2" fmla="*/ 0 w 98"/>
                  <a:gd name="T3" fmla="*/ 0 h 28"/>
                  <a:gd name="T4" fmla="*/ 3 w 98"/>
                  <a:gd name="T5" fmla="*/ 1 h 28"/>
                  <a:gd name="T6" fmla="*/ 6 w 98"/>
                  <a:gd name="T7" fmla="*/ 2 h 28"/>
                  <a:gd name="T8" fmla="*/ 9 w 98"/>
                  <a:gd name="T9" fmla="*/ 3 h 28"/>
                  <a:gd name="T10" fmla="*/ 12 w 98"/>
                  <a:gd name="T11" fmla="*/ 4 h 28"/>
                  <a:gd name="T12" fmla="*/ 18 w 98"/>
                  <a:gd name="T13" fmla="*/ 5 h 28"/>
                  <a:gd name="T14" fmla="*/ 23 w 98"/>
                  <a:gd name="T15" fmla="*/ 5 h 28"/>
                  <a:gd name="T16" fmla="*/ 28 w 98"/>
                  <a:gd name="T17" fmla="*/ 6 h 28"/>
                  <a:gd name="T18" fmla="*/ 34 w 98"/>
                  <a:gd name="T19" fmla="*/ 6 h 28"/>
                  <a:gd name="T20" fmla="*/ 98 w 98"/>
                  <a:gd name="T21" fmla="*/ 28 h 28"/>
                  <a:gd name="T22" fmla="*/ 94 w 98"/>
                  <a:gd name="T23" fmla="*/ 28 h 28"/>
                  <a:gd name="T24" fmla="*/ 90 w 98"/>
                  <a:gd name="T25" fmla="*/ 28 h 28"/>
                  <a:gd name="T26" fmla="*/ 86 w 98"/>
                  <a:gd name="T27" fmla="*/ 27 h 28"/>
                  <a:gd name="T28" fmla="*/ 82 w 98"/>
                  <a:gd name="T29" fmla="*/ 27 h 28"/>
                  <a:gd name="T30" fmla="*/ 80 w 98"/>
                  <a:gd name="T31" fmla="*/ 26 h 28"/>
                  <a:gd name="T32" fmla="*/ 78 w 98"/>
                  <a:gd name="T33" fmla="*/ 26 h 28"/>
                  <a:gd name="T34" fmla="*/ 76 w 98"/>
                  <a:gd name="T35" fmla="*/ 25 h 28"/>
                  <a:gd name="T36" fmla="*/ 74 w 98"/>
                  <a:gd name="T37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8" h="28">
                    <a:moveTo>
                      <a:pt x="74" y="2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1"/>
                      <a:pt x="3" y="1"/>
                    </a:cubicBezTo>
                    <a:cubicBezTo>
                      <a:pt x="4" y="2"/>
                      <a:pt x="5" y="2"/>
                      <a:pt x="6" y="2"/>
                    </a:cubicBezTo>
                    <a:cubicBezTo>
                      <a:pt x="7" y="2"/>
                      <a:pt x="8" y="3"/>
                      <a:pt x="9" y="3"/>
                    </a:cubicBezTo>
                    <a:cubicBezTo>
                      <a:pt x="10" y="3"/>
                      <a:pt x="11" y="3"/>
                      <a:pt x="12" y="4"/>
                    </a:cubicBezTo>
                    <a:cubicBezTo>
                      <a:pt x="14" y="4"/>
                      <a:pt x="16" y="4"/>
                      <a:pt x="18" y="5"/>
                    </a:cubicBezTo>
                    <a:cubicBezTo>
                      <a:pt x="19" y="5"/>
                      <a:pt x="21" y="5"/>
                      <a:pt x="23" y="5"/>
                    </a:cubicBezTo>
                    <a:cubicBezTo>
                      <a:pt x="25" y="5"/>
                      <a:pt x="26" y="5"/>
                      <a:pt x="28" y="6"/>
                    </a:cubicBezTo>
                    <a:cubicBezTo>
                      <a:pt x="30" y="6"/>
                      <a:pt x="32" y="6"/>
                      <a:pt x="34" y="6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6" y="28"/>
                      <a:pt x="95" y="28"/>
                      <a:pt x="94" y="28"/>
                    </a:cubicBezTo>
                    <a:cubicBezTo>
                      <a:pt x="93" y="28"/>
                      <a:pt x="91" y="28"/>
                      <a:pt x="90" y="28"/>
                    </a:cubicBezTo>
                    <a:cubicBezTo>
                      <a:pt x="89" y="28"/>
                      <a:pt x="87" y="28"/>
                      <a:pt x="86" y="27"/>
                    </a:cubicBezTo>
                    <a:cubicBezTo>
                      <a:pt x="85" y="27"/>
                      <a:pt x="84" y="27"/>
                      <a:pt x="82" y="27"/>
                    </a:cubicBezTo>
                    <a:cubicBezTo>
                      <a:pt x="82" y="27"/>
                      <a:pt x="81" y="26"/>
                      <a:pt x="80" y="26"/>
                    </a:cubicBezTo>
                    <a:cubicBezTo>
                      <a:pt x="79" y="26"/>
                      <a:pt x="79" y="26"/>
                      <a:pt x="78" y="26"/>
                    </a:cubicBezTo>
                    <a:cubicBezTo>
                      <a:pt x="77" y="26"/>
                      <a:pt x="77" y="25"/>
                      <a:pt x="76" y="25"/>
                    </a:cubicBezTo>
                    <a:cubicBezTo>
                      <a:pt x="75" y="25"/>
                      <a:pt x="74" y="25"/>
                      <a:pt x="74" y="2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37"/>
              <p:cNvSpPr>
                <a:spLocks/>
              </p:cNvSpPr>
              <p:nvPr/>
            </p:nvSpPr>
            <p:spPr bwMode="auto">
              <a:xfrm>
                <a:off x="4300084" y="1485900"/>
                <a:ext cx="415925" cy="119063"/>
              </a:xfrm>
              <a:custGeom>
                <a:avLst/>
                <a:gdLst>
                  <a:gd name="T0" fmla="*/ 34 w 98"/>
                  <a:gd name="T1" fmla="*/ 6 h 28"/>
                  <a:gd name="T2" fmla="*/ 98 w 98"/>
                  <a:gd name="T3" fmla="*/ 28 h 28"/>
                  <a:gd name="T4" fmla="*/ 94 w 98"/>
                  <a:gd name="T5" fmla="*/ 28 h 28"/>
                  <a:gd name="T6" fmla="*/ 90 w 98"/>
                  <a:gd name="T7" fmla="*/ 28 h 28"/>
                  <a:gd name="T8" fmla="*/ 86 w 98"/>
                  <a:gd name="T9" fmla="*/ 27 h 28"/>
                  <a:gd name="T10" fmla="*/ 82 w 98"/>
                  <a:gd name="T11" fmla="*/ 27 h 28"/>
                  <a:gd name="T12" fmla="*/ 80 w 98"/>
                  <a:gd name="T13" fmla="*/ 26 h 28"/>
                  <a:gd name="T14" fmla="*/ 78 w 98"/>
                  <a:gd name="T15" fmla="*/ 26 h 28"/>
                  <a:gd name="T16" fmla="*/ 76 w 98"/>
                  <a:gd name="T17" fmla="*/ 25 h 28"/>
                  <a:gd name="T18" fmla="*/ 74 w 98"/>
                  <a:gd name="T19" fmla="*/ 24 h 28"/>
                  <a:gd name="T20" fmla="*/ 0 w 98"/>
                  <a:gd name="T21" fmla="*/ 0 h 28"/>
                  <a:gd name="T22" fmla="*/ 3 w 98"/>
                  <a:gd name="T23" fmla="*/ 1 h 28"/>
                  <a:gd name="T24" fmla="*/ 6 w 98"/>
                  <a:gd name="T25" fmla="*/ 2 h 28"/>
                  <a:gd name="T26" fmla="*/ 9 w 98"/>
                  <a:gd name="T27" fmla="*/ 3 h 28"/>
                  <a:gd name="T28" fmla="*/ 12 w 98"/>
                  <a:gd name="T29" fmla="*/ 4 h 28"/>
                  <a:gd name="T30" fmla="*/ 18 w 98"/>
                  <a:gd name="T31" fmla="*/ 5 h 28"/>
                  <a:gd name="T32" fmla="*/ 23 w 98"/>
                  <a:gd name="T33" fmla="*/ 5 h 28"/>
                  <a:gd name="T34" fmla="*/ 28 w 98"/>
                  <a:gd name="T35" fmla="*/ 6 h 28"/>
                  <a:gd name="T36" fmla="*/ 34 w 98"/>
                  <a:gd name="T3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8" h="28">
                    <a:moveTo>
                      <a:pt x="34" y="6"/>
                    </a:moveTo>
                    <a:cubicBezTo>
                      <a:pt x="98" y="28"/>
                      <a:pt x="98" y="28"/>
                      <a:pt x="98" y="28"/>
                    </a:cubicBezTo>
                    <a:cubicBezTo>
                      <a:pt x="96" y="28"/>
                      <a:pt x="95" y="28"/>
                      <a:pt x="94" y="28"/>
                    </a:cubicBezTo>
                    <a:cubicBezTo>
                      <a:pt x="93" y="28"/>
                      <a:pt x="91" y="28"/>
                      <a:pt x="90" y="28"/>
                    </a:cubicBezTo>
                    <a:cubicBezTo>
                      <a:pt x="89" y="28"/>
                      <a:pt x="87" y="28"/>
                      <a:pt x="86" y="27"/>
                    </a:cubicBezTo>
                    <a:cubicBezTo>
                      <a:pt x="85" y="27"/>
                      <a:pt x="84" y="27"/>
                      <a:pt x="82" y="27"/>
                    </a:cubicBezTo>
                    <a:cubicBezTo>
                      <a:pt x="82" y="27"/>
                      <a:pt x="81" y="26"/>
                      <a:pt x="80" y="26"/>
                    </a:cubicBezTo>
                    <a:cubicBezTo>
                      <a:pt x="79" y="26"/>
                      <a:pt x="79" y="26"/>
                      <a:pt x="78" y="26"/>
                    </a:cubicBezTo>
                    <a:cubicBezTo>
                      <a:pt x="77" y="26"/>
                      <a:pt x="77" y="25"/>
                      <a:pt x="76" y="25"/>
                    </a:cubicBezTo>
                    <a:cubicBezTo>
                      <a:pt x="75" y="25"/>
                      <a:pt x="74" y="25"/>
                      <a:pt x="74" y="2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1"/>
                      <a:pt x="3" y="1"/>
                    </a:cubicBezTo>
                    <a:cubicBezTo>
                      <a:pt x="4" y="2"/>
                      <a:pt x="5" y="2"/>
                      <a:pt x="6" y="2"/>
                    </a:cubicBezTo>
                    <a:cubicBezTo>
                      <a:pt x="7" y="2"/>
                      <a:pt x="8" y="3"/>
                      <a:pt x="9" y="3"/>
                    </a:cubicBezTo>
                    <a:cubicBezTo>
                      <a:pt x="10" y="3"/>
                      <a:pt x="11" y="3"/>
                      <a:pt x="12" y="4"/>
                    </a:cubicBezTo>
                    <a:cubicBezTo>
                      <a:pt x="14" y="4"/>
                      <a:pt x="16" y="4"/>
                      <a:pt x="18" y="5"/>
                    </a:cubicBezTo>
                    <a:cubicBezTo>
                      <a:pt x="19" y="5"/>
                      <a:pt x="21" y="5"/>
                      <a:pt x="23" y="5"/>
                    </a:cubicBezTo>
                    <a:cubicBezTo>
                      <a:pt x="25" y="5"/>
                      <a:pt x="26" y="5"/>
                      <a:pt x="28" y="6"/>
                    </a:cubicBezTo>
                    <a:cubicBezTo>
                      <a:pt x="30" y="6"/>
                      <a:pt x="32" y="6"/>
                      <a:pt x="34" y="6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38"/>
              <p:cNvSpPr>
                <a:spLocks/>
              </p:cNvSpPr>
              <p:nvPr/>
            </p:nvSpPr>
            <p:spPr bwMode="auto">
              <a:xfrm>
                <a:off x="4835071" y="838200"/>
                <a:ext cx="204788" cy="554038"/>
              </a:xfrm>
              <a:custGeom>
                <a:avLst/>
                <a:gdLst>
                  <a:gd name="T0" fmla="*/ 47 w 48"/>
                  <a:gd name="T1" fmla="*/ 100 h 130"/>
                  <a:gd name="T2" fmla="*/ 30 w 48"/>
                  <a:gd name="T3" fmla="*/ 53 h 130"/>
                  <a:gd name="T4" fmla="*/ 0 w 48"/>
                  <a:gd name="T5" fmla="*/ 0 h 130"/>
                  <a:gd name="T6" fmla="*/ 9 w 48"/>
                  <a:gd name="T7" fmla="*/ 51 h 130"/>
                  <a:gd name="T8" fmla="*/ 6 w 48"/>
                  <a:gd name="T9" fmla="*/ 78 h 130"/>
                  <a:gd name="T10" fmla="*/ 5 w 48"/>
                  <a:gd name="T11" fmla="*/ 88 h 130"/>
                  <a:gd name="T12" fmla="*/ 43 w 48"/>
                  <a:gd name="T13" fmla="*/ 130 h 130"/>
                  <a:gd name="T14" fmla="*/ 47 w 48"/>
                  <a:gd name="T15" fmla="*/ 100 h 130"/>
                  <a:gd name="T16" fmla="*/ 47 w 48"/>
                  <a:gd name="T17" fmla="*/ 10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130">
                    <a:moveTo>
                      <a:pt x="47" y="100"/>
                    </a:moveTo>
                    <a:cubicBezTo>
                      <a:pt x="46" y="82"/>
                      <a:pt x="38" y="68"/>
                      <a:pt x="30" y="53"/>
                    </a:cubicBezTo>
                    <a:cubicBezTo>
                      <a:pt x="20" y="35"/>
                      <a:pt x="10" y="17"/>
                      <a:pt x="0" y="0"/>
                    </a:cubicBezTo>
                    <a:cubicBezTo>
                      <a:pt x="9" y="15"/>
                      <a:pt x="9" y="33"/>
                      <a:pt x="9" y="51"/>
                    </a:cubicBezTo>
                    <a:cubicBezTo>
                      <a:pt x="9" y="60"/>
                      <a:pt x="8" y="70"/>
                      <a:pt x="6" y="78"/>
                    </a:cubicBezTo>
                    <a:cubicBezTo>
                      <a:pt x="6" y="80"/>
                      <a:pt x="3" y="86"/>
                      <a:pt x="5" y="88"/>
                    </a:cubicBezTo>
                    <a:cubicBezTo>
                      <a:pt x="16" y="102"/>
                      <a:pt x="31" y="116"/>
                      <a:pt x="43" y="130"/>
                    </a:cubicBezTo>
                    <a:cubicBezTo>
                      <a:pt x="47" y="121"/>
                      <a:pt x="48" y="110"/>
                      <a:pt x="47" y="100"/>
                    </a:cubicBezTo>
                    <a:cubicBezTo>
                      <a:pt x="47" y="99"/>
                      <a:pt x="48" y="101"/>
                      <a:pt x="47" y="10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39"/>
              <p:cNvSpPr>
                <a:spLocks/>
              </p:cNvSpPr>
              <p:nvPr/>
            </p:nvSpPr>
            <p:spPr bwMode="auto">
              <a:xfrm>
                <a:off x="6073321" y="2790825"/>
                <a:ext cx="501650" cy="960438"/>
              </a:xfrm>
              <a:custGeom>
                <a:avLst/>
                <a:gdLst>
                  <a:gd name="T0" fmla="*/ 40 w 118"/>
                  <a:gd name="T1" fmla="*/ 0 h 226"/>
                  <a:gd name="T2" fmla="*/ 11 w 118"/>
                  <a:gd name="T3" fmla="*/ 88 h 226"/>
                  <a:gd name="T4" fmla="*/ 31 w 118"/>
                  <a:gd name="T5" fmla="*/ 127 h 226"/>
                  <a:gd name="T6" fmla="*/ 85 w 118"/>
                  <a:gd name="T7" fmla="*/ 226 h 226"/>
                  <a:gd name="T8" fmla="*/ 118 w 118"/>
                  <a:gd name="T9" fmla="*/ 88 h 226"/>
                  <a:gd name="T10" fmla="*/ 40 w 118"/>
                  <a:gd name="T11" fmla="*/ 0 h 226"/>
                  <a:gd name="T12" fmla="*/ 40 w 118"/>
                  <a:gd name="T13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8" h="226">
                    <a:moveTo>
                      <a:pt x="40" y="0"/>
                    </a:moveTo>
                    <a:cubicBezTo>
                      <a:pt x="12" y="19"/>
                      <a:pt x="0" y="56"/>
                      <a:pt x="11" y="88"/>
                    </a:cubicBezTo>
                    <a:cubicBezTo>
                      <a:pt x="16" y="101"/>
                      <a:pt x="25" y="114"/>
                      <a:pt x="31" y="127"/>
                    </a:cubicBezTo>
                    <a:cubicBezTo>
                      <a:pt x="49" y="160"/>
                      <a:pt x="67" y="193"/>
                      <a:pt x="85" y="226"/>
                    </a:cubicBezTo>
                    <a:cubicBezTo>
                      <a:pt x="60" y="179"/>
                      <a:pt x="74" y="119"/>
                      <a:pt x="118" y="88"/>
                    </a:cubicBezTo>
                    <a:cubicBezTo>
                      <a:pt x="92" y="59"/>
                      <a:pt x="66" y="30"/>
                      <a:pt x="40" y="0"/>
                    </a:cubicBezTo>
                    <a:cubicBezTo>
                      <a:pt x="38" y="1"/>
                      <a:pt x="40" y="0"/>
                      <a:pt x="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40"/>
              <p:cNvSpPr>
                <a:spLocks/>
              </p:cNvSpPr>
              <p:nvPr/>
            </p:nvSpPr>
            <p:spPr bwMode="auto">
              <a:xfrm>
                <a:off x="6527346" y="2747962"/>
                <a:ext cx="582613" cy="433388"/>
              </a:xfrm>
              <a:custGeom>
                <a:avLst/>
                <a:gdLst>
                  <a:gd name="T0" fmla="*/ 23 w 137"/>
                  <a:gd name="T1" fmla="*/ 13 h 102"/>
                  <a:gd name="T2" fmla="*/ 137 w 137"/>
                  <a:gd name="T3" fmla="*/ 102 h 102"/>
                  <a:gd name="T4" fmla="*/ 135 w 137"/>
                  <a:gd name="T5" fmla="*/ 100 h 102"/>
                  <a:gd name="T6" fmla="*/ 133 w 137"/>
                  <a:gd name="T7" fmla="*/ 99 h 102"/>
                  <a:gd name="T8" fmla="*/ 131 w 137"/>
                  <a:gd name="T9" fmla="*/ 97 h 102"/>
                  <a:gd name="T10" fmla="*/ 128 w 137"/>
                  <a:gd name="T11" fmla="*/ 96 h 102"/>
                  <a:gd name="T12" fmla="*/ 123 w 137"/>
                  <a:gd name="T13" fmla="*/ 92 h 102"/>
                  <a:gd name="T14" fmla="*/ 117 w 137"/>
                  <a:gd name="T15" fmla="*/ 89 h 102"/>
                  <a:gd name="T16" fmla="*/ 111 w 137"/>
                  <a:gd name="T17" fmla="*/ 87 h 102"/>
                  <a:gd name="T18" fmla="*/ 105 w 137"/>
                  <a:gd name="T19" fmla="*/ 85 h 102"/>
                  <a:gd name="T20" fmla="*/ 0 w 137"/>
                  <a:gd name="T21" fmla="*/ 0 h 102"/>
                  <a:gd name="T22" fmla="*/ 4 w 137"/>
                  <a:gd name="T23" fmla="*/ 2 h 102"/>
                  <a:gd name="T24" fmla="*/ 8 w 137"/>
                  <a:gd name="T25" fmla="*/ 4 h 102"/>
                  <a:gd name="T26" fmla="*/ 12 w 137"/>
                  <a:gd name="T27" fmla="*/ 6 h 102"/>
                  <a:gd name="T28" fmla="*/ 16 w 137"/>
                  <a:gd name="T29" fmla="*/ 8 h 102"/>
                  <a:gd name="T30" fmla="*/ 18 w 137"/>
                  <a:gd name="T31" fmla="*/ 9 h 102"/>
                  <a:gd name="T32" fmla="*/ 20 w 137"/>
                  <a:gd name="T33" fmla="*/ 10 h 102"/>
                  <a:gd name="T34" fmla="*/ 21 w 137"/>
                  <a:gd name="T35" fmla="*/ 12 h 102"/>
                  <a:gd name="T36" fmla="*/ 23 w 137"/>
                  <a:gd name="T37" fmla="*/ 13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7" h="102">
                    <a:moveTo>
                      <a:pt x="23" y="13"/>
                    </a:moveTo>
                    <a:cubicBezTo>
                      <a:pt x="61" y="42"/>
                      <a:pt x="99" y="72"/>
                      <a:pt x="137" y="102"/>
                    </a:cubicBezTo>
                    <a:cubicBezTo>
                      <a:pt x="137" y="101"/>
                      <a:pt x="136" y="101"/>
                      <a:pt x="135" y="100"/>
                    </a:cubicBezTo>
                    <a:cubicBezTo>
                      <a:pt x="134" y="100"/>
                      <a:pt x="134" y="99"/>
                      <a:pt x="133" y="99"/>
                    </a:cubicBezTo>
                    <a:cubicBezTo>
                      <a:pt x="132" y="98"/>
                      <a:pt x="131" y="98"/>
                      <a:pt x="131" y="97"/>
                    </a:cubicBezTo>
                    <a:cubicBezTo>
                      <a:pt x="130" y="97"/>
                      <a:pt x="129" y="96"/>
                      <a:pt x="128" y="96"/>
                    </a:cubicBezTo>
                    <a:cubicBezTo>
                      <a:pt x="126" y="94"/>
                      <a:pt x="125" y="93"/>
                      <a:pt x="123" y="92"/>
                    </a:cubicBezTo>
                    <a:cubicBezTo>
                      <a:pt x="121" y="91"/>
                      <a:pt x="119" y="90"/>
                      <a:pt x="117" y="89"/>
                    </a:cubicBezTo>
                    <a:cubicBezTo>
                      <a:pt x="115" y="89"/>
                      <a:pt x="113" y="88"/>
                      <a:pt x="111" y="87"/>
                    </a:cubicBezTo>
                    <a:cubicBezTo>
                      <a:pt x="109" y="86"/>
                      <a:pt x="107" y="85"/>
                      <a:pt x="105" y="8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3" y="1"/>
                      <a:pt x="4" y="2"/>
                    </a:cubicBezTo>
                    <a:cubicBezTo>
                      <a:pt x="6" y="3"/>
                      <a:pt x="7" y="3"/>
                      <a:pt x="8" y="4"/>
                    </a:cubicBezTo>
                    <a:cubicBezTo>
                      <a:pt x="10" y="4"/>
                      <a:pt x="11" y="5"/>
                      <a:pt x="12" y="6"/>
                    </a:cubicBezTo>
                    <a:cubicBezTo>
                      <a:pt x="14" y="7"/>
                      <a:pt x="15" y="7"/>
                      <a:pt x="16" y="8"/>
                    </a:cubicBezTo>
                    <a:cubicBezTo>
                      <a:pt x="17" y="9"/>
                      <a:pt x="17" y="9"/>
                      <a:pt x="18" y="9"/>
                    </a:cubicBezTo>
                    <a:cubicBezTo>
                      <a:pt x="19" y="10"/>
                      <a:pt x="19" y="10"/>
                      <a:pt x="20" y="10"/>
                    </a:cubicBezTo>
                    <a:cubicBezTo>
                      <a:pt x="20" y="11"/>
                      <a:pt x="21" y="11"/>
                      <a:pt x="21" y="12"/>
                    </a:cubicBezTo>
                    <a:cubicBezTo>
                      <a:pt x="22" y="12"/>
                      <a:pt x="22" y="12"/>
                      <a:pt x="23" y="13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41"/>
              <p:cNvSpPr>
                <a:spLocks/>
              </p:cNvSpPr>
              <p:nvPr/>
            </p:nvSpPr>
            <p:spPr bwMode="auto">
              <a:xfrm>
                <a:off x="6527346" y="2747962"/>
                <a:ext cx="455613" cy="361950"/>
              </a:xfrm>
              <a:custGeom>
                <a:avLst/>
                <a:gdLst>
                  <a:gd name="T0" fmla="*/ 105 w 107"/>
                  <a:gd name="T1" fmla="*/ 85 h 85"/>
                  <a:gd name="T2" fmla="*/ 0 w 107"/>
                  <a:gd name="T3" fmla="*/ 0 h 85"/>
                  <a:gd name="T4" fmla="*/ 0 w 107"/>
                  <a:gd name="T5" fmla="*/ 0 h 85"/>
                  <a:gd name="T6" fmla="*/ 1 w 107"/>
                  <a:gd name="T7" fmla="*/ 1 h 85"/>
                  <a:gd name="T8" fmla="*/ 1 w 107"/>
                  <a:gd name="T9" fmla="*/ 1 h 85"/>
                  <a:gd name="T10" fmla="*/ 2 w 107"/>
                  <a:gd name="T11" fmla="*/ 1 h 85"/>
                  <a:gd name="T12" fmla="*/ 107 w 107"/>
                  <a:gd name="T13" fmla="*/ 85 h 85"/>
                  <a:gd name="T14" fmla="*/ 107 w 107"/>
                  <a:gd name="T15" fmla="*/ 85 h 85"/>
                  <a:gd name="T16" fmla="*/ 106 w 107"/>
                  <a:gd name="T17" fmla="*/ 85 h 85"/>
                  <a:gd name="T18" fmla="*/ 106 w 107"/>
                  <a:gd name="T19" fmla="*/ 85 h 85"/>
                  <a:gd name="T20" fmla="*/ 105 w 107"/>
                  <a:gd name="T21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7" h="85">
                    <a:moveTo>
                      <a:pt x="105" y="8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107" y="85"/>
                      <a:pt x="107" y="85"/>
                      <a:pt x="107" y="85"/>
                    </a:cubicBezTo>
                    <a:cubicBezTo>
                      <a:pt x="107" y="85"/>
                      <a:pt x="107" y="85"/>
                      <a:pt x="107" y="85"/>
                    </a:cubicBezTo>
                    <a:cubicBezTo>
                      <a:pt x="107" y="85"/>
                      <a:pt x="106" y="85"/>
                      <a:pt x="106" y="85"/>
                    </a:cubicBezTo>
                    <a:cubicBezTo>
                      <a:pt x="106" y="85"/>
                      <a:pt x="106" y="85"/>
                      <a:pt x="106" y="85"/>
                    </a:cubicBezTo>
                    <a:cubicBezTo>
                      <a:pt x="105" y="85"/>
                      <a:pt x="105" y="85"/>
                      <a:pt x="105" y="8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42"/>
              <p:cNvSpPr>
                <a:spLocks/>
              </p:cNvSpPr>
              <p:nvPr/>
            </p:nvSpPr>
            <p:spPr bwMode="auto">
              <a:xfrm>
                <a:off x="6536871" y="2752725"/>
                <a:ext cx="531813" cy="398463"/>
              </a:xfrm>
              <a:custGeom>
                <a:avLst/>
                <a:gdLst>
                  <a:gd name="T0" fmla="*/ 105 w 125"/>
                  <a:gd name="T1" fmla="*/ 84 h 94"/>
                  <a:gd name="T2" fmla="*/ 0 w 125"/>
                  <a:gd name="T3" fmla="*/ 0 h 94"/>
                  <a:gd name="T4" fmla="*/ 3 w 125"/>
                  <a:gd name="T5" fmla="*/ 1 h 94"/>
                  <a:gd name="T6" fmla="*/ 7 w 125"/>
                  <a:gd name="T7" fmla="*/ 3 h 94"/>
                  <a:gd name="T8" fmla="*/ 10 w 125"/>
                  <a:gd name="T9" fmla="*/ 5 h 94"/>
                  <a:gd name="T10" fmla="*/ 13 w 125"/>
                  <a:gd name="T11" fmla="*/ 7 h 94"/>
                  <a:gd name="T12" fmla="*/ 125 w 125"/>
                  <a:gd name="T13" fmla="*/ 94 h 94"/>
                  <a:gd name="T14" fmla="*/ 120 w 125"/>
                  <a:gd name="T15" fmla="*/ 91 h 94"/>
                  <a:gd name="T16" fmla="*/ 115 w 125"/>
                  <a:gd name="T17" fmla="*/ 89 h 94"/>
                  <a:gd name="T18" fmla="*/ 111 w 125"/>
                  <a:gd name="T19" fmla="*/ 86 h 94"/>
                  <a:gd name="T20" fmla="*/ 105 w 125"/>
                  <a:gd name="T21" fmla="*/ 8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5" h="94">
                    <a:moveTo>
                      <a:pt x="105" y="8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1"/>
                      <a:pt x="3" y="1"/>
                    </a:cubicBezTo>
                    <a:cubicBezTo>
                      <a:pt x="4" y="2"/>
                      <a:pt x="6" y="2"/>
                      <a:pt x="7" y="3"/>
                    </a:cubicBezTo>
                    <a:cubicBezTo>
                      <a:pt x="8" y="3"/>
                      <a:pt x="9" y="4"/>
                      <a:pt x="10" y="5"/>
                    </a:cubicBezTo>
                    <a:cubicBezTo>
                      <a:pt x="11" y="5"/>
                      <a:pt x="12" y="6"/>
                      <a:pt x="13" y="7"/>
                    </a:cubicBezTo>
                    <a:cubicBezTo>
                      <a:pt x="125" y="94"/>
                      <a:pt x="125" y="94"/>
                      <a:pt x="125" y="94"/>
                    </a:cubicBezTo>
                    <a:cubicBezTo>
                      <a:pt x="123" y="93"/>
                      <a:pt x="122" y="92"/>
                      <a:pt x="120" y="91"/>
                    </a:cubicBezTo>
                    <a:cubicBezTo>
                      <a:pt x="119" y="90"/>
                      <a:pt x="117" y="89"/>
                      <a:pt x="115" y="89"/>
                    </a:cubicBezTo>
                    <a:cubicBezTo>
                      <a:pt x="114" y="88"/>
                      <a:pt x="112" y="87"/>
                      <a:pt x="111" y="86"/>
                    </a:cubicBezTo>
                    <a:cubicBezTo>
                      <a:pt x="109" y="86"/>
                      <a:pt x="107" y="85"/>
                      <a:pt x="105" y="8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43"/>
              <p:cNvSpPr>
                <a:spLocks/>
              </p:cNvSpPr>
              <p:nvPr/>
            </p:nvSpPr>
            <p:spPr bwMode="auto">
              <a:xfrm>
                <a:off x="6592434" y="2781300"/>
                <a:ext cx="517525" cy="400050"/>
              </a:xfrm>
              <a:custGeom>
                <a:avLst/>
                <a:gdLst>
                  <a:gd name="T0" fmla="*/ 112 w 122"/>
                  <a:gd name="T1" fmla="*/ 87 h 94"/>
                  <a:gd name="T2" fmla="*/ 0 w 122"/>
                  <a:gd name="T3" fmla="*/ 0 h 94"/>
                  <a:gd name="T4" fmla="*/ 1 w 122"/>
                  <a:gd name="T5" fmla="*/ 0 h 94"/>
                  <a:gd name="T6" fmla="*/ 1 w 122"/>
                  <a:gd name="T7" fmla="*/ 0 h 94"/>
                  <a:gd name="T8" fmla="*/ 1 w 122"/>
                  <a:gd name="T9" fmla="*/ 0 h 94"/>
                  <a:gd name="T10" fmla="*/ 1 w 122"/>
                  <a:gd name="T11" fmla="*/ 0 h 94"/>
                  <a:gd name="T12" fmla="*/ 3 w 122"/>
                  <a:gd name="T13" fmla="*/ 1 h 94"/>
                  <a:gd name="T14" fmla="*/ 5 w 122"/>
                  <a:gd name="T15" fmla="*/ 2 h 94"/>
                  <a:gd name="T16" fmla="*/ 6 w 122"/>
                  <a:gd name="T17" fmla="*/ 4 h 94"/>
                  <a:gd name="T18" fmla="*/ 8 w 122"/>
                  <a:gd name="T19" fmla="*/ 5 h 94"/>
                  <a:gd name="T20" fmla="*/ 122 w 122"/>
                  <a:gd name="T21" fmla="*/ 94 h 94"/>
                  <a:gd name="T22" fmla="*/ 120 w 122"/>
                  <a:gd name="T23" fmla="*/ 92 h 94"/>
                  <a:gd name="T24" fmla="*/ 118 w 122"/>
                  <a:gd name="T25" fmla="*/ 91 h 94"/>
                  <a:gd name="T26" fmla="*/ 116 w 122"/>
                  <a:gd name="T27" fmla="*/ 89 h 94"/>
                  <a:gd name="T28" fmla="*/ 113 w 122"/>
                  <a:gd name="T29" fmla="*/ 88 h 94"/>
                  <a:gd name="T30" fmla="*/ 113 w 122"/>
                  <a:gd name="T31" fmla="*/ 87 h 94"/>
                  <a:gd name="T32" fmla="*/ 113 w 122"/>
                  <a:gd name="T33" fmla="*/ 87 h 94"/>
                  <a:gd name="T34" fmla="*/ 112 w 122"/>
                  <a:gd name="T35" fmla="*/ 87 h 94"/>
                  <a:gd name="T36" fmla="*/ 112 w 122"/>
                  <a:gd name="T37" fmla="*/ 87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94">
                    <a:moveTo>
                      <a:pt x="112" y="8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3"/>
                      <a:pt x="6" y="3"/>
                      <a:pt x="6" y="4"/>
                    </a:cubicBezTo>
                    <a:cubicBezTo>
                      <a:pt x="7" y="4"/>
                      <a:pt x="7" y="4"/>
                      <a:pt x="8" y="5"/>
                    </a:cubicBezTo>
                    <a:cubicBezTo>
                      <a:pt x="122" y="94"/>
                      <a:pt x="122" y="94"/>
                      <a:pt x="122" y="94"/>
                    </a:cubicBezTo>
                    <a:cubicBezTo>
                      <a:pt x="122" y="93"/>
                      <a:pt x="121" y="93"/>
                      <a:pt x="120" y="92"/>
                    </a:cubicBezTo>
                    <a:cubicBezTo>
                      <a:pt x="119" y="92"/>
                      <a:pt x="119" y="91"/>
                      <a:pt x="118" y="91"/>
                    </a:cubicBezTo>
                    <a:cubicBezTo>
                      <a:pt x="117" y="90"/>
                      <a:pt x="116" y="90"/>
                      <a:pt x="116" y="89"/>
                    </a:cubicBezTo>
                    <a:cubicBezTo>
                      <a:pt x="115" y="89"/>
                      <a:pt x="114" y="88"/>
                      <a:pt x="113" y="88"/>
                    </a:cubicBezTo>
                    <a:cubicBezTo>
                      <a:pt x="113" y="88"/>
                      <a:pt x="113" y="87"/>
                      <a:pt x="113" y="87"/>
                    </a:cubicBezTo>
                    <a:cubicBezTo>
                      <a:pt x="113" y="87"/>
                      <a:pt x="113" y="87"/>
                      <a:pt x="113" y="87"/>
                    </a:cubicBezTo>
                    <a:cubicBezTo>
                      <a:pt x="112" y="87"/>
                      <a:pt x="112" y="87"/>
                      <a:pt x="112" y="87"/>
                    </a:cubicBezTo>
                    <a:cubicBezTo>
                      <a:pt x="112" y="87"/>
                      <a:pt x="112" y="87"/>
                      <a:pt x="112" y="87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0"/>
              <p:cNvSpPr>
                <a:spLocks/>
              </p:cNvSpPr>
              <p:nvPr/>
            </p:nvSpPr>
            <p:spPr bwMode="auto">
              <a:xfrm>
                <a:off x="3590132" y="3417887"/>
                <a:ext cx="868363" cy="1439863"/>
              </a:xfrm>
              <a:custGeom>
                <a:avLst/>
                <a:gdLst>
                  <a:gd name="T0" fmla="*/ 196 w 204"/>
                  <a:gd name="T1" fmla="*/ 135 h 338"/>
                  <a:gd name="T2" fmla="*/ 142 w 204"/>
                  <a:gd name="T3" fmla="*/ 0 h 338"/>
                  <a:gd name="T4" fmla="*/ 34 w 204"/>
                  <a:gd name="T5" fmla="*/ 138 h 338"/>
                  <a:gd name="T6" fmla="*/ 3 w 204"/>
                  <a:gd name="T7" fmla="*/ 207 h 338"/>
                  <a:gd name="T8" fmla="*/ 62 w 204"/>
                  <a:gd name="T9" fmla="*/ 319 h 338"/>
                  <a:gd name="T10" fmla="*/ 94 w 204"/>
                  <a:gd name="T11" fmla="*/ 333 h 338"/>
                  <a:gd name="T12" fmla="*/ 116 w 204"/>
                  <a:gd name="T13" fmla="*/ 336 h 338"/>
                  <a:gd name="T14" fmla="*/ 146 w 204"/>
                  <a:gd name="T15" fmla="*/ 269 h 338"/>
                  <a:gd name="T16" fmla="*/ 204 w 204"/>
                  <a:gd name="T17" fmla="*/ 136 h 338"/>
                  <a:gd name="T18" fmla="*/ 196 w 204"/>
                  <a:gd name="T19" fmla="*/ 135 h 338"/>
                  <a:gd name="T20" fmla="*/ 196 w 204"/>
                  <a:gd name="T21" fmla="*/ 135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" h="338">
                    <a:moveTo>
                      <a:pt x="196" y="135"/>
                    </a:moveTo>
                    <a:cubicBezTo>
                      <a:pt x="133" y="127"/>
                      <a:pt x="105" y="48"/>
                      <a:pt x="142" y="0"/>
                    </a:cubicBezTo>
                    <a:cubicBezTo>
                      <a:pt x="107" y="46"/>
                      <a:pt x="69" y="92"/>
                      <a:pt x="34" y="138"/>
                    </a:cubicBezTo>
                    <a:cubicBezTo>
                      <a:pt x="18" y="159"/>
                      <a:pt x="6" y="180"/>
                      <a:pt x="3" y="207"/>
                    </a:cubicBezTo>
                    <a:cubicBezTo>
                      <a:pt x="0" y="251"/>
                      <a:pt x="24" y="295"/>
                      <a:pt x="62" y="319"/>
                    </a:cubicBezTo>
                    <a:cubicBezTo>
                      <a:pt x="72" y="325"/>
                      <a:pt x="83" y="329"/>
                      <a:pt x="94" y="333"/>
                    </a:cubicBezTo>
                    <a:cubicBezTo>
                      <a:pt x="102" y="334"/>
                      <a:pt x="113" y="338"/>
                      <a:pt x="116" y="336"/>
                    </a:cubicBezTo>
                    <a:cubicBezTo>
                      <a:pt x="125" y="315"/>
                      <a:pt x="136" y="290"/>
                      <a:pt x="146" y="269"/>
                    </a:cubicBezTo>
                    <a:cubicBezTo>
                      <a:pt x="165" y="224"/>
                      <a:pt x="184" y="180"/>
                      <a:pt x="204" y="136"/>
                    </a:cubicBezTo>
                    <a:cubicBezTo>
                      <a:pt x="201" y="136"/>
                      <a:pt x="198" y="135"/>
                      <a:pt x="196" y="135"/>
                    </a:cubicBezTo>
                    <a:cubicBezTo>
                      <a:pt x="196" y="135"/>
                      <a:pt x="198" y="135"/>
                      <a:pt x="196" y="135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21"/>
              <p:cNvSpPr>
                <a:spLocks/>
              </p:cNvSpPr>
              <p:nvPr/>
            </p:nvSpPr>
            <p:spPr bwMode="auto">
              <a:xfrm>
                <a:off x="3899807" y="3939830"/>
                <a:ext cx="679450" cy="1169988"/>
              </a:xfrm>
              <a:custGeom>
                <a:avLst/>
                <a:gdLst>
                  <a:gd name="T0" fmla="*/ 412 w 428"/>
                  <a:gd name="T1" fmla="*/ 16 h 737"/>
                  <a:gd name="T2" fmla="*/ 398 w 428"/>
                  <a:gd name="T3" fmla="*/ 30 h 737"/>
                  <a:gd name="T4" fmla="*/ 270 w 428"/>
                  <a:gd name="T5" fmla="*/ 153 h 737"/>
                  <a:gd name="T6" fmla="*/ 0 w 428"/>
                  <a:gd name="T7" fmla="*/ 737 h 737"/>
                  <a:gd name="T8" fmla="*/ 179 w 428"/>
                  <a:gd name="T9" fmla="*/ 568 h 737"/>
                  <a:gd name="T10" fmla="*/ 200 w 428"/>
                  <a:gd name="T11" fmla="*/ 547 h 737"/>
                  <a:gd name="T12" fmla="*/ 222 w 428"/>
                  <a:gd name="T13" fmla="*/ 526 h 737"/>
                  <a:gd name="T14" fmla="*/ 428 w 428"/>
                  <a:gd name="T15" fmla="*/ 0 h 737"/>
                  <a:gd name="T16" fmla="*/ 412 w 428"/>
                  <a:gd name="T17" fmla="*/ 16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8" h="737">
                    <a:moveTo>
                      <a:pt x="412" y="16"/>
                    </a:moveTo>
                    <a:lnTo>
                      <a:pt x="398" y="30"/>
                    </a:lnTo>
                    <a:lnTo>
                      <a:pt x="270" y="153"/>
                    </a:lnTo>
                    <a:lnTo>
                      <a:pt x="0" y="737"/>
                    </a:lnTo>
                    <a:lnTo>
                      <a:pt x="179" y="568"/>
                    </a:lnTo>
                    <a:lnTo>
                      <a:pt x="200" y="547"/>
                    </a:lnTo>
                    <a:lnTo>
                      <a:pt x="222" y="526"/>
                    </a:lnTo>
                    <a:lnTo>
                      <a:pt x="428" y="0"/>
                    </a:lnTo>
                    <a:lnTo>
                      <a:pt x="412" y="16"/>
                    </a:lnTo>
                    <a:close/>
                  </a:path>
                </a:pathLst>
              </a:custGeom>
              <a:solidFill>
                <a:schemeClr val="accent4">
                  <a:lumMod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22"/>
              <p:cNvSpPr>
                <a:spLocks/>
              </p:cNvSpPr>
              <p:nvPr/>
            </p:nvSpPr>
            <p:spPr bwMode="auto">
              <a:xfrm>
                <a:off x="3755344" y="3336579"/>
                <a:ext cx="1052513" cy="1200150"/>
              </a:xfrm>
              <a:custGeom>
                <a:avLst/>
                <a:gdLst>
                  <a:gd name="T0" fmla="*/ 247 w 248"/>
                  <a:gd name="T1" fmla="*/ 78 h 282"/>
                  <a:gd name="T2" fmla="*/ 158 w 248"/>
                  <a:gd name="T3" fmla="*/ 7 h 282"/>
                  <a:gd name="T4" fmla="*/ 90 w 248"/>
                  <a:gd name="T5" fmla="*/ 63 h 282"/>
                  <a:gd name="T6" fmla="*/ 0 w 248"/>
                  <a:gd name="T7" fmla="*/ 186 h 282"/>
                  <a:gd name="T8" fmla="*/ 133 w 248"/>
                  <a:gd name="T9" fmla="*/ 164 h 282"/>
                  <a:gd name="T10" fmla="*/ 187 w 248"/>
                  <a:gd name="T11" fmla="*/ 282 h 282"/>
                  <a:gd name="T12" fmla="*/ 187 w 248"/>
                  <a:gd name="T13" fmla="*/ 282 h 282"/>
                  <a:gd name="T14" fmla="*/ 225 w 248"/>
                  <a:gd name="T15" fmla="*/ 163 h 282"/>
                  <a:gd name="T16" fmla="*/ 242 w 248"/>
                  <a:gd name="T17" fmla="*/ 109 h 282"/>
                  <a:gd name="T18" fmla="*/ 247 w 248"/>
                  <a:gd name="T19" fmla="*/ 78 h 282"/>
                  <a:gd name="T20" fmla="*/ 247 w 248"/>
                  <a:gd name="T21" fmla="*/ 7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82">
                    <a:moveTo>
                      <a:pt x="247" y="78"/>
                    </a:moveTo>
                    <a:cubicBezTo>
                      <a:pt x="244" y="34"/>
                      <a:pt x="202" y="0"/>
                      <a:pt x="158" y="7"/>
                    </a:cubicBezTo>
                    <a:cubicBezTo>
                      <a:pt x="125" y="13"/>
                      <a:pt x="109" y="38"/>
                      <a:pt x="90" y="63"/>
                    </a:cubicBezTo>
                    <a:cubicBezTo>
                      <a:pt x="60" y="104"/>
                      <a:pt x="30" y="145"/>
                      <a:pt x="0" y="186"/>
                    </a:cubicBezTo>
                    <a:cubicBezTo>
                      <a:pt x="31" y="144"/>
                      <a:pt x="87" y="136"/>
                      <a:pt x="133" y="164"/>
                    </a:cubicBezTo>
                    <a:cubicBezTo>
                      <a:pt x="175" y="190"/>
                      <a:pt x="202" y="234"/>
                      <a:pt x="187" y="282"/>
                    </a:cubicBezTo>
                    <a:cubicBezTo>
                      <a:pt x="187" y="282"/>
                      <a:pt x="187" y="282"/>
                      <a:pt x="187" y="282"/>
                    </a:cubicBezTo>
                    <a:cubicBezTo>
                      <a:pt x="199" y="243"/>
                      <a:pt x="212" y="203"/>
                      <a:pt x="225" y="163"/>
                    </a:cubicBezTo>
                    <a:cubicBezTo>
                      <a:pt x="231" y="145"/>
                      <a:pt x="236" y="127"/>
                      <a:pt x="242" y="109"/>
                    </a:cubicBezTo>
                    <a:cubicBezTo>
                      <a:pt x="246" y="99"/>
                      <a:pt x="248" y="89"/>
                      <a:pt x="247" y="78"/>
                    </a:cubicBezTo>
                    <a:cubicBezTo>
                      <a:pt x="247" y="77"/>
                      <a:pt x="247" y="79"/>
                      <a:pt x="247" y="78"/>
                    </a:cubicBezTo>
                    <a:close/>
                  </a:path>
                </a:pathLst>
              </a:custGeom>
              <a:solidFill>
                <a:schemeClr val="accent4">
                  <a:lumMod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23"/>
              <p:cNvSpPr>
                <a:spLocks/>
              </p:cNvSpPr>
              <p:nvPr/>
            </p:nvSpPr>
            <p:spPr bwMode="auto">
              <a:xfrm>
                <a:off x="4557826" y="3495334"/>
                <a:ext cx="500063" cy="1000125"/>
              </a:xfrm>
              <a:custGeom>
                <a:avLst/>
                <a:gdLst>
                  <a:gd name="T0" fmla="*/ 182 w 315"/>
                  <a:gd name="T1" fmla="*/ 126 h 630"/>
                  <a:gd name="T2" fmla="*/ 168 w 315"/>
                  <a:gd name="T3" fmla="*/ 139 h 630"/>
                  <a:gd name="T4" fmla="*/ 152 w 315"/>
                  <a:gd name="T5" fmla="*/ 156 h 630"/>
                  <a:gd name="T6" fmla="*/ 0 w 315"/>
                  <a:gd name="T7" fmla="*/ 630 h 630"/>
                  <a:gd name="T8" fmla="*/ 24 w 315"/>
                  <a:gd name="T9" fmla="*/ 609 h 630"/>
                  <a:gd name="T10" fmla="*/ 42 w 315"/>
                  <a:gd name="T11" fmla="*/ 590 h 630"/>
                  <a:gd name="T12" fmla="*/ 230 w 315"/>
                  <a:gd name="T13" fmla="*/ 413 h 630"/>
                  <a:gd name="T14" fmla="*/ 315 w 315"/>
                  <a:gd name="T15" fmla="*/ 0 h 630"/>
                  <a:gd name="T16" fmla="*/ 182 w 315"/>
                  <a:gd name="T17" fmla="*/ 126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5" h="630">
                    <a:moveTo>
                      <a:pt x="182" y="126"/>
                    </a:moveTo>
                    <a:lnTo>
                      <a:pt x="168" y="139"/>
                    </a:lnTo>
                    <a:lnTo>
                      <a:pt x="152" y="156"/>
                    </a:lnTo>
                    <a:lnTo>
                      <a:pt x="0" y="630"/>
                    </a:lnTo>
                    <a:lnTo>
                      <a:pt x="24" y="609"/>
                    </a:lnTo>
                    <a:lnTo>
                      <a:pt x="42" y="590"/>
                    </a:lnTo>
                    <a:lnTo>
                      <a:pt x="230" y="413"/>
                    </a:lnTo>
                    <a:lnTo>
                      <a:pt x="315" y="0"/>
                    </a:lnTo>
                    <a:lnTo>
                      <a:pt x="182" y="126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24"/>
              <p:cNvSpPr>
                <a:spLocks/>
              </p:cNvSpPr>
              <p:nvPr/>
            </p:nvSpPr>
            <p:spPr bwMode="auto">
              <a:xfrm>
                <a:off x="6106432" y="2767465"/>
                <a:ext cx="1260475" cy="1416050"/>
              </a:xfrm>
              <a:custGeom>
                <a:avLst/>
                <a:gdLst>
                  <a:gd name="T0" fmla="*/ 284 w 297"/>
                  <a:gd name="T1" fmla="*/ 218 h 333"/>
                  <a:gd name="T2" fmla="*/ 260 w 297"/>
                  <a:gd name="T3" fmla="*/ 103 h 333"/>
                  <a:gd name="T4" fmla="*/ 220 w 297"/>
                  <a:gd name="T5" fmla="*/ 69 h 333"/>
                  <a:gd name="T6" fmla="*/ 128 w 297"/>
                  <a:gd name="T7" fmla="*/ 0 h 333"/>
                  <a:gd name="T8" fmla="*/ 123 w 297"/>
                  <a:gd name="T9" fmla="*/ 136 h 333"/>
                  <a:gd name="T10" fmla="*/ 0 w 297"/>
                  <a:gd name="T11" fmla="*/ 105 h 333"/>
                  <a:gd name="T12" fmla="*/ 36 w 297"/>
                  <a:gd name="T13" fmla="*/ 176 h 333"/>
                  <a:gd name="T14" fmla="*/ 76 w 297"/>
                  <a:gd name="T15" fmla="*/ 258 h 333"/>
                  <a:gd name="T16" fmla="*/ 284 w 297"/>
                  <a:gd name="T17" fmla="*/ 218 h 333"/>
                  <a:gd name="T18" fmla="*/ 284 w 297"/>
                  <a:gd name="T19" fmla="*/ 218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7" h="333">
                    <a:moveTo>
                      <a:pt x="284" y="218"/>
                    </a:moveTo>
                    <a:cubicBezTo>
                      <a:pt x="297" y="179"/>
                      <a:pt x="287" y="134"/>
                      <a:pt x="260" y="103"/>
                    </a:cubicBezTo>
                    <a:cubicBezTo>
                      <a:pt x="249" y="89"/>
                      <a:pt x="234" y="80"/>
                      <a:pt x="220" y="69"/>
                    </a:cubicBezTo>
                    <a:cubicBezTo>
                      <a:pt x="189" y="46"/>
                      <a:pt x="158" y="23"/>
                      <a:pt x="128" y="0"/>
                    </a:cubicBezTo>
                    <a:cubicBezTo>
                      <a:pt x="171" y="35"/>
                      <a:pt x="169" y="104"/>
                      <a:pt x="123" y="136"/>
                    </a:cubicBezTo>
                    <a:cubicBezTo>
                      <a:pt x="82" y="165"/>
                      <a:pt x="23" y="150"/>
                      <a:pt x="0" y="105"/>
                    </a:cubicBezTo>
                    <a:cubicBezTo>
                      <a:pt x="12" y="129"/>
                      <a:pt x="24" y="152"/>
                      <a:pt x="36" y="176"/>
                    </a:cubicBezTo>
                    <a:cubicBezTo>
                      <a:pt x="49" y="201"/>
                      <a:pt x="59" y="235"/>
                      <a:pt x="76" y="258"/>
                    </a:cubicBezTo>
                    <a:cubicBezTo>
                      <a:pt x="133" y="333"/>
                      <a:pt x="254" y="307"/>
                      <a:pt x="284" y="218"/>
                    </a:cubicBezTo>
                    <a:cubicBezTo>
                      <a:pt x="285" y="217"/>
                      <a:pt x="284" y="218"/>
                      <a:pt x="284" y="218"/>
                    </a:cubicBezTo>
                    <a:close/>
                  </a:path>
                </a:pathLst>
              </a:custGeom>
              <a:solidFill>
                <a:schemeClr val="accent4">
                  <a:lumMod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dirty="0">
                    <a:solidFill>
                      <a:srgbClr val="404040"/>
                    </a:solidFill>
                  </a:rPr>
                  <a:t>  </a:t>
                </a:r>
                <a:endParaRPr lang="zh-CN" altLang="en-US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50" name="Freeform 25"/>
              <p:cNvSpPr>
                <a:spLocks/>
              </p:cNvSpPr>
              <p:nvPr/>
            </p:nvSpPr>
            <p:spPr bwMode="auto">
              <a:xfrm>
                <a:off x="5558745" y="2846840"/>
                <a:ext cx="860425" cy="519113"/>
              </a:xfrm>
              <a:custGeom>
                <a:avLst/>
                <a:gdLst>
                  <a:gd name="T0" fmla="*/ 40 w 542"/>
                  <a:gd name="T1" fmla="*/ 327 h 327"/>
                  <a:gd name="T2" fmla="*/ 0 w 542"/>
                  <a:gd name="T3" fmla="*/ 54 h 327"/>
                  <a:gd name="T4" fmla="*/ 361 w 542"/>
                  <a:gd name="T5" fmla="*/ 0 h 327"/>
                  <a:gd name="T6" fmla="*/ 542 w 542"/>
                  <a:gd name="T7" fmla="*/ 252 h 327"/>
                  <a:gd name="T8" fmla="*/ 40 w 542"/>
                  <a:gd name="T9" fmla="*/ 32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2" h="327">
                    <a:moveTo>
                      <a:pt x="40" y="327"/>
                    </a:moveTo>
                    <a:lnTo>
                      <a:pt x="0" y="54"/>
                    </a:lnTo>
                    <a:lnTo>
                      <a:pt x="361" y="0"/>
                    </a:lnTo>
                    <a:lnTo>
                      <a:pt x="542" y="252"/>
                    </a:lnTo>
                    <a:lnTo>
                      <a:pt x="40" y="327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26"/>
              <p:cNvSpPr>
                <a:spLocks/>
              </p:cNvSpPr>
              <p:nvPr/>
            </p:nvSpPr>
            <p:spPr bwMode="auto">
              <a:xfrm>
                <a:off x="4911045" y="2930183"/>
                <a:ext cx="768350" cy="1374775"/>
              </a:xfrm>
              <a:custGeom>
                <a:avLst/>
                <a:gdLst>
                  <a:gd name="T0" fmla="*/ 174 w 181"/>
                  <a:gd name="T1" fmla="*/ 178 h 323"/>
                  <a:gd name="T2" fmla="*/ 152 w 181"/>
                  <a:gd name="T3" fmla="*/ 0 h 323"/>
                  <a:gd name="T4" fmla="*/ 156 w 181"/>
                  <a:gd name="T5" fmla="*/ 71 h 323"/>
                  <a:gd name="T6" fmla="*/ 135 w 181"/>
                  <a:gd name="T7" fmla="*/ 139 h 323"/>
                  <a:gd name="T8" fmla="*/ 33 w 181"/>
                  <a:gd name="T9" fmla="*/ 131 h 323"/>
                  <a:gd name="T10" fmla="*/ 17 w 181"/>
                  <a:gd name="T11" fmla="*/ 208 h 323"/>
                  <a:gd name="T12" fmla="*/ 6 w 181"/>
                  <a:gd name="T13" fmla="*/ 261 h 323"/>
                  <a:gd name="T14" fmla="*/ 1 w 181"/>
                  <a:gd name="T15" fmla="*/ 285 h 323"/>
                  <a:gd name="T16" fmla="*/ 96 w 181"/>
                  <a:gd name="T17" fmla="*/ 318 h 323"/>
                  <a:gd name="T18" fmla="*/ 143 w 181"/>
                  <a:gd name="T19" fmla="*/ 296 h 323"/>
                  <a:gd name="T20" fmla="*/ 181 w 181"/>
                  <a:gd name="T21" fmla="*/ 209 h 323"/>
                  <a:gd name="T22" fmla="*/ 175 w 181"/>
                  <a:gd name="T23" fmla="*/ 189 h 323"/>
                  <a:gd name="T24" fmla="*/ 174 w 181"/>
                  <a:gd name="T25" fmla="*/ 178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1" h="323">
                    <a:moveTo>
                      <a:pt x="174" y="178"/>
                    </a:moveTo>
                    <a:cubicBezTo>
                      <a:pt x="173" y="118"/>
                      <a:pt x="161" y="60"/>
                      <a:pt x="152" y="0"/>
                    </a:cubicBezTo>
                    <a:cubicBezTo>
                      <a:pt x="155" y="24"/>
                      <a:pt x="156" y="48"/>
                      <a:pt x="156" y="71"/>
                    </a:cubicBezTo>
                    <a:cubicBezTo>
                      <a:pt x="156" y="95"/>
                      <a:pt x="153" y="121"/>
                      <a:pt x="135" y="139"/>
                    </a:cubicBezTo>
                    <a:cubicBezTo>
                      <a:pt x="111" y="162"/>
                      <a:pt x="50" y="166"/>
                      <a:pt x="33" y="131"/>
                    </a:cubicBezTo>
                    <a:cubicBezTo>
                      <a:pt x="28" y="157"/>
                      <a:pt x="22" y="182"/>
                      <a:pt x="17" y="208"/>
                    </a:cubicBezTo>
                    <a:cubicBezTo>
                      <a:pt x="13" y="225"/>
                      <a:pt x="9" y="243"/>
                      <a:pt x="6" y="261"/>
                    </a:cubicBezTo>
                    <a:cubicBezTo>
                      <a:pt x="4" y="267"/>
                      <a:pt x="0" y="278"/>
                      <a:pt x="1" y="285"/>
                    </a:cubicBezTo>
                    <a:cubicBezTo>
                      <a:pt x="18" y="319"/>
                      <a:pt x="62" y="323"/>
                      <a:pt x="96" y="318"/>
                    </a:cubicBezTo>
                    <a:cubicBezTo>
                      <a:pt x="113" y="315"/>
                      <a:pt x="130" y="308"/>
                      <a:pt x="143" y="296"/>
                    </a:cubicBezTo>
                    <a:cubicBezTo>
                      <a:pt x="168" y="272"/>
                      <a:pt x="181" y="241"/>
                      <a:pt x="181" y="209"/>
                    </a:cubicBezTo>
                    <a:cubicBezTo>
                      <a:pt x="181" y="201"/>
                      <a:pt x="175" y="198"/>
                      <a:pt x="175" y="189"/>
                    </a:cubicBezTo>
                    <a:cubicBezTo>
                      <a:pt x="174" y="180"/>
                      <a:pt x="175" y="188"/>
                      <a:pt x="174" y="178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dirty="0">
                    <a:solidFill>
                      <a:srgbClr val="404040"/>
                    </a:solidFill>
                  </a:rPr>
                  <a:t> </a:t>
                </a:r>
                <a:endParaRPr lang="zh-CN" altLang="en-US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55" name="Freeform 27"/>
              <p:cNvSpPr>
                <a:spLocks/>
              </p:cNvSpPr>
              <p:nvPr/>
            </p:nvSpPr>
            <p:spPr bwMode="auto">
              <a:xfrm>
                <a:off x="6651739" y="2686503"/>
                <a:ext cx="1323975" cy="455613"/>
              </a:xfrm>
              <a:custGeom>
                <a:avLst/>
                <a:gdLst>
                  <a:gd name="T0" fmla="*/ 310 w 834"/>
                  <a:gd name="T1" fmla="*/ 287 h 287"/>
                  <a:gd name="T2" fmla="*/ 0 w 834"/>
                  <a:gd name="T3" fmla="*/ 54 h 287"/>
                  <a:gd name="T4" fmla="*/ 374 w 834"/>
                  <a:gd name="T5" fmla="*/ 0 h 287"/>
                  <a:gd name="T6" fmla="*/ 834 w 834"/>
                  <a:gd name="T7" fmla="*/ 210 h 287"/>
                  <a:gd name="T8" fmla="*/ 310 w 834"/>
                  <a:gd name="T9" fmla="*/ 28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4" h="287">
                    <a:moveTo>
                      <a:pt x="310" y="287"/>
                    </a:moveTo>
                    <a:lnTo>
                      <a:pt x="0" y="54"/>
                    </a:lnTo>
                    <a:lnTo>
                      <a:pt x="374" y="0"/>
                    </a:lnTo>
                    <a:lnTo>
                      <a:pt x="834" y="210"/>
                    </a:lnTo>
                    <a:lnTo>
                      <a:pt x="310" y="287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8" name="Freeform 11"/>
              <p:cNvSpPr>
                <a:spLocks/>
              </p:cNvSpPr>
              <p:nvPr/>
            </p:nvSpPr>
            <p:spPr bwMode="auto">
              <a:xfrm>
                <a:off x="2717007" y="2536825"/>
                <a:ext cx="2273300" cy="273050"/>
              </a:xfrm>
              <a:custGeom>
                <a:avLst/>
                <a:gdLst>
                  <a:gd name="T0" fmla="*/ 0 w 1432"/>
                  <a:gd name="T1" fmla="*/ 172 h 172"/>
                  <a:gd name="T2" fmla="*/ 480 w 1432"/>
                  <a:gd name="T3" fmla="*/ 0 h 172"/>
                  <a:gd name="T4" fmla="*/ 1432 w 1432"/>
                  <a:gd name="T5" fmla="*/ 0 h 172"/>
                  <a:gd name="T6" fmla="*/ 1330 w 1432"/>
                  <a:gd name="T7" fmla="*/ 172 h 172"/>
                  <a:gd name="T8" fmla="*/ 0 w 1432"/>
                  <a:gd name="T9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2" h="172">
                    <a:moveTo>
                      <a:pt x="0" y="172"/>
                    </a:moveTo>
                    <a:lnTo>
                      <a:pt x="480" y="0"/>
                    </a:lnTo>
                    <a:lnTo>
                      <a:pt x="1432" y="0"/>
                    </a:lnTo>
                    <a:lnTo>
                      <a:pt x="1330" y="172"/>
                    </a:lnTo>
                    <a:lnTo>
                      <a:pt x="0" y="172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12"/>
              <p:cNvSpPr>
                <a:spLocks/>
              </p:cNvSpPr>
              <p:nvPr/>
            </p:nvSpPr>
            <p:spPr bwMode="auto">
              <a:xfrm>
                <a:off x="4823620" y="2536825"/>
                <a:ext cx="201613" cy="1549400"/>
              </a:xfrm>
              <a:custGeom>
                <a:avLst/>
                <a:gdLst>
                  <a:gd name="T0" fmla="*/ 46 w 47"/>
                  <a:gd name="T1" fmla="*/ 205 h 364"/>
                  <a:gd name="T2" fmla="*/ 39 w 47"/>
                  <a:gd name="T3" fmla="*/ 0 h 364"/>
                  <a:gd name="T4" fmla="*/ 5 w 47"/>
                  <a:gd name="T5" fmla="*/ 57 h 364"/>
                  <a:gd name="T6" fmla="*/ 1 w 47"/>
                  <a:gd name="T7" fmla="*/ 64 h 364"/>
                  <a:gd name="T8" fmla="*/ 1 w 47"/>
                  <a:gd name="T9" fmla="*/ 104 h 364"/>
                  <a:gd name="T10" fmla="*/ 5 w 47"/>
                  <a:gd name="T11" fmla="*/ 301 h 364"/>
                  <a:gd name="T12" fmla="*/ 14 w 47"/>
                  <a:gd name="T13" fmla="*/ 364 h 364"/>
                  <a:gd name="T14" fmla="*/ 32 w 47"/>
                  <a:gd name="T15" fmla="*/ 287 h 364"/>
                  <a:gd name="T16" fmla="*/ 44 w 47"/>
                  <a:gd name="T17" fmla="*/ 235 h 364"/>
                  <a:gd name="T18" fmla="*/ 47 w 47"/>
                  <a:gd name="T19" fmla="*/ 219 h 364"/>
                  <a:gd name="T20" fmla="*/ 46 w 47"/>
                  <a:gd name="T21" fmla="*/ 205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364">
                    <a:moveTo>
                      <a:pt x="46" y="205"/>
                    </a:moveTo>
                    <a:cubicBezTo>
                      <a:pt x="46" y="205"/>
                      <a:pt x="39" y="68"/>
                      <a:pt x="39" y="0"/>
                    </a:cubicBezTo>
                    <a:cubicBezTo>
                      <a:pt x="28" y="19"/>
                      <a:pt x="5" y="57"/>
                      <a:pt x="5" y="57"/>
                    </a:cubicBezTo>
                    <a:cubicBezTo>
                      <a:pt x="1" y="64"/>
                      <a:pt x="1" y="64"/>
                      <a:pt x="1" y="64"/>
                    </a:cubicBezTo>
                    <a:cubicBezTo>
                      <a:pt x="1" y="64"/>
                      <a:pt x="1" y="92"/>
                      <a:pt x="1" y="104"/>
                    </a:cubicBezTo>
                    <a:cubicBezTo>
                      <a:pt x="1" y="169"/>
                      <a:pt x="0" y="235"/>
                      <a:pt x="5" y="301"/>
                    </a:cubicBezTo>
                    <a:cubicBezTo>
                      <a:pt x="7" y="322"/>
                      <a:pt x="9" y="343"/>
                      <a:pt x="14" y="364"/>
                    </a:cubicBezTo>
                    <a:cubicBezTo>
                      <a:pt x="20" y="338"/>
                      <a:pt x="26" y="312"/>
                      <a:pt x="32" y="287"/>
                    </a:cubicBezTo>
                    <a:cubicBezTo>
                      <a:pt x="36" y="269"/>
                      <a:pt x="40" y="252"/>
                      <a:pt x="44" y="235"/>
                    </a:cubicBezTo>
                    <a:cubicBezTo>
                      <a:pt x="45" y="230"/>
                      <a:pt x="47" y="219"/>
                      <a:pt x="47" y="219"/>
                    </a:cubicBezTo>
                    <a:lnTo>
                      <a:pt x="46" y="205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2717007" y="2809875"/>
                <a:ext cx="2170113" cy="2279650"/>
              </a:xfrm>
              <a:custGeom>
                <a:avLst/>
                <a:gdLst>
                  <a:gd name="T0" fmla="*/ 496 w 511"/>
                  <a:gd name="T1" fmla="*/ 0 h 536"/>
                  <a:gd name="T2" fmla="*/ 498 w 511"/>
                  <a:gd name="T3" fmla="*/ 184 h 536"/>
                  <a:gd name="T4" fmla="*/ 503 w 511"/>
                  <a:gd name="T5" fmla="*/ 267 h 536"/>
                  <a:gd name="T6" fmla="*/ 509 w 511"/>
                  <a:gd name="T7" fmla="*/ 300 h 536"/>
                  <a:gd name="T8" fmla="*/ 502 w 511"/>
                  <a:gd name="T9" fmla="*/ 307 h 536"/>
                  <a:gd name="T10" fmla="*/ 447 w 511"/>
                  <a:gd name="T11" fmla="*/ 360 h 536"/>
                  <a:gd name="T12" fmla="*/ 378 w 511"/>
                  <a:gd name="T13" fmla="*/ 254 h 536"/>
                  <a:gd name="T14" fmla="*/ 248 w 511"/>
                  <a:gd name="T15" fmla="*/ 275 h 536"/>
                  <a:gd name="T16" fmla="*/ 216 w 511"/>
                  <a:gd name="T17" fmla="*/ 398 h 536"/>
                  <a:gd name="T18" fmla="*/ 321 w 511"/>
                  <a:gd name="T19" fmla="*/ 479 h 536"/>
                  <a:gd name="T20" fmla="*/ 261 w 511"/>
                  <a:gd name="T21" fmla="*/ 536 h 536"/>
                  <a:gd name="T22" fmla="*/ 229 w 511"/>
                  <a:gd name="T23" fmla="*/ 520 h 536"/>
                  <a:gd name="T24" fmla="*/ 183 w 511"/>
                  <a:gd name="T25" fmla="*/ 492 h 536"/>
                  <a:gd name="T26" fmla="*/ 105 w 511"/>
                  <a:gd name="T27" fmla="*/ 428 h 536"/>
                  <a:gd name="T28" fmla="*/ 0 w 511"/>
                  <a:gd name="T29" fmla="*/ 72 h 536"/>
                  <a:gd name="T30" fmla="*/ 0 w 511"/>
                  <a:gd name="T31" fmla="*/ 0 h 536"/>
                  <a:gd name="T32" fmla="*/ 346 w 511"/>
                  <a:gd name="T33" fmla="*/ 0 h 536"/>
                  <a:gd name="T34" fmla="*/ 496 w 511"/>
                  <a:gd name="T35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11" h="536">
                    <a:moveTo>
                      <a:pt x="496" y="0"/>
                    </a:moveTo>
                    <a:cubicBezTo>
                      <a:pt x="496" y="61"/>
                      <a:pt x="496" y="122"/>
                      <a:pt x="498" y="184"/>
                    </a:cubicBezTo>
                    <a:cubicBezTo>
                      <a:pt x="499" y="211"/>
                      <a:pt x="500" y="239"/>
                      <a:pt x="503" y="267"/>
                    </a:cubicBezTo>
                    <a:cubicBezTo>
                      <a:pt x="504" y="270"/>
                      <a:pt x="511" y="299"/>
                      <a:pt x="509" y="300"/>
                    </a:cubicBezTo>
                    <a:cubicBezTo>
                      <a:pt x="507" y="303"/>
                      <a:pt x="504" y="305"/>
                      <a:pt x="502" y="307"/>
                    </a:cubicBezTo>
                    <a:cubicBezTo>
                      <a:pt x="483" y="325"/>
                      <a:pt x="465" y="342"/>
                      <a:pt x="447" y="360"/>
                    </a:cubicBezTo>
                    <a:cubicBezTo>
                      <a:pt x="446" y="314"/>
                      <a:pt x="419" y="272"/>
                      <a:pt x="378" y="254"/>
                    </a:cubicBezTo>
                    <a:cubicBezTo>
                      <a:pt x="335" y="234"/>
                      <a:pt x="282" y="243"/>
                      <a:pt x="248" y="275"/>
                    </a:cubicBezTo>
                    <a:cubicBezTo>
                      <a:pt x="215" y="306"/>
                      <a:pt x="202" y="355"/>
                      <a:pt x="216" y="398"/>
                    </a:cubicBezTo>
                    <a:cubicBezTo>
                      <a:pt x="231" y="443"/>
                      <a:pt x="274" y="476"/>
                      <a:pt x="321" y="479"/>
                    </a:cubicBezTo>
                    <a:cubicBezTo>
                      <a:pt x="302" y="498"/>
                      <a:pt x="281" y="517"/>
                      <a:pt x="261" y="536"/>
                    </a:cubicBezTo>
                    <a:cubicBezTo>
                      <a:pt x="261" y="536"/>
                      <a:pt x="233" y="522"/>
                      <a:pt x="229" y="520"/>
                    </a:cubicBezTo>
                    <a:cubicBezTo>
                      <a:pt x="213" y="511"/>
                      <a:pt x="198" y="502"/>
                      <a:pt x="183" y="492"/>
                    </a:cubicBezTo>
                    <a:cubicBezTo>
                      <a:pt x="154" y="474"/>
                      <a:pt x="127" y="454"/>
                      <a:pt x="105" y="428"/>
                    </a:cubicBezTo>
                    <a:cubicBezTo>
                      <a:pt x="18" y="332"/>
                      <a:pt x="0" y="196"/>
                      <a:pt x="0" y="72"/>
                    </a:cubicBezTo>
                    <a:cubicBezTo>
                      <a:pt x="0" y="48"/>
                      <a:pt x="0" y="24"/>
                      <a:pt x="0" y="0"/>
                    </a:cubicBezTo>
                    <a:cubicBezTo>
                      <a:pt x="115" y="0"/>
                      <a:pt x="231" y="0"/>
                      <a:pt x="346" y="0"/>
                    </a:cubicBezTo>
                    <a:cubicBezTo>
                      <a:pt x="396" y="0"/>
                      <a:pt x="446" y="0"/>
                      <a:pt x="49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6"/>
              <p:cNvSpPr>
                <a:spLocks/>
              </p:cNvSpPr>
              <p:nvPr/>
            </p:nvSpPr>
            <p:spPr bwMode="auto">
              <a:xfrm>
                <a:off x="2791619" y="2886075"/>
                <a:ext cx="2020888" cy="2127250"/>
              </a:xfrm>
              <a:custGeom>
                <a:avLst/>
                <a:gdLst>
                  <a:gd name="T0" fmla="*/ 242 w 476"/>
                  <a:gd name="T1" fmla="*/ 500 h 500"/>
                  <a:gd name="T2" fmla="*/ 220 w 476"/>
                  <a:gd name="T3" fmla="*/ 489 h 500"/>
                  <a:gd name="T4" fmla="*/ 176 w 476"/>
                  <a:gd name="T5" fmla="*/ 463 h 500"/>
                  <a:gd name="T6" fmla="*/ 101 w 476"/>
                  <a:gd name="T7" fmla="*/ 401 h 500"/>
                  <a:gd name="T8" fmla="*/ 0 w 476"/>
                  <a:gd name="T9" fmla="*/ 56 h 500"/>
                  <a:gd name="T10" fmla="*/ 0 w 476"/>
                  <a:gd name="T11" fmla="*/ 1 h 500"/>
                  <a:gd name="T12" fmla="*/ 157 w 476"/>
                  <a:gd name="T13" fmla="*/ 0 h 500"/>
                  <a:gd name="T14" fmla="*/ 330 w 476"/>
                  <a:gd name="T15" fmla="*/ 0 h 500"/>
                  <a:gd name="T16" fmla="*/ 405 w 476"/>
                  <a:gd name="T17" fmla="*/ 0 h 500"/>
                  <a:gd name="T18" fmla="*/ 464 w 476"/>
                  <a:gd name="T19" fmla="*/ 0 h 500"/>
                  <a:gd name="T20" fmla="*/ 464 w 476"/>
                  <a:gd name="T21" fmla="*/ 25 h 500"/>
                  <a:gd name="T22" fmla="*/ 465 w 476"/>
                  <a:gd name="T23" fmla="*/ 168 h 500"/>
                  <a:gd name="T24" fmla="*/ 471 w 476"/>
                  <a:gd name="T25" fmla="*/ 252 h 500"/>
                  <a:gd name="T26" fmla="*/ 473 w 476"/>
                  <a:gd name="T27" fmla="*/ 263 h 500"/>
                  <a:gd name="T28" fmla="*/ 476 w 476"/>
                  <a:gd name="T29" fmla="*/ 278 h 500"/>
                  <a:gd name="T30" fmla="*/ 474 w 476"/>
                  <a:gd name="T31" fmla="*/ 279 h 500"/>
                  <a:gd name="T32" fmla="*/ 455 w 476"/>
                  <a:gd name="T33" fmla="*/ 297 h 500"/>
                  <a:gd name="T34" fmla="*/ 442 w 476"/>
                  <a:gd name="T35" fmla="*/ 310 h 500"/>
                  <a:gd name="T36" fmla="*/ 369 w 476"/>
                  <a:gd name="T37" fmla="*/ 223 h 500"/>
                  <a:gd name="T38" fmla="*/ 313 w 476"/>
                  <a:gd name="T39" fmla="*/ 211 h 500"/>
                  <a:gd name="T40" fmla="*/ 221 w 476"/>
                  <a:gd name="T41" fmla="*/ 247 h 500"/>
                  <a:gd name="T42" fmla="*/ 185 w 476"/>
                  <a:gd name="T43" fmla="*/ 387 h 500"/>
                  <a:gd name="T44" fmla="*/ 271 w 476"/>
                  <a:gd name="T45" fmla="*/ 473 h 500"/>
                  <a:gd name="T46" fmla="*/ 264 w 476"/>
                  <a:gd name="T47" fmla="*/ 479 h 500"/>
                  <a:gd name="T48" fmla="*/ 242 w 476"/>
                  <a:gd name="T49" fmla="*/ 50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6" h="500">
                    <a:moveTo>
                      <a:pt x="242" y="500"/>
                    </a:moveTo>
                    <a:cubicBezTo>
                      <a:pt x="234" y="496"/>
                      <a:pt x="223" y="490"/>
                      <a:pt x="220" y="489"/>
                    </a:cubicBezTo>
                    <a:cubicBezTo>
                      <a:pt x="205" y="481"/>
                      <a:pt x="190" y="472"/>
                      <a:pt x="176" y="463"/>
                    </a:cubicBezTo>
                    <a:cubicBezTo>
                      <a:pt x="143" y="441"/>
                      <a:pt x="119" y="422"/>
                      <a:pt x="101" y="401"/>
                    </a:cubicBezTo>
                    <a:cubicBezTo>
                      <a:pt x="11" y="302"/>
                      <a:pt x="1" y="156"/>
                      <a:pt x="0" y="5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57" y="0"/>
                      <a:pt x="157" y="0"/>
                      <a:pt x="157" y="0"/>
                    </a:cubicBezTo>
                    <a:cubicBezTo>
                      <a:pt x="330" y="0"/>
                      <a:pt x="330" y="0"/>
                      <a:pt x="330" y="0"/>
                    </a:cubicBezTo>
                    <a:cubicBezTo>
                      <a:pt x="405" y="0"/>
                      <a:pt x="405" y="0"/>
                      <a:pt x="405" y="0"/>
                    </a:cubicBezTo>
                    <a:cubicBezTo>
                      <a:pt x="464" y="0"/>
                      <a:pt x="464" y="0"/>
                      <a:pt x="464" y="0"/>
                    </a:cubicBezTo>
                    <a:cubicBezTo>
                      <a:pt x="464" y="25"/>
                      <a:pt x="464" y="25"/>
                      <a:pt x="464" y="25"/>
                    </a:cubicBezTo>
                    <a:cubicBezTo>
                      <a:pt x="464" y="72"/>
                      <a:pt x="464" y="120"/>
                      <a:pt x="465" y="168"/>
                    </a:cubicBezTo>
                    <a:cubicBezTo>
                      <a:pt x="466" y="195"/>
                      <a:pt x="467" y="224"/>
                      <a:pt x="471" y="252"/>
                    </a:cubicBezTo>
                    <a:cubicBezTo>
                      <a:pt x="471" y="254"/>
                      <a:pt x="472" y="258"/>
                      <a:pt x="473" y="263"/>
                    </a:cubicBezTo>
                    <a:cubicBezTo>
                      <a:pt x="474" y="266"/>
                      <a:pt x="475" y="273"/>
                      <a:pt x="476" y="278"/>
                    </a:cubicBezTo>
                    <a:cubicBezTo>
                      <a:pt x="474" y="279"/>
                      <a:pt x="474" y="279"/>
                      <a:pt x="474" y="279"/>
                    </a:cubicBezTo>
                    <a:cubicBezTo>
                      <a:pt x="455" y="297"/>
                      <a:pt x="455" y="297"/>
                      <a:pt x="455" y="297"/>
                    </a:cubicBezTo>
                    <a:cubicBezTo>
                      <a:pt x="442" y="310"/>
                      <a:pt x="442" y="310"/>
                      <a:pt x="442" y="310"/>
                    </a:cubicBezTo>
                    <a:cubicBezTo>
                      <a:pt x="432" y="272"/>
                      <a:pt x="405" y="239"/>
                      <a:pt x="369" y="223"/>
                    </a:cubicBezTo>
                    <a:cubicBezTo>
                      <a:pt x="351" y="215"/>
                      <a:pt x="333" y="211"/>
                      <a:pt x="313" y="211"/>
                    </a:cubicBezTo>
                    <a:cubicBezTo>
                      <a:pt x="278" y="211"/>
                      <a:pt x="246" y="224"/>
                      <a:pt x="221" y="247"/>
                    </a:cubicBezTo>
                    <a:cubicBezTo>
                      <a:pt x="183" y="283"/>
                      <a:pt x="169" y="338"/>
                      <a:pt x="185" y="387"/>
                    </a:cubicBezTo>
                    <a:cubicBezTo>
                      <a:pt x="198" y="428"/>
                      <a:pt x="231" y="460"/>
                      <a:pt x="271" y="473"/>
                    </a:cubicBezTo>
                    <a:cubicBezTo>
                      <a:pt x="269" y="475"/>
                      <a:pt x="266" y="477"/>
                      <a:pt x="264" y="479"/>
                    </a:cubicBezTo>
                    <a:cubicBezTo>
                      <a:pt x="257" y="486"/>
                      <a:pt x="249" y="493"/>
                      <a:pt x="242" y="5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33" name="Freeform 16"/>
              <p:cNvSpPr>
                <a:spLocks/>
              </p:cNvSpPr>
              <p:nvPr/>
            </p:nvSpPr>
            <p:spPr bwMode="auto">
              <a:xfrm>
                <a:off x="3635489" y="3018290"/>
                <a:ext cx="4381500" cy="3006725"/>
              </a:xfrm>
              <a:custGeom>
                <a:avLst/>
                <a:gdLst>
                  <a:gd name="T0" fmla="*/ 1023 w 1033"/>
                  <a:gd name="T1" fmla="*/ 0 h 708"/>
                  <a:gd name="T2" fmla="*/ 897 w 1033"/>
                  <a:gd name="T3" fmla="*/ 395 h 708"/>
                  <a:gd name="T4" fmla="*/ 719 w 1033"/>
                  <a:gd name="T5" fmla="*/ 505 h 708"/>
                  <a:gd name="T6" fmla="*/ 617 w 1033"/>
                  <a:gd name="T7" fmla="*/ 534 h 708"/>
                  <a:gd name="T8" fmla="*/ 514 w 1033"/>
                  <a:gd name="T9" fmla="*/ 551 h 708"/>
                  <a:gd name="T10" fmla="*/ 514 w 1033"/>
                  <a:gd name="T11" fmla="*/ 707 h 708"/>
                  <a:gd name="T12" fmla="*/ 339 w 1033"/>
                  <a:gd name="T13" fmla="*/ 707 h 708"/>
                  <a:gd name="T14" fmla="*/ 285 w 1033"/>
                  <a:gd name="T15" fmla="*/ 707 h 708"/>
                  <a:gd name="T16" fmla="*/ 285 w 1033"/>
                  <a:gd name="T17" fmla="*/ 621 h 708"/>
                  <a:gd name="T18" fmla="*/ 285 w 1033"/>
                  <a:gd name="T19" fmla="*/ 568 h 708"/>
                  <a:gd name="T20" fmla="*/ 285 w 1033"/>
                  <a:gd name="T21" fmla="*/ 552 h 708"/>
                  <a:gd name="T22" fmla="*/ 280 w 1033"/>
                  <a:gd name="T23" fmla="*/ 546 h 708"/>
                  <a:gd name="T24" fmla="*/ 63 w 1033"/>
                  <a:gd name="T25" fmla="*/ 492 h 708"/>
                  <a:gd name="T26" fmla="*/ 146 w 1033"/>
                  <a:gd name="T27" fmla="*/ 413 h 708"/>
                  <a:gd name="T28" fmla="*/ 32 w 1033"/>
                  <a:gd name="T29" fmla="*/ 375 h 708"/>
                  <a:gd name="T30" fmla="*/ 41 w 1033"/>
                  <a:gd name="T31" fmla="*/ 236 h 708"/>
                  <a:gd name="T32" fmla="*/ 178 w 1033"/>
                  <a:gd name="T33" fmla="*/ 224 h 708"/>
                  <a:gd name="T34" fmla="*/ 217 w 1033"/>
                  <a:gd name="T35" fmla="*/ 346 h 708"/>
                  <a:gd name="T36" fmla="*/ 303 w 1033"/>
                  <a:gd name="T37" fmla="*/ 265 h 708"/>
                  <a:gd name="T38" fmla="*/ 387 w 1033"/>
                  <a:gd name="T39" fmla="*/ 299 h 708"/>
                  <a:gd name="T40" fmla="*/ 464 w 1033"/>
                  <a:gd name="T41" fmla="*/ 248 h 708"/>
                  <a:gd name="T42" fmla="*/ 473 w 1033"/>
                  <a:gd name="T43" fmla="*/ 144 h 708"/>
                  <a:gd name="T44" fmla="*/ 469 w 1033"/>
                  <a:gd name="T45" fmla="*/ 82 h 708"/>
                  <a:gd name="T46" fmla="*/ 473 w 1033"/>
                  <a:gd name="T47" fmla="*/ 81 h 708"/>
                  <a:gd name="T48" fmla="*/ 653 w 1033"/>
                  <a:gd name="T49" fmla="*/ 55 h 708"/>
                  <a:gd name="T50" fmla="*/ 657 w 1033"/>
                  <a:gd name="T51" fmla="*/ 54 h 708"/>
                  <a:gd name="T52" fmla="*/ 656 w 1033"/>
                  <a:gd name="T53" fmla="*/ 188 h 708"/>
                  <a:gd name="T54" fmla="*/ 774 w 1033"/>
                  <a:gd name="T55" fmla="*/ 238 h 708"/>
                  <a:gd name="T56" fmla="*/ 868 w 1033"/>
                  <a:gd name="T57" fmla="*/ 153 h 708"/>
                  <a:gd name="T58" fmla="*/ 827 w 1033"/>
                  <a:gd name="T59" fmla="*/ 29 h 708"/>
                  <a:gd name="T60" fmla="*/ 1023 w 1033"/>
                  <a:gd name="T61" fmla="*/ 0 h 708"/>
                  <a:gd name="T62" fmla="*/ 1023 w 1033"/>
                  <a:gd name="T63" fmla="*/ 0 h 7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33" h="708">
                    <a:moveTo>
                      <a:pt x="1023" y="0"/>
                    </a:moveTo>
                    <a:cubicBezTo>
                      <a:pt x="1033" y="143"/>
                      <a:pt x="1002" y="292"/>
                      <a:pt x="897" y="395"/>
                    </a:cubicBezTo>
                    <a:cubicBezTo>
                      <a:pt x="847" y="445"/>
                      <a:pt x="785" y="480"/>
                      <a:pt x="719" y="505"/>
                    </a:cubicBezTo>
                    <a:cubicBezTo>
                      <a:pt x="686" y="517"/>
                      <a:pt x="652" y="527"/>
                      <a:pt x="617" y="534"/>
                    </a:cubicBezTo>
                    <a:cubicBezTo>
                      <a:pt x="608" y="536"/>
                      <a:pt x="514" y="552"/>
                      <a:pt x="514" y="551"/>
                    </a:cubicBezTo>
                    <a:cubicBezTo>
                      <a:pt x="514" y="603"/>
                      <a:pt x="514" y="655"/>
                      <a:pt x="514" y="707"/>
                    </a:cubicBezTo>
                    <a:cubicBezTo>
                      <a:pt x="455" y="707"/>
                      <a:pt x="397" y="707"/>
                      <a:pt x="339" y="707"/>
                    </a:cubicBezTo>
                    <a:cubicBezTo>
                      <a:pt x="335" y="707"/>
                      <a:pt x="285" y="708"/>
                      <a:pt x="285" y="707"/>
                    </a:cubicBezTo>
                    <a:cubicBezTo>
                      <a:pt x="285" y="678"/>
                      <a:pt x="285" y="649"/>
                      <a:pt x="285" y="621"/>
                    </a:cubicBezTo>
                    <a:cubicBezTo>
                      <a:pt x="285" y="603"/>
                      <a:pt x="285" y="586"/>
                      <a:pt x="285" y="568"/>
                    </a:cubicBezTo>
                    <a:cubicBezTo>
                      <a:pt x="285" y="563"/>
                      <a:pt x="285" y="558"/>
                      <a:pt x="285" y="552"/>
                    </a:cubicBezTo>
                    <a:cubicBezTo>
                      <a:pt x="285" y="547"/>
                      <a:pt x="286" y="546"/>
                      <a:pt x="280" y="546"/>
                    </a:cubicBezTo>
                    <a:cubicBezTo>
                      <a:pt x="206" y="539"/>
                      <a:pt x="132" y="522"/>
                      <a:pt x="63" y="492"/>
                    </a:cubicBezTo>
                    <a:cubicBezTo>
                      <a:pt x="91" y="466"/>
                      <a:pt x="119" y="440"/>
                      <a:pt x="146" y="413"/>
                    </a:cubicBezTo>
                    <a:cubicBezTo>
                      <a:pt x="105" y="426"/>
                      <a:pt x="58" y="410"/>
                      <a:pt x="32" y="375"/>
                    </a:cubicBezTo>
                    <a:cubicBezTo>
                      <a:pt x="0" y="333"/>
                      <a:pt x="4" y="273"/>
                      <a:pt x="41" y="236"/>
                    </a:cubicBezTo>
                    <a:cubicBezTo>
                      <a:pt x="77" y="200"/>
                      <a:pt x="136" y="195"/>
                      <a:pt x="178" y="224"/>
                    </a:cubicBezTo>
                    <a:cubicBezTo>
                      <a:pt x="216" y="251"/>
                      <a:pt x="232" y="301"/>
                      <a:pt x="217" y="346"/>
                    </a:cubicBezTo>
                    <a:cubicBezTo>
                      <a:pt x="245" y="319"/>
                      <a:pt x="274" y="292"/>
                      <a:pt x="303" y="265"/>
                    </a:cubicBezTo>
                    <a:cubicBezTo>
                      <a:pt x="318" y="296"/>
                      <a:pt x="355" y="301"/>
                      <a:pt x="387" y="299"/>
                    </a:cubicBezTo>
                    <a:cubicBezTo>
                      <a:pt x="421" y="296"/>
                      <a:pt x="450" y="280"/>
                      <a:pt x="464" y="248"/>
                    </a:cubicBezTo>
                    <a:cubicBezTo>
                      <a:pt x="477" y="216"/>
                      <a:pt x="474" y="179"/>
                      <a:pt x="473" y="144"/>
                    </a:cubicBezTo>
                    <a:cubicBezTo>
                      <a:pt x="473" y="127"/>
                      <a:pt x="471" y="99"/>
                      <a:pt x="469" y="82"/>
                    </a:cubicBezTo>
                    <a:cubicBezTo>
                      <a:pt x="473" y="81"/>
                      <a:pt x="473" y="81"/>
                      <a:pt x="473" y="81"/>
                    </a:cubicBezTo>
                    <a:cubicBezTo>
                      <a:pt x="533" y="72"/>
                      <a:pt x="593" y="64"/>
                      <a:pt x="653" y="55"/>
                    </a:cubicBezTo>
                    <a:cubicBezTo>
                      <a:pt x="654" y="55"/>
                      <a:pt x="655" y="54"/>
                      <a:pt x="657" y="54"/>
                    </a:cubicBezTo>
                    <a:cubicBezTo>
                      <a:pt x="629" y="94"/>
                      <a:pt x="629" y="148"/>
                      <a:pt x="656" y="188"/>
                    </a:cubicBezTo>
                    <a:cubicBezTo>
                      <a:pt x="682" y="226"/>
                      <a:pt x="729" y="246"/>
                      <a:pt x="774" y="238"/>
                    </a:cubicBezTo>
                    <a:cubicBezTo>
                      <a:pt x="819" y="231"/>
                      <a:pt x="856" y="197"/>
                      <a:pt x="868" y="153"/>
                    </a:cubicBezTo>
                    <a:cubicBezTo>
                      <a:pt x="881" y="108"/>
                      <a:pt x="864" y="58"/>
                      <a:pt x="827" y="29"/>
                    </a:cubicBezTo>
                    <a:cubicBezTo>
                      <a:pt x="893" y="20"/>
                      <a:pt x="958" y="10"/>
                      <a:pt x="1023" y="0"/>
                    </a:cubicBezTo>
                    <a:cubicBezTo>
                      <a:pt x="1024" y="4"/>
                      <a:pt x="1023" y="0"/>
                      <a:pt x="102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17"/>
              <p:cNvSpPr>
                <a:spLocks/>
              </p:cNvSpPr>
              <p:nvPr/>
            </p:nvSpPr>
            <p:spPr bwMode="auto">
              <a:xfrm>
                <a:off x="3713277" y="3094490"/>
                <a:ext cx="4225925" cy="2854325"/>
              </a:xfrm>
              <a:custGeom>
                <a:avLst/>
                <a:gdLst>
                  <a:gd name="T0" fmla="*/ 290 w 996"/>
                  <a:gd name="T1" fmla="*/ 672 h 672"/>
                  <a:gd name="T2" fmla="*/ 283 w 996"/>
                  <a:gd name="T3" fmla="*/ 672 h 672"/>
                  <a:gd name="T4" fmla="*/ 283 w 996"/>
                  <a:gd name="T5" fmla="*/ 602 h 672"/>
                  <a:gd name="T6" fmla="*/ 283 w 996"/>
                  <a:gd name="T7" fmla="*/ 576 h 672"/>
                  <a:gd name="T8" fmla="*/ 283 w 996"/>
                  <a:gd name="T9" fmla="*/ 549 h 672"/>
                  <a:gd name="T10" fmla="*/ 283 w 996"/>
                  <a:gd name="T11" fmla="*/ 541 h 672"/>
                  <a:gd name="T12" fmla="*/ 283 w 996"/>
                  <a:gd name="T13" fmla="*/ 533 h 672"/>
                  <a:gd name="T14" fmla="*/ 263 w 996"/>
                  <a:gd name="T15" fmla="*/ 511 h 672"/>
                  <a:gd name="T16" fmla="*/ 74 w 996"/>
                  <a:gd name="T17" fmla="*/ 468 h 672"/>
                  <a:gd name="T18" fmla="*/ 87 w 996"/>
                  <a:gd name="T19" fmla="*/ 456 h 672"/>
                  <a:gd name="T20" fmla="*/ 139 w 996"/>
                  <a:gd name="T21" fmla="*/ 406 h 672"/>
                  <a:gd name="T22" fmla="*/ 123 w 996"/>
                  <a:gd name="T23" fmla="*/ 378 h 672"/>
                  <a:gd name="T24" fmla="*/ 98 w 996"/>
                  <a:gd name="T25" fmla="*/ 382 h 672"/>
                  <a:gd name="T26" fmla="*/ 26 w 996"/>
                  <a:gd name="T27" fmla="*/ 346 h 672"/>
                  <a:gd name="T28" fmla="*/ 34 w 996"/>
                  <a:gd name="T29" fmla="*/ 229 h 672"/>
                  <a:gd name="T30" fmla="*/ 98 w 996"/>
                  <a:gd name="T31" fmla="*/ 202 h 672"/>
                  <a:gd name="T32" fmla="*/ 149 w 996"/>
                  <a:gd name="T33" fmla="*/ 218 h 672"/>
                  <a:gd name="T34" fmla="*/ 183 w 996"/>
                  <a:gd name="T35" fmla="*/ 322 h 672"/>
                  <a:gd name="T36" fmla="*/ 210 w 996"/>
                  <a:gd name="T37" fmla="*/ 339 h 672"/>
                  <a:gd name="T38" fmla="*/ 264 w 996"/>
                  <a:gd name="T39" fmla="*/ 287 h 672"/>
                  <a:gd name="T40" fmla="*/ 281 w 996"/>
                  <a:gd name="T41" fmla="*/ 270 h 672"/>
                  <a:gd name="T42" fmla="*/ 355 w 996"/>
                  <a:gd name="T43" fmla="*/ 297 h 672"/>
                  <a:gd name="T44" fmla="*/ 369 w 996"/>
                  <a:gd name="T45" fmla="*/ 296 h 672"/>
                  <a:gd name="T46" fmla="*/ 460 w 996"/>
                  <a:gd name="T47" fmla="*/ 235 h 672"/>
                  <a:gd name="T48" fmla="*/ 471 w 996"/>
                  <a:gd name="T49" fmla="*/ 134 h 672"/>
                  <a:gd name="T50" fmla="*/ 471 w 996"/>
                  <a:gd name="T51" fmla="*/ 125 h 672"/>
                  <a:gd name="T52" fmla="*/ 468 w 996"/>
                  <a:gd name="T53" fmla="*/ 77 h 672"/>
                  <a:gd name="T54" fmla="*/ 609 w 996"/>
                  <a:gd name="T55" fmla="*/ 56 h 672"/>
                  <a:gd name="T56" fmla="*/ 623 w 996"/>
                  <a:gd name="T57" fmla="*/ 178 h 672"/>
                  <a:gd name="T58" fmla="*/ 736 w 996"/>
                  <a:gd name="T59" fmla="*/ 237 h 672"/>
                  <a:gd name="T60" fmla="*/ 758 w 996"/>
                  <a:gd name="T61" fmla="*/ 236 h 672"/>
                  <a:gd name="T62" fmla="*/ 865 w 996"/>
                  <a:gd name="T63" fmla="*/ 138 h 672"/>
                  <a:gd name="T64" fmla="*/ 842 w 996"/>
                  <a:gd name="T65" fmla="*/ 22 h 672"/>
                  <a:gd name="T66" fmla="*/ 917 w 996"/>
                  <a:gd name="T67" fmla="*/ 11 h 672"/>
                  <a:gd name="T68" fmla="*/ 989 w 996"/>
                  <a:gd name="T69" fmla="*/ 0 h 672"/>
                  <a:gd name="T70" fmla="*/ 867 w 996"/>
                  <a:gd name="T71" fmla="*/ 365 h 672"/>
                  <a:gd name="T72" fmla="*/ 694 w 996"/>
                  <a:gd name="T73" fmla="*/ 470 h 672"/>
                  <a:gd name="T74" fmla="*/ 595 w 996"/>
                  <a:gd name="T75" fmla="*/ 499 h 672"/>
                  <a:gd name="T76" fmla="*/ 493 w 996"/>
                  <a:gd name="T77" fmla="*/ 516 h 672"/>
                  <a:gd name="T78" fmla="*/ 478 w 996"/>
                  <a:gd name="T79" fmla="*/ 518 h 672"/>
                  <a:gd name="T80" fmla="*/ 478 w 996"/>
                  <a:gd name="T81" fmla="*/ 532 h 672"/>
                  <a:gd name="T82" fmla="*/ 478 w 996"/>
                  <a:gd name="T83" fmla="*/ 672 h 672"/>
                  <a:gd name="T84" fmla="*/ 320 w 996"/>
                  <a:gd name="T85" fmla="*/ 672 h 672"/>
                  <a:gd name="T86" fmla="*/ 316 w 996"/>
                  <a:gd name="T87" fmla="*/ 672 h 672"/>
                  <a:gd name="T88" fmla="*/ 290 w 996"/>
                  <a:gd name="T89" fmla="*/ 672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996" h="672">
                    <a:moveTo>
                      <a:pt x="290" y="672"/>
                    </a:moveTo>
                    <a:cubicBezTo>
                      <a:pt x="287" y="672"/>
                      <a:pt x="285" y="672"/>
                      <a:pt x="283" y="672"/>
                    </a:cubicBezTo>
                    <a:cubicBezTo>
                      <a:pt x="283" y="602"/>
                      <a:pt x="283" y="602"/>
                      <a:pt x="283" y="602"/>
                    </a:cubicBezTo>
                    <a:cubicBezTo>
                      <a:pt x="283" y="576"/>
                      <a:pt x="283" y="576"/>
                      <a:pt x="283" y="576"/>
                    </a:cubicBezTo>
                    <a:cubicBezTo>
                      <a:pt x="283" y="549"/>
                      <a:pt x="283" y="549"/>
                      <a:pt x="283" y="549"/>
                    </a:cubicBezTo>
                    <a:cubicBezTo>
                      <a:pt x="283" y="541"/>
                      <a:pt x="283" y="541"/>
                      <a:pt x="283" y="541"/>
                    </a:cubicBezTo>
                    <a:cubicBezTo>
                      <a:pt x="283" y="533"/>
                      <a:pt x="283" y="533"/>
                      <a:pt x="283" y="533"/>
                    </a:cubicBezTo>
                    <a:cubicBezTo>
                      <a:pt x="283" y="526"/>
                      <a:pt x="282" y="512"/>
                      <a:pt x="263" y="511"/>
                    </a:cubicBezTo>
                    <a:cubicBezTo>
                      <a:pt x="196" y="505"/>
                      <a:pt x="133" y="490"/>
                      <a:pt x="74" y="468"/>
                    </a:cubicBezTo>
                    <a:cubicBezTo>
                      <a:pt x="87" y="456"/>
                      <a:pt x="87" y="456"/>
                      <a:pt x="87" y="456"/>
                    </a:cubicBezTo>
                    <a:cubicBezTo>
                      <a:pt x="139" y="406"/>
                      <a:pt x="139" y="406"/>
                      <a:pt x="139" y="406"/>
                    </a:cubicBezTo>
                    <a:cubicBezTo>
                      <a:pt x="123" y="378"/>
                      <a:pt x="123" y="378"/>
                      <a:pt x="123" y="378"/>
                    </a:cubicBezTo>
                    <a:cubicBezTo>
                      <a:pt x="115" y="381"/>
                      <a:pt x="107" y="382"/>
                      <a:pt x="98" y="382"/>
                    </a:cubicBezTo>
                    <a:cubicBezTo>
                      <a:pt x="70" y="382"/>
                      <a:pt x="43" y="369"/>
                      <a:pt x="26" y="346"/>
                    </a:cubicBezTo>
                    <a:cubicBezTo>
                      <a:pt x="0" y="311"/>
                      <a:pt x="3" y="260"/>
                      <a:pt x="34" y="229"/>
                    </a:cubicBezTo>
                    <a:cubicBezTo>
                      <a:pt x="51" y="212"/>
                      <a:pt x="74" y="202"/>
                      <a:pt x="98" y="202"/>
                    </a:cubicBezTo>
                    <a:cubicBezTo>
                      <a:pt x="117" y="202"/>
                      <a:pt x="134" y="208"/>
                      <a:pt x="149" y="218"/>
                    </a:cubicBezTo>
                    <a:cubicBezTo>
                      <a:pt x="182" y="241"/>
                      <a:pt x="195" y="284"/>
                      <a:pt x="183" y="322"/>
                    </a:cubicBezTo>
                    <a:cubicBezTo>
                      <a:pt x="210" y="339"/>
                      <a:pt x="210" y="339"/>
                      <a:pt x="210" y="339"/>
                    </a:cubicBezTo>
                    <a:cubicBezTo>
                      <a:pt x="228" y="321"/>
                      <a:pt x="246" y="304"/>
                      <a:pt x="264" y="287"/>
                    </a:cubicBezTo>
                    <a:cubicBezTo>
                      <a:pt x="281" y="270"/>
                      <a:pt x="281" y="270"/>
                      <a:pt x="281" y="270"/>
                    </a:cubicBezTo>
                    <a:cubicBezTo>
                      <a:pt x="298" y="288"/>
                      <a:pt x="323" y="297"/>
                      <a:pt x="355" y="297"/>
                    </a:cubicBezTo>
                    <a:cubicBezTo>
                      <a:pt x="360" y="297"/>
                      <a:pt x="365" y="297"/>
                      <a:pt x="369" y="296"/>
                    </a:cubicBezTo>
                    <a:cubicBezTo>
                      <a:pt x="412" y="293"/>
                      <a:pt x="445" y="271"/>
                      <a:pt x="460" y="235"/>
                    </a:cubicBezTo>
                    <a:cubicBezTo>
                      <a:pt x="474" y="203"/>
                      <a:pt x="472" y="166"/>
                      <a:pt x="471" y="134"/>
                    </a:cubicBezTo>
                    <a:cubicBezTo>
                      <a:pt x="471" y="125"/>
                      <a:pt x="471" y="125"/>
                      <a:pt x="471" y="125"/>
                    </a:cubicBezTo>
                    <a:cubicBezTo>
                      <a:pt x="470" y="112"/>
                      <a:pt x="469" y="93"/>
                      <a:pt x="468" y="77"/>
                    </a:cubicBezTo>
                    <a:cubicBezTo>
                      <a:pt x="609" y="56"/>
                      <a:pt x="609" y="56"/>
                      <a:pt x="609" y="56"/>
                    </a:cubicBezTo>
                    <a:cubicBezTo>
                      <a:pt x="594" y="96"/>
                      <a:pt x="599" y="142"/>
                      <a:pt x="623" y="178"/>
                    </a:cubicBezTo>
                    <a:cubicBezTo>
                      <a:pt x="649" y="215"/>
                      <a:pt x="691" y="237"/>
                      <a:pt x="736" y="237"/>
                    </a:cubicBezTo>
                    <a:cubicBezTo>
                      <a:pt x="743" y="237"/>
                      <a:pt x="751" y="237"/>
                      <a:pt x="758" y="236"/>
                    </a:cubicBezTo>
                    <a:cubicBezTo>
                      <a:pt x="809" y="227"/>
                      <a:pt x="851" y="189"/>
                      <a:pt x="865" y="138"/>
                    </a:cubicBezTo>
                    <a:cubicBezTo>
                      <a:pt x="876" y="98"/>
                      <a:pt x="867" y="55"/>
                      <a:pt x="842" y="22"/>
                    </a:cubicBezTo>
                    <a:cubicBezTo>
                      <a:pt x="917" y="11"/>
                      <a:pt x="917" y="11"/>
                      <a:pt x="917" y="11"/>
                    </a:cubicBezTo>
                    <a:cubicBezTo>
                      <a:pt x="989" y="0"/>
                      <a:pt x="989" y="0"/>
                      <a:pt x="989" y="0"/>
                    </a:cubicBezTo>
                    <a:cubicBezTo>
                      <a:pt x="996" y="151"/>
                      <a:pt x="953" y="280"/>
                      <a:pt x="867" y="365"/>
                    </a:cubicBezTo>
                    <a:cubicBezTo>
                      <a:pt x="822" y="409"/>
                      <a:pt x="764" y="444"/>
                      <a:pt x="694" y="470"/>
                    </a:cubicBezTo>
                    <a:cubicBezTo>
                      <a:pt x="664" y="482"/>
                      <a:pt x="630" y="491"/>
                      <a:pt x="595" y="499"/>
                    </a:cubicBezTo>
                    <a:cubicBezTo>
                      <a:pt x="587" y="501"/>
                      <a:pt x="497" y="515"/>
                      <a:pt x="493" y="516"/>
                    </a:cubicBezTo>
                    <a:cubicBezTo>
                      <a:pt x="478" y="518"/>
                      <a:pt x="478" y="518"/>
                      <a:pt x="478" y="518"/>
                    </a:cubicBezTo>
                    <a:cubicBezTo>
                      <a:pt x="478" y="532"/>
                      <a:pt x="478" y="532"/>
                      <a:pt x="478" y="532"/>
                    </a:cubicBezTo>
                    <a:cubicBezTo>
                      <a:pt x="478" y="672"/>
                      <a:pt x="478" y="672"/>
                      <a:pt x="478" y="672"/>
                    </a:cubicBezTo>
                    <a:cubicBezTo>
                      <a:pt x="320" y="672"/>
                      <a:pt x="320" y="672"/>
                      <a:pt x="320" y="672"/>
                    </a:cubicBezTo>
                    <a:cubicBezTo>
                      <a:pt x="316" y="672"/>
                      <a:pt x="316" y="672"/>
                      <a:pt x="316" y="672"/>
                    </a:cubicBezTo>
                    <a:cubicBezTo>
                      <a:pt x="310" y="672"/>
                      <a:pt x="300" y="672"/>
                      <a:pt x="290" y="67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60" name="Freeform 31"/>
              <p:cNvSpPr>
                <a:spLocks/>
              </p:cNvSpPr>
              <p:nvPr/>
            </p:nvSpPr>
            <p:spPr bwMode="auto">
              <a:xfrm>
                <a:off x="3915229" y="609602"/>
                <a:ext cx="4070350" cy="3409950"/>
              </a:xfrm>
              <a:custGeom>
                <a:avLst/>
                <a:gdLst>
                  <a:gd name="T0" fmla="*/ 126 w 960"/>
                  <a:gd name="T1" fmla="*/ 0 h 803"/>
                  <a:gd name="T2" fmla="*/ 226 w 960"/>
                  <a:gd name="T3" fmla="*/ 142 h 803"/>
                  <a:gd name="T4" fmla="*/ 370 w 960"/>
                  <a:gd name="T5" fmla="*/ 40 h 803"/>
                  <a:gd name="T6" fmla="*/ 395 w 960"/>
                  <a:gd name="T7" fmla="*/ 23 h 803"/>
                  <a:gd name="T8" fmla="*/ 411 w 960"/>
                  <a:gd name="T9" fmla="*/ 30 h 803"/>
                  <a:gd name="T10" fmla="*/ 461 w 960"/>
                  <a:gd name="T11" fmla="*/ 56 h 803"/>
                  <a:gd name="T12" fmla="*/ 652 w 960"/>
                  <a:gd name="T13" fmla="*/ 154 h 803"/>
                  <a:gd name="T14" fmla="*/ 823 w 960"/>
                  <a:gd name="T15" fmla="*/ 263 h 803"/>
                  <a:gd name="T16" fmla="*/ 934 w 960"/>
                  <a:gd name="T17" fmla="*/ 438 h 803"/>
                  <a:gd name="T18" fmla="*/ 956 w 960"/>
                  <a:gd name="T19" fmla="*/ 545 h 803"/>
                  <a:gd name="T20" fmla="*/ 954 w 960"/>
                  <a:gd name="T21" fmla="*/ 555 h 803"/>
                  <a:gd name="T22" fmla="*/ 941 w 960"/>
                  <a:gd name="T23" fmla="*/ 557 h 803"/>
                  <a:gd name="T24" fmla="*/ 840 w 960"/>
                  <a:gd name="T25" fmla="*/ 571 h 803"/>
                  <a:gd name="T26" fmla="*/ 722 w 960"/>
                  <a:gd name="T27" fmla="*/ 589 h 803"/>
                  <a:gd name="T28" fmla="*/ 795 w 960"/>
                  <a:gd name="T29" fmla="*/ 694 h 803"/>
                  <a:gd name="T30" fmla="*/ 706 w 960"/>
                  <a:gd name="T31" fmla="*/ 795 h 803"/>
                  <a:gd name="T32" fmla="*/ 589 w 960"/>
                  <a:gd name="T33" fmla="*/ 727 h 803"/>
                  <a:gd name="T34" fmla="*/ 628 w 960"/>
                  <a:gd name="T35" fmla="*/ 602 h 803"/>
                  <a:gd name="T36" fmla="*/ 403 w 960"/>
                  <a:gd name="T37" fmla="*/ 636 h 803"/>
                  <a:gd name="T38" fmla="*/ 359 w 960"/>
                  <a:gd name="T39" fmla="*/ 517 h 803"/>
                  <a:gd name="T40" fmla="*/ 249 w 960"/>
                  <a:gd name="T41" fmla="*/ 438 h 803"/>
                  <a:gd name="T42" fmla="*/ 0 w 960"/>
                  <a:gd name="T43" fmla="*/ 303 h 803"/>
                  <a:gd name="T44" fmla="*/ 127 w 960"/>
                  <a:gd name="T45" fmla="*/ 213 h 803"/>
                  <a:gd name="T46" fmla="*/ 20 w 960"/>
                  <a:gd name="T47" fmla="*/ 111 h 803"/>
                  <a:gd name="T48" fmla="*/ 126 w 960"/>
                  <a:gd name="T49" fmla="*/ 0 h 803"/>
                  <a:gd name="T50" fmla="*/ 126 w 960"/>
                  <a:gd name="T51" fmla="*/ 0 h 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60" h="803">
                    <a:moveTo>
                      <a:pt x="126" y="0"/>
                    </a:moveTo>
                    <a:cubicBezTo>
                      <a:pt x="199" y="0"/>
                      <a:pt x="251" y="74"/>
                      <a:pt x="226" y="142"/>
                    </a:cubicBezTo>
                    <a:cubicBezTo>
                      <a:pt x="274" y="108"/>
                      <a:pt x="322" y="74"/>
                      <a:pt x="370" y="40"/>
                    </a:cubicBezTo>
                    <a:cubicBezTo>
                      <a:pt x="378" y="35"/>
                      <a:pt x="386" y="29"/>
                      <a:pt x="395" y="23"/>
                    </a:cubicBezTo>
                    <a:cubicBezTo>
                      <a:pt x="399" y="20"/>
                      <a:pt x="407" y="28"/>
                      <a:pt x="411" y="30"/>
                    </a:cubicBezTo>
                    <a:cubicBezTo>
                      <a:pt x="428" y="39"/>
                      <a:pt x="444" y="47"/>
                      <a:pt x="461" y="56"/>
                    </a:cubicBezTo>
                    <a:cubicBezTo>
                      <a:pt x="524" y="89"/>
                      <a:pt x="589" y="120"/>
                      <a:pt x="652" y="154"/>
                    </a:cubicBezTo>
                    <a:cubicBezTo>
                      <a:pt x="710" y="186"/>
                      <a:pt x="773" y="218"/>
                      <a:pt x="823" y="263"/>
                    </a:cubicBezTo>
                    <a:cubicBezTo>
                      <a:pt x="874" y="309"/>
                      <a:pt x="913" y="372"/>
                      <a:pt x="934" y="438"/>
                    </a:cubicBezTo>
                    <a:cubicBezTo>
                      <a:pt x="946" y="472"/>
                      <a:pt x="953" y="509"/>
                      <a:pt x="956" y="545"/>
                    </a:cubicBezTo>
                    <a:cubicBezTo>
                      <a:pt x="957" y="551"/>
                      <a:pt x="960" y="554"/>
                      <a:pt x="954" y="555"/>
                    </a:cubicBezTo>
                    <a:cubicBezTo>
                      <a:pt x="950" y="555"/>
                      <a:pt x="946" y="556"/>
                      <a:pt x="941" y="557"/>
                    </a:cubicBezTo>
                    <a:cubicBezTo>
                      <a:pt x="908" y="561"/>
                      <a:pt x="874" y="566"/>
                      <a:pt x="840" y="571"/>
                    </a:cubicBezTo>
                    <a:cubicBezTo>
                      <a:pt x="801" y="577"/>
                      <a:pt x="761" y="583"/>
                      <a:pt x="722" y="589"/>
                    </a:cubicBezTo>
                    <a:cubicBezTo>
                      <a:pt x="767" y="603"/>
                      <a:pt x="797" y="647"/>
                      <a:pt x="795" y="694"/>
                    </a:cubicBezTo>
                    <a:cubicBezTo>
                      <a:pt x="793" y="744"/>
                      <a:pt x="756" y="787"/>
                      <a:pt x="706" y="795"/>
                    </a:cubicBezTo>
                    <a:cubicBezTo>
                      <a:pt x="657" y="803"/>
                      <a:pt x="607" y="774"/>
                      <a:pt x="589" y="727"/>
                    </a:cubicBezTo>
                    <a:cubicBezTo>
                      <a:pt x="572" y="682"/>
                      <a:pt x="589" y="630"/>
                      <a:pt x="628" y="602"/>
                    </a:cubicBezTo>
                    <a:cubicBezTo>
                      <a:pt x="553" y="614"/>
                      <a:pt x="478" y="625"/>
                      <a:pt x="403" y="636"/>
                    </a:cubicBezTo>
                    <a:cubicBezTo>
                      <a:pt x="398" y="592"/>
                      <a:pt x="390" y="550"/>
                      <a:pt x="359" y="517"/>
                    </a:cubicBezTo>
                    <a:cubicBezTo>
                      <a:pt x="328" y="484"/>
                      <a:pt x="288" y="460"/>
                      <a:pt x="249" y="438"/>
                    </a:cubicBezTo>
                    <a:cubicBezTo>
                      <a:pt x="166" y="392"/>
                      <a:pt x="81" y="350"/>
                      <a:pt x="0" y="303"/>
                    </a:cubicBezTo>
                    <a:cubicBezTo>
                      <a:pt x="42" y="273"/>
                      <a:pt x="84" y="243"/>
                      <a:pt x="127" y="213"/>
                    </a:cubicBezTo>
                    <a:cubicBezTo>
                      <a:pt x="70" y="213"/>
                      <a:pt x="22" y="167"/>
                      <a:pt x="20" y="111"/>
                    </a:cubicBezTo>
                    <a:cubicBezTo>
                      <a:pt x="18" y="51"/>
                      <a:pt x="67" y="0"/>
                      <a:pt x="126" y="0"/>
                    </a:cubicBezTo>
                    <a:cubicBezTo>
                      <a:pt x="141" y="0"/>
                      <a:pt x="112" y="0"/>
                      <a:pt x="12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32"/>
              <p:cNvSpPr>
                <a:spLocks/>
              </p:cNvSpPr>
              <p:nvPr/>
            </p:nvSpPr>
            <p:spPr bwMode="auto">
              <a:xfrm>
                <a:off x="4023179" y="694533"/>
                <a:ext cx="3854450" cy="3240088"/>
              </a:xfrm>
              <a:custGeom>
                <a:avLst/>
                <a:gdLst>
                  <a:gd name="T0" fmla="*/ 660 w 909"/>
                  <a:gd name="T1" fmla="*/ 763 h 763"/>
                  <a:gd name="T2" fmla="*/ 575 w 909"/>
                  <a:gd name="T3" fmla="*/ 705 h 763"/>
                  <a:gd name="T4" fmla="*/ 601 w 909"/>
                  <a:gd name="T5" fmla="*/ 604 h 763"/>
                  <a:gd name="T6" fmla="*/ 605 w 909"/>
                  <a:gd name="T7" fmla="*/ 591 h 763"/>
                  <a:gd name="T8" fmla="*/ 599 w 909"/>
                  <a:gd name="T9" fmla="*/ 577 h 763"/>
                  <a:gd name="T10" fmla="*/ 587 w 909"/>
                  <a:gd name="T11" fmla="*/ 571 h 763"/>
                  <a:gd name="T12" fmla="*/ 412 w 909"/>
                  <a:gd name="T13" fmla="*/ 596 h 763"/>
                  <a:gd name="T14" fmla="*/ 387 w 909"/>
                  <a:gd name="T15" fmla="*/ 600 h 763"/>
                  <a:gd name="T16" fmla="*/ 341 w 909"/>
                  <a:gd name="T17" fmla="*/ 489 h 763"/>
                  <a:gd name="T18" fmla="*/ 227 w 909"/>
                  <a:gd name="T19" fmla="*/ 407 h 763"/>
                  <a:gd name="T20" fmla="*/ 130 w 909"/>
                  <a:gd name="T21" fmla="*/ 355 h 763"/>
                  <a:gd name="T22" fmla="*/ 0 w 909"/>
                  <a:gd name="T23" fmla="*/ 285 h 763"/>
                  <a:gd name="T24" fmla="*/ 59 w 909"/>
                  <a:gd name="T25" fmla="*/ 243 h 763"/>
                  <a:gd name="T26" fmla="*/ 106 w 909"/>
                  <a:gd name="T27" fmla="*/ 209 h 763"/>
                  <a:gd name="T28" fmla="*/ 149 w 909"/>
                  <a:gd name="T29" fmla="*/ 179 h 763"/>
                  <a:gd name="T30" fmla="*/ 97 w 909"/>
                  <a:gd name="T31" fmla="*/ 179 h 763"/>
                  <a:gd name="T32" fmla="*/ 7 w 909"/>
                  <a:gd name="T33" fmla="*/ 93 h 763"/>
                  <a:gd name="T34" fmla="*/ 31 w 909"/>
                  <a:gd name="T35" fmla="*/ 28 h 763"/>
                  <a:gd name="T36" fmla="*/ 95 w 909"/>
                  <a:gd name="T37" fmla="*/ 0 h 763"/>
                  <a:gd name="T38" fmla="*/ 96 w 909"/>
                  <a:gd name="T39" fmla="*/ 0 h 763"/>
                  <a:gd name="T40" fmla="*/ 97 w 909"/>
                  <a:gd name="T41" fmla="*/ 0 h 763"/>
                  <a:gd name="T42" fmla="*/ 170 w 909"/>
                  <a:gd name="T43" fmla="*/ 39 h 763"/>
                  <a:gd name="T44" fmla="*/ 181 w 909"/>
                  <a:gd name="T45" fmla="*/ 120 h 763"/>
                  <a:gd name="T46" fmla="*/ 163 w 909"/>
                  <a:gd name="T47" fmla="*/ 169 h 763"/>
                  <a:gd name="T48" fmla="*/ 206 w 909"/>
                  <a:gd name="T49" fmla="*/ 139 h 763"/>
                  <a:gd name="T50" fmla="*/ 278 w 909"/>
                  <a:gd name="T51" fmla="*/ 88 h 763"/>
                  <a:gd name="T52" fmla="*/ 350 w 909"/>
                  <a:gd name="T53" fmla="*/ 37 h 763"/>
                  <a:gd name="T54" fmla="*/ 368 w 909"/>
                  <a:gd name="T55" fmla="*/ 24 h 763"/>
                  <a:gd name="T56" fmla="*/ 368 w 909"/>
                  <a:gd name="T57" fmla="*/ 24 h 763"/>
                  <a:gd name="T58" fmla="*/ 374 w 909"/>
                  <a:gd name="T59" fmla="*/ 27 h 763"/>
                  <a:gd name="T60" fmla="*/ 423 w 909"/>
                  <a:gd name="T61" fmla="*/ 54 h 763"/>
                  <a:gd name="T62" fmla="*/ 497 w 909"/>
                  <a:gd name="T63" fmla="*/ 91 h 763"/>
                  <a:gd name="T64" fmla="*/ 614 w 909"/>
                  <a:gd name="T65" fmla="*/ 152 h 763"/>
                  <a:gd name="T66" fmla="*/ 629 w 909"/>
                  <a:gd name="T67" fmla="*/ 160 h 763"/>
                  <a:gd name="T68" fmla="*/ 782 w 909"/>
                  <a:gd name="T69" fmla="*/ 258 h 763"/>
                  <a:gd name="T70" fmla="*/ 889 w 909"/>
                  <a:gd name="T71" fmla="*/ 426 h 763"/>
                  <a:gd name="T72" fmla="*/ 909 w 909"/>
                  <a:gd name="T73" fmla="*/ 523 h 763"/>
                  <a:gd name="T74" fmla="*/ 909 w 909"/>
                  <a:gd name="T75" fmla="*/ 523 h 763"/>
                  <a:gd name="T76" fmla="*/ 808 w 909"/>
                  <a:gd name="T77" fmla="*/ 538 h 763"/>
                  <a:gd name="T78" fmla="*/ 792 w 909"/>
                  <a:gd name="T79" fmla="*/ 541 h 763"/>
                  <a:gd name="T80" fmla="*/ 698 w 909"/>
                  <a:gd name="T81" fmla="*/ 554 h 763"/>
                  <a:gd name="T82" fmla="*/ 689 w 909"/>
                  <a:gd name="T83" fmla="*/ 564 h 763"/>
                  <a:gd name="T84" fmla="*/ 688 w 909"/>
                  <a:gd name="T85" fmla="*/ 579 h 763"/>
                  <a:gd name="T86" fmla="*/ 694 w 909"/>
                  <a:gd name="T87" fmla="*/ 590 h 763"/>
                  <a:gd name="T88" fmla="*/ 749 w 909"/>
                  <a:gd name="T89" fmla="*/ 677 h 763"/>
                  <a:gd name="T90" fmla="*/ 674 w 909"/>
                  <a:gd name="T91" fmla="*/ 762 h 763"/>
                  <a:gd name="T92" fmla="*/ 660 w 909"/>
                  <a:gd name="T93" fmla="*/ 763 h 7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09" h="763">
                    <a:moveTo>
                      <a:pt x="660" y="763"/>
                    </a:moveTo>
                    <a:cubicBezTo>
                      <a:pt x="622" y="763"/>
                      <a:pt x="588" y="740"/>
                      <a:pt x="575" y="705"/>
                    </a:cubicBezTo>
                    <a:cubicBezTo>
                      <a:pt x="561" y="669"/>
                      <a:pt x="572" y="628"/>
                      <a:pt x="601" y="604"/>
                    </a:cubicBezTo>
                    <a:cubicBezTo>
                      <a:pt x="605" y="601"/>
                      <a:pt x="606" y="596"/>
                      <a:pt x="605" y="591"/>
                    </a:cubicBezTo>
                    <a:cubicBezTo>
                      <a:pt x="599" y="577"/>
                      <a:pt x="599" y="577"/>
                      <a:pt x="599" y="577"/>
                    </a:cubicBezTo>
                    <a:cubicBezTo>
                      <a:pt x="597" y="573"/>
                      <a:pt x="592" y="570"/>
                      <a:pt x="587" y="571"/>
                    </a:cubicBezTo>
                    <a:cubicBezTo>
                      <a:pt x="529" y="579"/>
                      <a:pt x="470" y="588"/>
                      <a:pt x="412" y="596"/>
                    </a:cubicBezTo>
                    <a:cubicBezTo>
                      <a:pt x="387" y="600"/>
                      <a:pt x="387" y="600"/>
                      <a:pt x="387" y="600"/>
                    </a:cubicBezTo>
                    <a:cubicBezTo>
                      <a:pt x="382" y="562"/>
                      <a:pt x="371" y="521"/>
                      <a:pt x="341" y="489"/>
                    </a:cubicBezTo>
                    <a:cubicBezTo>
                      <a:pt x="308" y="454"/>
                      <a:pt x="267" y="429"/>
                      <a:pt x="227" y="407"/>
                    </a:cubicBezTo>
                    <a:cubicBezTo>
                      <a:pt x="195" y="389"/>
                      <a:pt x="163" y="372"/>
                      <a:pt x="130" y="355"/>
                    </a:cubicBezTo>
                    <a:cubicBezTo>
                      <a:pt x="87" y="332"/>
                      <a:pt x="43" y="309"/>
                      <a:pt x="0" y="285"/>
                    </a:cubicBezTo>
                    <a:cubicBezTo>
                      <a:pt x="59" y="243"/>
                      <a:pt x="59" y="243"/>
                      <a:pt x="59" y="243"/>
                    </a:cubicBezTo>
                    <a:cubicBezTo>
                      <a:pt x="106" y="209"/>
                      <a:pt x="106" y="209"/>
                      <a:pt x="106" y="209"/>
                    </a:cubicBezTo>
                    <a:cubicBezTo>
                      <a:pt x="149" y="179"/>
                      <a:pt x="149" y="179"/>
                      <a:pt x="149" y="179"/>
                    </a:cubicBezTo>
                    <a:cubicBezTo>
                      <a:pt x="97" y="179"/>
                      <a:pt x="97" y="179"/>
                      <a:pt x="97" y="179"/>
                    </a:cubicBezTo>
                    <a:cubicBezTo>
                      <a:pt x="49" y="179"/>
                      <a:pt x="9" y="141"/>
                      <a:pt x="7" y="93"/>
                    </a:cubicBezTo>
                    <a:cubicBezTo>
                      <a:pt x="5" y="69"/>
                      <a:pt x="14" y="46"/>
                      <a:pt x="31" y="28"/>
                    </a:cubicBezTo>
                    <a:cubicBezTo>
                      <a:pt x="48" y="10"/>
                      <a:pt x="71" y="0"/>
                      <a:pt x="95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126" y="0"/>
                      <a:pt x="153" y="15"/>
                      <a:pt x="170" y="39"/>
                    </a:cubicBezTo>
                    <a:cubicBezTo>
                      <a:pt x="187" y="63"/>
                      <a:pt x="191" y="93"/>
                      <a:pt x="181" y="120"/>
                    </a:cubicBezTo>
                    <a:cubicBezTo>
                      <a:pt x="163" y="169"/>
                      <a:pt x="163" y="169"/>
                      <a:pt x="163" y="169"/>
                    </a:cubicBezTo>
                    <a:cubicBezTo>
                      <a:pt x="206" y="139"/>
                      <a:pt x="206" y="139"/>
                      <a:pt x="206" y="139"/>
                    </a:cubicBezTo>
                    <a:cubicBezTo>
                      <a:pt x="278" y="88"/>
                      <a:pt x="278" y="88"/>
                      <a:pt x="278" y="88"/>
                    </a:cubicBezTo>
                    <a:cubicBezTo>
                      <a:pt x="350" y="37"/>
                      <a:pt x="350" y="37"/>
                      <a:pt x="350" y="37"/>
                    </a:cubicBezTo>
                    <a:cubicBezTo>
                      <a:pt x="368" y="24"/>
                      <a:pt x="368" y="24"/>
                      <a:pt x="368" y="24"/>
                    </a:cubicBezTo>
                    <a:cubicBezTo>
                      <a:pt x="368" y="24"/>
                      <a:pt x="368" y="24"/>
                      <a:pt x="368" y="24"/>
                    </a:cubicBezTo>
                    <a:cubicBezTo>
                      <a:pt x="370" y="25"/>
                      <a:pt x="372" y="27"/>
                      <a:pt x="374" y="27"/>
                    </a:cubicBezTo>
                    <a:cubicBezTo>
                      <a:pt x="390" y="36"/>
                      <a:pt x="407" y="45"/>
                      <a:pt x="423" y="54"/>
                    </a:cubicBezTo>
                    <a:cubicBezTo>
                      <a:pt x="448" y="66"/>
                      <a:pt x="472" y="79"/>
                      <a:pt x="497" y="91"/>
                    </a:cubicBezTo>
                    <a:cubicBezTo>
                      <a:pt x="536" y="111"/>
                      <a:pt x="575" y="131"/>
                      <a:pt x="614" y="152"/>
                    </a:cubicBezTo>
                    <a:cubicBezTo>
                      <a:pt x="629" y="160"/>
                      <a:pt x="629" y="160"/>
                      <a:pt x="629" y="160"/>
                    </a:cubicBezTo>
                    <a:cubicBezTo>
                      <a:pt x="683" y="189"/>
                      <a:pt x="738" y="218"/>
                      <a:pt x="782" y="258"/>
                    </a:cubicBezTo>
                    <a:cubicBezTo>
                      <a:pt x="830" y="302"/>
                      <a:pt x="868" y="361"/>
                      <a:pt x="889" y="426"/>
                    </a:cubicBezTo>
                    <a:cubicBezTo>
                      <a:pt x="899" y="456"/>
                      <a:pt x="905" y="487"/>
                      <a:pt x="909" y="523"/>
                    </a:cubicBezTo>
                    <a:cubicBezTo>
                      <a:pt x="909" y="523"/>
                      <a:pt x="909" y="523"/>
                      <a:pt x="909" y="523"/>
                    </a:cubicBezTo>
                    <a:cubicBezTo>
                      <a:pt x="875" y="528"/>
                      <a:pt x="842" y="533"/>
                      <a:pt x="808" y="538"/>
                    </a:cubicBezTo>
                    <a:cubicBezTo>
                      <a:pt x="792" y="541"/>
                      <a:pt x="792" y="541"/>
                      <a:pt x="792" y="541"/>
                    </a:cubicBezTo>
                    <a:cubicBezTo>
                      <a:pt x="760" y="545"/>
                      <a:pt x="729" y="550"/>
                      <a:pt x="698" y="554"/>
                    </a:cubicBezTo>
                    <a:cubicBezTo>
                      <a:pt x="693" y="555"/>
                      <a:pt x="689" y="559"/>
                      <a:pt x="689" y="564"/>
                    </a:cubicBezTo>
                    <a:cubicBezTo>
                      <a:pt x="688" y="579"/>
                      <a:pt x="688" y="579"/>
                      <a:pt x="688" y="579"/>
                    </a:cubicBezTo>
                    <a:cubicBezTo>
                      <a:pt x="687" y="584"/>
                      <a:pt x="690" y="588"/>
                      <a:pt x="694" y="590"/>
                    </a:cubicBezTo>
                    <a:cubicBezTo>
                      <a:pt x="728" y="605"/>
                      <a:pt x="751" y="640"/>
                      <a:pt x="749" y="677"/>
                    </a:cubicBezTo>
                    <a:cubicBezTo>
                      <a:pt x="747" y="718"/>
                      <a:pt x="715" y="755"/>
                      <a:pt x="674" y="762"/>
                    </a:cubicBezTo>
                    <a:cubicBezTo>
                      <a:pt x="669" y="763"/>
                      <a:pt x="664" y="763"/>
                      <a:pt x="660" y="7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47"/>
              <p:cNvSpPr>
                <a:spLocks/>
              </p:cNvSpPr>
              <p:nvPr/>
            </p:nvSpPr>
            <p:spPr bwMode="auto">
              <a:xfrm>
                <a:off x="2683782" y="-2317300"/>
                <a:ext cx="4229100" cy="4189413"/>
              </a:xfrm>
              <a:custGeom>
                <a:avLst/>
                <a:gdLst>
                  <a:gd name="T0" fmla="*/ 736 w 997"/>
                  <a:gd name="T1" fmla="*/ 0 h 987"/>
                  <a:gd name="T2" fmla="*/ 736 w 997"/>
                  <a:gd name="T3" fmla="*/ 121 h 987"/>
                  <a:gd name="T4" fmla="*/ 745 w 997"/>
                  <a:gd name="T5" fmla="*/ 133 h 987"/>
                  <a:gd name="T6" fmla="*/ 825 w 997"/>
                  <a:gd name="T7" fmla="*/ 145 h 987"/>
                  <a:gd name="T8" fmla="*/ 970 w 997"/>
                  <a:gd name="T9" fmla="*/ 190 h 987"/>
                  <a:gd name="T10" fmla="*/ 859 w 997"/>
                  <a:gd name="T11" fmla="*/ 263 h 987"/>
                  <a:gd name="T12" fmla="*/ 971 w 997"/>
                  <a:gd name="T13" fmla="*/ 313 h 987"/>
                  <a:gd name="T14" fmla="*/ 946 w 997"/>
                  <a:gd name="T15" fmla="*/ 450 h 987"/>
                  <a:gd name="T16" fmla="*/ 806 w 997"/>
                  <a:gd name="T17" fmla="*/ 445 h 987"/>
                  <a:gd name="T18" fmla="*/ 791 w 997"/>
                  <a:gd name="T19" fmla="*/ 307 h 987"/>
                  <a:gd name="T20" fmla="*/ 658 w 997"/>
                  <a:gd name="T21" fmla="*/ 394 h 987"/>
                  <a:gd name="T22" fmla="*/ 644 w 997"/>
                  <a:gd name="T23" fmla="*/ 387 h 987"/>
                  <a:gd name="T24" fmla="*/ 623 w 997"/>
                  <a:gd name="T25" fmla="*/ 382 h 987"/>
                  <a:gd name="T26" fmla="*/ 569 w 997"/>
                  <a:gd name="T27" fmla="*/ 385 h 987"/>
                  <a:gd name="T28" fmla="*/ 514 w 997"/>
                  <a:gd name="T29" fmla="*/ 458 h 987"/>
                  <a:gd name="T30" fmla="*/ 563 w 997"/>
                  <a:gd name="T31" fmla="*/ 638 h 987"/>
                  <a:gd name="T32" fmla="*/ 672 w 997"/>
                  <a:gd name="T33" fmla="*/ 704 h 987"/>
                  <a:gd name="T34" fmla="*/ 533 w 997"/>
                  <a:gd name="T35" fmla="*/ 802 h 987"/>
                  <a:gd name="T36" fmla="*/ 356 w 997"/>
                  <a:gd name="T37" fmla="*/ 694 h 987"/>
                  <a:gd name="T38" fmla="*/ 297 w 997"/>
                  <a:gd name="T39" fmla="*/ 805 h 987"/>
                  <a:gd name="T40" fmla="*/ 382 w 997"/>
                  <a:gd name="T41" fmla="*/ 910 h 987"/>
                  <a:gd name="T42" fmla="*/ 312 w 997"/>
                  <a:gd name="T43" fmla="*/ 959 h 987"/>
                  <a:gd name="T44" fmla="*/ 278 w 997"/>
                  <a:gd name="T45" fmla="*/ 983 h 987"/>
                  <a:gd name="T46" fmla="*/ 261 w 997"/>
                  <a:gd name="T47" fmla="*/ 977 h 987"/>
                  <a:gd name="T48" fmla="*/ 216 w 997"/>
                  <a:gd name="T49" fmla="*/ 948 h 987"/>
                  <a:gd name="T50" fmla="*/ 5 w 997"/>
                  <a:gd name="T51" fmla="*/ 595 h 987"/>
                  <a:gd name="T52" fmla="*/ 38 w 997"/>
                  <a:gd name="T53" fmla="*/ 381 h 987"/>
                  <a:gd name="T54" fmla="*/ 175 w 997"/>
                  <a:gd name="T55" fmla="*/ 230 h 987"/>
                  <a:gd name="T56" fmla="*/ 372 w 997"/>
                  <a:gd name="T57" fmla="*/ 154 h 987"/>
                  <a:gd name="T58" fmla="*/ 476 w 997"/>
                  <a:gd name="T59" fmla="*/ 136 h 987"/>
                  <a:gd name="T60" fmla="*/ 507 w 997"/>
                  <a:gd name="T61" fmla="*/ 131 h 987"/>
                  <a:gd name="T62" fmla="*/ 507 w 997"/>
                  <a:gd name="T63" fmla="*/ 117 h 987"/>
                  <a:gd name="T64" fmla="*/ 507 w 997"/>
                  <a:gd name="T65" fmla="*/ 13 h 987"/>
                  <a:gd name="T66" fmla="*/ 509 w 997"/>
                  <a:gd name="T67" fmla="*/ 0 h 987"/>
                  <a:gd name="T68" fmla="*/ 538 w 997"/>
                  <a:gd name="T69" fmla="*/ 0 h 987"/>
                  <a:gd name="T70" fmla="*/ 731 w 997"/>
                  <a:gd name="T71" fmla="*/ 0 h 987"/>
                  <a:gd name="T72" fmla="*/ 736 w 997"/>
                  <a:gd name="T73" fmla="*/ 0 h 9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7" h="987">
                    <a:moveTo>
                      <a:pt x="736" y="0"/>
                    </a:moveTo>
                    <a:cubicBezTo>
                      <a:pt x="736" y="40"/>
                      <a:pt x="736" y="81"/>
                      <a:pt x="736" y="121"/>
                    </a:cubicBezTo>
                    <a:cubicBezTo>
                      <a:pt x="736" y="131"/>
                      <a:pt x="733" y="132"/>
                      <a:pt x="745" y="133"/>
                    </a:cubicBezTo>
                    <a:cubicBezTo>
                      <a:pt x="772" y="136"/>
                      <a:pt x="798" y="140"/>
                      <a:pt x="825" y="145"/>
                    </a:cubicBezTo>
                    <a:cubicBezTo>
                      <a:pt x="874" y="155"/>
                      <a:pt x="924" y="169"/>
                      <a:pt x="970" y="190"/>
                    </a:cubicBezTo>
                    <a:cubicBezTo>
                      <a:pt x="933" y="214"/>
                      <a:pt x="896" y="238"/>
                      <a:pt x="859" y="263"/>
                    </a:cubicBezTo>
                    <a:cubicBezTo>
                      <a:pt x="903" y="254"/>
                      <a:pt x="948" y="275"/>
                      <a:pt x="971" y="313"/>
                    </a:cubicBezTo>
                    <a:cubicBezTo>
                      <a:pt x="997" y="358"/>
                      <a:pt x="986" y="417"/>
                      <a:pt x="946" y="450"/>
                    </a:cubicBezTo>
                    <a:cubicBezTo>
                      <a:pt x="905" y="483"/>
                      <a:pt x="845" y="481"/>
                      <a:pt x="806" y="445"/>
                    </a:cubicBezTo>
                    <a:cubicBezTo>
                      <a:pt x="768" y="409"/>
                      <a:pt x="762" y="351"/>
                      <a:pt x="791" y="307"/>
                    </a:cubicBezTo>
                    <a:cubicBezTo>
                      <a:pt x="747" y="336"/>
                      <a:pt x="703" y="365"/>
                      <a:pt x="658" y="394"/>
                    </a:cubicBezTo>
                    <a:cubicBezTo>
                      <a:pt x="658" y="395"/>
                      <a:pt x="646" y="388"/>
                      <a:pt x="644" y="387"/>
                    </a:cubicBezTo>
                    <a:cubicBezTo>
                      <a:pt x="637" y="384"/>
                      <a:pt x="630" y="383"/>
                      <a:pt x="623" y="382"/>
                    </a:cubicBezTo>
                    <a:cubicBezTo>
                      <a:pt x="605" y="379"/>
                      <a:pt x="586" y="380"/>
                      <a:pt x="569" y="385"/>
                    </a:cubicBezTo>
                    <a:cubicBezTo>
                      <a:pt x="537" y="396"/>
                      <a:pt x="520" y="426"/>
                      <a:pt x="514" y="458"/>
                    </a:cubicBezTo>
                    <a:cubicBezTo>
                      <a:pt x="504" y="518"/>
                      <a:pt x="512" y="598"/>
                      <a:pt x="563" y="638"/>
                    </a:cubicBezTo>
                    <a:cubicBezTo>
                      <a:pt x="596" y="664"/>
                      <a:pt x="635" y="684"/>
                      <a:pt x="672" y="704"/>
                    </a:cubicBezTo>
                    <a:cubicBezTo>
                      <a:pt x="625" y="737"/>
                      <a:pt x="579" y="769"/>
                      <a:pt x="533" y="802"/>
                    </a:cubicBezTo>
                    <a:cubicBezTo>
                      <a:pt x="538" y="710"/>
                      <a:pt x="435" y="648"/>
                      <a:pt x="356" y="694"/>
                    </a:cubicBezTo>
                    <a:cubicBezTo>
                      <a:pt x="317" y="717"/>
                      <a:pt x="294" y="761"/>
                      <a:pt x="297" y="805"/>
                    </a:cubicBezTo>
                    <a:cubicBezTo>
                      <a:pt x="301" y="854"/>
                      <a:pt x="335" y="896"/>
                      <a:pt x="382" y="910"/>
                    </a:cubicBezTo>
                    <a:cubicBezTo>
                      <a:pt x="359" y="926"/>
                      <a:pt x="335" y="942"/>
                      <a:pt x="312" y="959"/>
                    </a:cubicBezTo>
                    <a:cubicBezTo>
                      <a:pt x="301" y="967"/>
                      <a:pt x="290" y="975"/>
                      <a:pt x="278" y="983"/>
                    </a:cubicBezTo>
                    <a:cubicBezTo>
                      <a:pt x="272" y="987"/>
                      <a:pt x="267" y="980"/>
                      <a:pt x="261" y="977"/>
                    </a:cubicBezTo>
                    <a:cubicBezTo>
                      <a:pt x="246" y="968"/>
                      <a:pt x="231" y="958"/>
                      <a:pt x="216" y="948"/>
                    </a:cubicBezTo>
                    <a:cubicBezTo>
                      <a:pt x="97" y="870"/>
                      <a:pt x="16" y="737"/>
                      <a:pt x="5" y="595"/>
                    </a:cubicBezTo>
                    <a:cubicBezTo>
                      <a:pt x="0" y="523"/>
                      <a:pt x="8" y="448"/>
                      <a:pt x="38" y="381"/>
                    </a:cubicBezTo>
                    <a:cubicBezTo>
                      <a:pt x="68" y="318"/>
                      <a:pt x="116" y="267"/>
                      <a:pt x="175" y="230"/>
                    </a:cubicBezTo>
                    <a:cubicBezTo>
                      <a:pt x="235" y="193"/>
                      <a:pt x="303" y="169"/>
                      <a:pt x="372" y="154"/>
                    </a:cubicBezTo>
                    <a:cubicBezTo>
                      <a:pt x="406" y="146"/>
                      <a:pt x="441" y="140"/>
                      <a:pt x="476" y="136"/>
                    </a:cubicBezTo>
                    <a:cubicBezTo>
                      <a:pt x="480" y="135"/>
                      <a:pt x="507" y="134"/>
                      <a:pt x="507" y="131"/>
                    </a:cubicBezTo>
                    <a:cubicBezTo>
                      <a:pt x="507" y="126"/>
                      <a:pt x="507" y="122"/>
                      <a:pt x="507" y="117"/>
                    </a:cubicBezTo>
                    <a:cubicBezTo>
                      <a:pt x="507" y="82"/>
                      <a:pt x="507" y="48"/>
                      <a:pt x="507" y="13"/>
                    </a:cubicBezTo>
                    <a:cubicBezTo>
                      <a:pt x="507" y="9"/>
                      <a:pt x="504" y="0"/>
                      <a:pt x="509" y="0"/>
                    </a:cubicBezTo>
                    <a:cubicBezTo>
                      <a:pt x="519" y="0"/>
                      <a:pt x="529" y="0"/>
                      <a:pt x="538" y="0"/>
                    </a:cubicBezTo>
                    <a:cubicBezTo>
                      <a:pt x="603" y="0"/>
                      <a:pt x="667" y="0"/>
                      <a:pt x="731" y="0"/>
                    </a:cubicBezTo>
                    <a:cubicBezTo>
                      <a:pt x="733" y="0"/>
                      <a:pt x="734" y="0"/>
                      <a:pt x="73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48"/>
              <p:cNvSpPr>
                <a:spLocks/>
              </p:cNvSpPr>
              <p:nvPr/>
            </p:nvSpPr>
            <p:spPr bwMode="auto">
              <a:xfrm>
                <a:off x="2753632" y="-2236338"/>
                <a:ext cx="4089400" cy="4027488"/>
              </a:xfrm>
              <a:custGeom>
                <a:avLst/>
                <a:gdLst>
                  <a:gd name="T0" fmla="*/ 259 w 964"/>
                  <a:gd name="T1" fmla="*/ 949 h 949"/>
                  <a:gd name="T2" fmla="*/ 254 w 964"/>
                  <a:gd name="T3" fmla="*/ 946 h 949"/>
                  <a:gd name="T4" fmla="*/ 209 w 964"/>
                  <a:gd name="T5" fmla="*/ 918 h 949"/>
                  <a:gd name="T6" fmla="*/ 6 w 964"/>
                  <a:gd name="T7" fmla="*/ 577 h 949"/>
                  <a:gd name="T8" fmla="*/ 38 w 964"/>
                  <a:gd name="T9" fmla="*/ 372 h 949"/>
                  <a:gd name="T10" fmla="*/ 168 w 964"/>
                  <a:gd name="T11" fmla="*/ 228 h 949"/>
                  <a:gd name="T12" fmla="*/ 360 w 964"/>
                  <a:gd name="T13" fmla="*/ 154 h 949"/>
                  <a:gd name="T14" fmla="*/ 463 w 964"/>
                  <a:gd name="T15" fmla="*/ 136 h 949"/>
                  <a:gd name="T16" fmla="*/ 467 w 964"/>
                  <a:gd name="T17" fmla="*/ 136 h 949"/>
                  <a:gd name="T18" fmla="*/ 508 w 964"/>
                  <a:gd name="T19" fmla="*/ 115 h 949"/>
                  <a:gd name="T20" fmla="*/ 508 w 964"/>
                  <a:gd name="T21" fmla="*/ 101 h 949"/>
                  <a:gd name="T22" fmla="*/ 508 w 964"/>
                  <a:gd name="T23" fmla="*/ 0 h 949"/>
                  <a:gd name="T24" fmla="*/ 509 w 964"/>
                  <a:gd name="T25" fmla="*/ 0 h 949"/>
                  <a:gd name="T26" fmla="*/ 523 w 964"/>
                  <a:gd name="T27" fmla="*/ 0 h 949"/>
                  <a:gd name="T28" fmla="*/ 620 w 964"/>
                  <a:gd name="T29" fmla="*/ 0 h 949"/>
                  <a:gd name="T30" fmla="*/ 704 w 964"/>
                  <a:gd name="T31" fmla="*/ 0 h 949"/>
                  <a:gd name="T32" fmla="*/ 704 w 964"/>
                  <a:gd name="T33" fmla="*/ 105 h 949"/>
                  <a:gd name="T34" fmla="*/ 704 w 964"/>
                  <a:gd name="T35" fmla="*/ 108 h 949"/>
                  <a:gd name="T36" fmla="*/ 728 w 964"/>
                  <a:gd name="T37" fmla="*/ 133 h 949"/>
                  <a:gd name="T38" fmla="*/ 806 w 964"/>
                  <a:gd name="T39" fmla="*/ 145 h 949"/>
                  <a:gd name="T40" fmla="*/ 920 w 964"/>
                  <a:gd name="T41" fmla="*/ 177 h 949"/>
                  <a:gd name="T42" fmla="*/ 907 w 964"/>
                  <a:gd name="T43" fmla="*/ 185 h 949"/>
                  <a:gd name="T44" fmla="*/ 835 w 964"/>
                  <a:gd name="T45" fmla="*/ 233 h 949"/>
                  <a:gd name="T46" fmla="*/ 847 w 964"/>
                  <a:gd name="T47" fmla="*/ 262 h 949"/>
                  <a:gd name="T48" fmla="*/ 863 w 964"/>
                  <a:gd name="T49" fmla="*/ 261 h 949"/>
                  <a:gd name="T50" fmla="*/ 941 w 964"/>
                  <a:gd name="T51" fmla="*/ 305 h 949"/>
                  <a:gd name="T52" fmla="*/ 920 w 964"/>
                  <a:gd name="T53" fmla="*/ 421 h 949"/>
                  <a:gd name="T54" fmla="*/ 864 w 964"/>
                  <a:gd name="T55" fmla="*/ 440 h 949"/>
                  <a:gd name="T56" fmla="*/ 802 w 964"/>
                  <a:gd name="T57" fmla="*/ 417 h 949"/>
                  <a:gd name="T58" fmla="*/ 789 w 964"/>
                  <a:gd name="T59" fmla="*/ 300 h 949"/>
                  <a:gd name="T60" fmla="*/ 766 w 964"/>
                  <a:gd name="T61" fmla="*/ 277 h 949"/>
                  <a:gd name="T62" fmla="*/ 670 w 964"/>
                  <a:gd name="T63" fmla="*/ 340 h 949"/>
                  <a:gd name="T64" fmla="*/ 642 w 964"/>
                  <a:gd name="T65" fmla="*/ 359 h 949"/>
                  <a:gd name="T66" fmla="*/ 642 w 964"/>
                  <a:gd name="T67" fmla="*/ 359 h 949"/>
                  <a:gd name="T68" fmla="*/ 635 w 964"/>
                  <a:gd name="T69" fmla="*/ 355 h 949"/>
                  <a:gd name="T70" fmla="*/ 610 w 964"/>
                  <a:gd name="T71" fmla="*/ 349 h 949"/>
                  <a:gd name="T72" fmla="*/ 587 w 964"/>
                  <a:gd name="T73" fmla="*/ 347 h 949"/>
                  <a:gd name="T74" fmla="*/ 549 w 964"/>
                  <a:gd name="T75" fmla="*/ 353 h 949"/>
                  <a:gd name="T76" fmla="*/ 483 w 964"/>
                  <a:gd name="T77" fmla="*/ 439 h 949"/>
                  <a:gd name="T78" fmla="*/ 537 w 964"/>
                  <a:gd name="T79" fmla="*/ 634 h 949"/>
                  <a:gd name="T80" fmla="*/ 625 w 964"/>
                  <a:gd name="T81" fmla="*/ 690 h 949"/>
                  <a:gd name="T82" fmla="*/ 601 w 964"/>
                  <a:gd name="T83" fmla="*/ 707 h 949"/>
                  <a:gd name="T84" fmla="*/ 532 w 964"/>
                  <a:gd name="T85" fmla="*/ 755 h 949"/>
                  <a:gd name="T86" fmla="*/ 498 w 964"/>
                  <a:gd name="T87" fmla="*/ 689 h 949"/>
                  <a:gd name="T88" fmla="*/ 398 w 964"/>
                  <a:gd name="T89" fmla="*/ 646 h 949"/>
                  <a:gd name="T90" fmla="*/ 332 w 964"/>
                  <a:gd name="T91" fmla="*/ 664 h 949"/>
                  <a:gd name="T92" fmla="*/ 266 w 964"/>
                  <a:gd name="T93" fmla="*/ 790 h 949"/>
                  <a:gd name="T94" fmla="*/ 333 w 964"/>
                  <a:gd name="T95" fmla="*/ 897 h 949"/>
                  <a:gd name="T96" fmla="*/ 288 w 964"/>
                  <a:gd name="T97" fmla="*/ 929 h 949"/>
                  <a:gd name="T98" fmla="*/ 259 w 964"/>
                  <a:gd name="T99" fmla="*/ 949 h 9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964" h="949">
                    <a:moveTo>
                      <a:pt x="259" y="949"/>
                    </a:moveTo>
                    <a:cubicBezTo>
                      <a:pt x="257" y="948"/>
                      <a:pt x="256" y="947"/>
                      <a:pt x="254" y="946"/>
                    </a:cubicBezTo>
                    <a:cubicBezTo>
                      <a:pt x="239" y="937"/>
                      <a:pt x="224" y="928"/>
                      <a:pt x="209" y="918"/>
                    </a:cubicBezTo>
                    <a:cubicBezTo>
                      <a:pt x="95" y="843"/>
                      <a:pt x="17" y="712"/>
                      <a:pt x="6" y="577"/>
                    </a:cubicBezTo>
                    <a:cubicBezTo>
                      <a:pt x="0" y="501"/>
                      <a:pt x="11" y="430"/>
                      <a:pt x="38" y="372"/>
                    </a:cubicBezTo>
                    <a:cubicBezTo>
                      <a:pt x="64" y="315"/>
                      <a:pt x="109" y="265"/>
                      <a:pt x="168" y="228"/>
                    </a:cubicBezTo>
                    <a:cubicBezTo>
                      <a:pt x="220" y="195"/>
                      <a:pt x="283" y="171"/>
                      <a:pt x="360" y="154"/>
                    </a:cubicBezTo>
                    <a:cubicBezTo>
                      <a:pt x="392" y="146"/>
                      <a:pt x="426" y="141"/>
                      <a:pt x="463" y="136"/>
                    </a:cubicBezTo>
                    <a:cubicBezTo>
                      <a:pt x="464" y="136"/>
                      <a:pt x="465" y="136"/>
                      <a:pt x="467" y="136"/>
                    </a:cubicBezTo>
                    <a:cubicBezTo>
                      <a:pt x="490" y="134"/>
                      <a:pt x="508" y="133"/>
                      <a:pt x="508" y="115"/>
                    </a:cubicBezTo>
                    <a:cubicBezTo>
                      <a:pt x="508" y="101"/>
                      <a:pt x="508" y="101"/>
                      <a:pt x="508" y="101"/>
                    </a:cubicBezTo>
                    <a:cubicBezTo>
                      <a:pt x="508" y="0"/>
                      <a:pt x="508" y="0"/>
                      <a:pt x="508" y="0"/>
                    </a:cubicBezTo>
                    <a:cubicBezTo>
                      <a:pt x="509" y="0"/>
                      <a:pt x="509" y="0"/>
                      <a:pt x="509" y="0"/>
                    </a:cubicBezTo>
                    <a:cubicBezTo>
                      <a:pt x="523" y="0"/>
                      <a:pt x="523" y="0"/>
                      <a:pt x="523" y="0"/>
                    </a:cubicBezTo>
                    <a:cubicBezTo>
                      <a:pt x="620" y="0"/>
                      <a:pt x="620" y="0"/>
                      <a:pt x="620" y="0"/>
                    </a:cubicBezTo>
                    <a:cubicBezTo>
                      <a:pt x="704" y="0"/>
                      <a:pt x="704" y="0"/>
                      <a:pt x="704" y="0"/>
                    </a:cubicBezTo>
                    <a:cubicBezTo>
                      <a:pt x="704" y="105"/>
                      <a:pt x="704" y="105"/>
                      <a:pt x="704" y="105"/>
                    </a:cubicBezTo>
                    <a:cubicBezTo>
                      <a:pt x="704" y="106"/>
                      <a:pt x="704" y="107"/>
                      <a:pt x="704" y="108"/>
                    </a:cubicBezTo>
                    <a:cubicBezTo>
                      <a:pt x="703" y="130"/>
                      <a:pt x="720" y="132"/>
                      <a:pt x="728" y="133"/>
                    </a:cubicBezTo>
                    <a:cubicBezTo>
                      <a:pt x="755" y="136"/>
                      <a:pt x="782" y="140"/>
                      <a:pt x="806" y="145"/>
                    </a:cubicBezTo>
                    <a:cubicBezTo>
                      <a:pt x="848" y="153"/>
                      <a:pt x="886" y="164"/>
                      <a:pt x="920" y="177"/>
                    </a:cubicBezTo>
                    <a:cubicBezTo>
                      <a:pt x="907" y="185"/>
                      <a:pt x="907" y="185"/>
                      <a:pt x="907" y="185"/>
                    </a:cubicBezTo>
                    <a:cubicBezTo>
                      <a:pt x="883" y="201"/>
                      <a:pt x="859" y="217"/>
                      <a:pt x="835" y="233"/>
                    </a:cubicBezTo>
                    <a:cubicBezTo>
                      <a:pt x="847" y="262"/>
                      <a:pt x="847" y="262"/>
                      <a:pt x="847" y="262"/>
                    </a:cubicBezTo>
                    <a:cubicBezTo>
                      <a:pt x="852" y="261"/>
                      <a:pt x="858" y="261"/>
                      <a:pt x="863" y="261"/>
                    </a:cubicBezTo>
                    <a:cubicBezTo>
                      <a:pt x="895" y="261"/>
                      <a:pt x="925" y="278"/>
                      <a:pt x="941" y="305"/>
                    </a:cubicBezTo>
                    <a:cubicBezTo>
                      <a:pt x="964" y="343"/>
                      <a:pt x="954" y="393"/>
                      <a:pt x="920" y="421"/>
                    </a:cubicBezTo>
                    <a:cubicBezTo>
                      <a:pt x="905" y="433"/>
                      <a:pt x="884" y="440"/>
                      <a:pt x="864" y="440"/>
                    </a:cubicBezTo>
                    <a:cubicBezTo>
                      <a:pt x="840" y="440"/>
                      <a:pt x="819" y="432"/>
                      <a:pt x="802" y="417"/>
                    </a:cubicBezTo>
                    <a:cubicBezTo>
                      <a:pt x="770" y="387"/>
                      <a:pt x="765" y="337"/>
                      <a:pt x="789" y="300"/>
                    </a:cubicBezTo>
                    <a:cubicBezTo>
                      <a:pt x="766" y="277"/>
                      <a:pt x="766" y="277"/>
                      <a:pt x="766" y="277"/>
                    </a:cubicBezTo>
                    <a:cubicBezTo>
                      <a:pt x="670" y="340"/>
                      <a:pt x="670" y="340"/>
                      <a:pt x="670" y="340"/>
                    </a:cubicBezTo>
                    <a:cubicBezTo>
                      <a:pt x="642" y="359"/>
                      <a:pt x="642" y="359"/>
                      <a:pt x="642" y="359"/>
                    </a:cubicBezTo>
                    <a:cubicBezTo>
                      <a:pt x="642" y="359"/>
                      <a:pt x="642" y="359"/>
                      <a:pt x="642" y="359"/>
                    </a:cubicBezTo>
                    <a:cubicBezTo>
                      <a:pt x="639" y="357"/>
                      <a:pt x="636" y="356"/>
                      <a:pt x="635" y="355"/>
                    </a:cubicBezTo>
                    <a:cubicBezTo>
                      <a:pt x="627" y="352"/>
                      <a:pt x="619" y="350"/>
                      <a:pt x="610" y="349"/>
                    </a:cubicBezTo>
                    <a:cubicBezTo>
                      <a:pt x="602" y="348"/>
                      <a:pt x="595" y="347"/>
                      <a:pt x="587" y="347"/>
                    </a:cubicBezTo>
                    <a:cubicBezTo>
                      <a:pt x="573" y="347"/>
                      <a:pt x="561" y="349"/>
                      <a:pt x="549" y="353"/>
                    </a:cubicBezTo>
                    <a:cubicBezTo>
                      <a:pt x="514" y="364"/>
                      <a:pt x="491" y="395"/>
                      <a:pt x="483" y="439"/>
                    </a:cubicBezTo>
                    <a:cubicBezTo>
                      <a:pt x="472" y="500"/>
                      <a:pt x="479" y="589"/>
                      <a:pt x="537" y="634"/>
                    </a:cubicBezTo>
                    <a:cubicBezTo>
                      <a:pt x="565" y="656"/>
                      <a:pt x="595" y="673"/>
                      <a:pt x="625" y="690"/>
                    </a:cubicBezTo>
                    <a:cubicBezTo>
                      <a:pt x="601" y="707"/>
                      <a:pt x="601" y="707"/>
                      <a:pt x="601" y="707"/>
                    </a:cubicBezTo>
                    <a:cubicBezTo>
                      <a:pt x="532" y="755"/>
                      <a:pt x="532" y="755"/>
                      <a:pt x="532" y="755"/>
                    </a:cubicBezTo>
                    <a:cubicBezTo>
                      <a:pt x="528" y="731"/>
                      <a:pt x="516" y="708"/>
                      <a:pt x="498" y="689"/>
                    </a:cubicBezTo>
                    <a:cubicBezTo>
                      <a:pt x="472" y="661"/>
                      <a:pt x="435" y="646"/>
                      <a:pt x="398" y="646"/>
                    </a:cubicBezTo>
                    <a:cubicBezTo>
                      <a:pt x="375" y="646"/>
                      <a:pt x="352" y="652"/>
                      <a:pt x="332" y="664"/>
                    </a:cubicBezTo>
                    <a:cubicBezTo>
                      <a:pt x="288" y="690"/>
                      <a:pt x="262" y="739"/>
                      <a:pt x="266" y="790"/>
                    </a:cubicBezTo>
                    <a:cubicBezTo>
                      <a:pt x="269" y="835"/>
                      <a:pt x="295" y="875"/>
                      <a:pt x="333" y="897"/>
                    </a:cubicBezTo>
                    <a:cubicBezTo>
                      <a:pt x="288" y="929"/>
                      <a:pt x="288" y="929"/>
                      <a:pt x="288" y="929"/>
                    </a:cubicBezTo>
                    <a:cubicBezTo>
                      <a:pt x="259" y="949"/>
                      <a:pt x="259" y="949"/>
                      <a:pt x="259" y="949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61"/>
              <p:cNvSpPr>
                <a:spLocks/>
              </p:cNvSpPr>
              <p:nvPr/>
            </p:nvSpPr>
            <p:spPr bwMode="auto">
              <a:xfrm>
                <a:off x="5521779" y="-1477228"/>
                <a:ext cx="2232025" cy="1827213"/>
              </a:xfrm>
              <a:custGeom>
                <a:avLst/>
                <a:gdLst>
                  <a:gd name="T0" fmla="*/ 316 w 526"/>
                  <a:gd name="T1" fmla="*/ 0 h 429"/>
                  <a:gd name="T2" fmla="*/ 471 w 526"/>
                  <a:gd name="T3" fmla="*/ 134 h 429"/>
                  <a:gd name="T4" fmla="*/ 526 w 526"/>
                  <a:gd name="T5" fmla="*/ 337 h 429"/>
                  <a:gd name="T6" fmla="*/ 521 w 526"/>
                  <a:gd name="T7" fmla="*/ 429 h 429"/>
                  <a:gd name="T8" fmla="*/ 511 w 526"/>
                  <a:gd name="T9" fmla="*/ 429 h 429"/>
                  <a:gd name="T10" fmla="*/ 447 w 526"/>
                  <a:gd name="T11" fmla="*/ 429 h 429"/>
                  <a:gd name="T12" fmla="*/ 45 w 526"/>
                  <a:gd name="T13" fmla="*/ 429 h 429"/>
                  <a:gd name="T14" fmla="*/ 24 w 526"/>
                  <a:gd name="T15" fmla="*/ 429 h 429"/>
                  <a:gd name="T16" fmla="*/ 24 w 526"/>
                  <a:gd name="T17" fmla="*/ 361 h 429"/>
                  <a:gd name="T18" fmla="*/ 21 w 526"/>
                  <a:gd name="T19" fmla="*/ 281 h 429"/>
                  <a:gd name="T20" fmla="*/ 0 w 526"/>
                  <a:gd name="T21" fmla="*/ 207 h 429"/>
                  <a:gd name="T22" fmla="*/ 94 w 526"/>
                  <a:gd name="T23" fmla="*/ 146 h 429"/>
                  <a:gd name="T24" fmla="*/ 138 w 526"/>
                  <a:gd name="T25" fmla="*/ 264 h 429"/>
                  <a:gd name="T26" fmla="*/ 270 w 526"/>
                  <a:gd name="T27" fmla="*/ 272 h 429"/>
                  <a:gd name="T28" fmla="*/ 327 w 526"/>
                  <a:gd name="T29" fmla="*/ 153 h 429"/>
                  <a:gd name="T30" fmla="*/ 234 w 526"/>
                  <a:gd name="T31" fmla="*/ 54 h 429"/>
                  <a:gd name="T32" fmla="*/ 316 w 526"/>
                  <a:gd name="T33" fmla="*/ 0 h 429"/>
                  <a:gd name="T34" fmla="*/ 316 w 526"/>
                  <a:gd name="T35" fmla="*/ 0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26" h="429">
                    <a:moveTo>
                      <a:pt x="316" y="0"/>
                    </a:moveTo>
                    <a:cubicBezTo>
                      <a:pt x="379" y="30"/>
                      <a:pt x="434" y="75"/>
                      <a:pt x="471" y="134"/>
                    </a:cubicBezTo>
                    <a:cubicBezTo>
                      <a:pt x="509" y="195"/>
                      <a:pt x="524" y="266"/>
                      <a:pt x="526" y="337"/>
                    </a:cubicBezTo>
                    <a:cubicBezTo>
                      <a:pt x="526" y="346"/>
                      <a:pt x="525" y="429"/>
                      <a:pt x="521" y="429"/>
                    </a:cubicBezTo>
                    <a:cubicBezTo>
                      <a:pt x="518" y="429"/>
                      <a:pt x="515" y="429"/>
                      <a:pt x="511" y="429"/>
                    </a:cubicBezTo>
                    <a:cubicBezTo>
                      <a:pt x="490" y="429"/>
                      <a:pt x="469" y="429"/>
                      <a:pt x="447" y="429"/>
                    </a:cubicBezTo>
                    <a:cubicBezTo>
                      <a:pt x="313" y="429"/>
                      <a:pt x="179" y="429"/>
                      <a:pt x="45" y="429"/>
                    </a:cubicBezTo>
                    <a:cubicBezTo>
                      <a:pt x="38" y="429"/>
                      <a:pt x="31" y="429"/>
                      <a:pt x="24" y="429"/>
                    </a:cubicBezTo>
                    <a:cubicBezTo>
                      <a:pt x="24" y="407"/>
                      <a:pt x="24" y="384"/>
                      <a:pt x="24" y="361"/>
                    </a:cubicBezTo>
                    <a:cubicBezTo>
                      <a:pt x="24" y="334"/>
                      <a:pt x="24" y="308"/>
                      <a:pt x="21" y="281"/>
                    </a:cubicBezTo>
                    <a:cubicBezTo>
                      <a:pt x="19" y="257"/>
                      <a:pt x="16" y="227"/>
                      <a:pt x="0" y="207"/>
                    </a:cubicBezTo>
                    <a:cubicBezTo>
                      <a:pt x="31" y="187"/>
                      <a:pt x="63" y="166"/>
                      <a:pt x="94" y="146"/>
                    </a:cubicBezTo>
                    <a:cubicBezTo>
                      <a:pt x="85" y="190"/>
                      <a:pt x="102" y="236"/>
                      <a:pt x="138" y="264"/>
                    </a:cubicBezTo>
                    <a:cubicBezTo>
                      <a:pt x="175" y="293"/>
                      <a:pt x="229" y="296"/>
                      <a:pt x="270" y="272"/>
                    </a:cubicBezTo>
                    <a:cubicBezTo>
                      <a:pt x="311" y="248"/>
                      <a:pt x="334" y="200"/>
                      <a:pt x="327" y="153"/>
                    </a:cubicBezTo>
                    <a:cubicBezTo>
                      <a:pt x="320" y="104"/>
                      <a:pt x="282" y="64"/>
                      <a:pt x="234" y="54"/>
                    </a:cubicBezTo>
                    <a:cubicBezTo>
                      <a:pt x="261" y="36"/>
                      <a:pt x="289" y="18"/>
                      <a:pt x="316" y="0"/>
                    </a:cubicBezTo>
                    <a:cubicBezTo>
                      <a:pt x="325" y="4"/>
                      <a:pt x="316" y="0"/>
                      <a:pt x="31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62"/>
              <p:cNvSpPr>
                <a:spLocks/>
              </p:cNvSpPr>
              <p:nvPr/>
            </p:nvSpPr>
            <p:spPr bwMode="auto">
              <a:xfrm>
                <a:off x="5604329" y="-1403409"/>
                <a:ext cx="2066925" cy="1679575"/>
              </a:xfrm>
              <a:custGeom>
                <a:avLst/>
                <a:gdLst>
                  <a:gd name="T0" fmla="*/ 18 w 487"/>
                  <a:gd name="T1" fmla="*/ 394 h 394"/>
                  <a:gd name="T2" fmla="*/ 18 w 487"/>
                  <a:gd name="T3" fmla="*/ 342 h 394"/>
                  <a:gd name="T4" fmla="*/ 14 w 487"/>
                  <a:gd name="T5" fmla="*/ 261 h 394"/>
                  <a:gd name="T6" fmla="*/ 14 w 487"/>
                  <a:gd name="T7" fmla="*/ 258 h 394"/>
                  <a:gd name="T8" fmla="*/ 0 w 487"/>
                  <a:gd name="T9" fmla="*/ 193 h 394"/>
                  <a:gd name="T10" fmla="*/ 16 w 487"/>
                  <a:gd name="T11" fmla="*/ 182 h 394"/>
                  <a:gd name="T12" fmla="*/ 52 w 487"/>
                  <a:gd name="T13" fmla="*/ 159 h 394"/>
                  <a:gd name="T14" fmla="*/ 104 w 487"/>
                  <a:gd name="T15" fmla="*/ 258 h 394"/>
                  <a:gd name="T16" fmla="*/ 187 w 487"/>
                  <a:gd name="T17" fmla="*/ 286 h 394"/>
                  <a:gd name="T18" fmla="*/ 255 w 487"/>
                  <a:gd name="T19" fmla="*/ 267 h 394"/>
                  <a:gd name="T20" fmla="*/ 320 w 487"/>
                  <a:gd name="T21" fmla="*/ 132 h 394"/>
                  <a:gd name="T22" fmla="*/ 247 w 487"/>
                  <a:gd name="T23" fmla="*/ 31 h 394"/>
                  <a:gd name="T24" fmla="*/ 294 w 487"/>
                  <a:gd name="T25" fmla="*/ 0 h 394"/>
                  <a:gd name="T26" fmla="*/ 434 w 487"/>
                  <a:gd name="T27" fmla="*/ 124 h 394"/>
                  <a:gd name="T28" fmla="*/ 486 w 487"/>
                  <a:gd name="T29" fmla="*/ 319 h 394"/>
                  <a:gd name="T30" fmla="*/ 484 w 487"/>
                  <a:gd name="T31" fmla="*/ 393 h 394"/>
                  <a:gd name="T32" fmla="*/ 424 w 487"/>
                  <a:gd name="T33" fmla="*/ 393 h 394"/>
                  <a:gd name="T34" fmla="*/ 223 w 487"/>
                  <a:gd name="T35" fmla="*/ 394 h 394"/>
                  <a:gd name="T36" fmla="*/ 22 w 487"/>
                  <a:gd name="T37" fmla="*/ 394 h 394"/>
                  <a:gd name="T38" fmla="*/ 18 w 487"/>
                  <a:gd name="T39" fmla="*/ 39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87" h="394">
                    <a:moveTo>
                      <a:pt x="18" y="394"/>
                    </a:moveTo>
                    <a:cubicBezTo>
                      <a:pt x="18" y="342"/>
                      <a:pt x="18" y="342"/>
                      <a:pt x="18" y="342"/>
                    </a:cubicBezTo>
                    <a:cubicBezTo>
                      <a:pt x="18" y="320"/>
                      <a:pt x="17" y="290"/>
                      <a:pt x="14" y="261"/>
                    </a:cubicBezTo>
                    <a:cubicBezTo>
                      <a:pt x="14" y="258"/>
                      <a:pt x="14" y="258"/>
                      <a:pt x="14" y="258"/>
                    </a:cubicBezTo>
                    <a:cubicBezTo>
                      <a:pt x="12" y="238"/>
                      <a:pt x="10" y="214"/>
                      <a:pt x="0" y="193"/>
                    </a:cubicBezTo>
                    <a:cubicBezTo>
                      <a:pt x="16" y="182"/>
                      <a:pt x="16" y="182"/>
                      <a:pt x="16" y="182"/>
                    </a:cubicBezTo>
                    <a:cubicBezTo>
                      <a:pt x="52" y="159"/>
                      <a:pt x="52" y="159"/>
                      <a:pt x="52" y="159"/>
                    </a:cubicBezTo>
                    <a:cubicBezTo>
                      <a:pt x="54" y="197"/>
                      <a:pt x="73" y="234"/>
                      <a:pt x="104" y="258"/>
                    </a:cubicBezTo>
                    <a:cubicBezTo>
                      <a:pt x="128" y="276"/>
                      <a:pt x="157" y="286"/>
                      <a:pt x="187" y="286"/>
                    </a:cubicBezTo>
                    <a:cubicBezTo>
                      <a:pt x="211" y="286"/>
                      <a:pt x="234" y="279"/>
                      <a:pt x="255" y="267"/>
                    </a:cubicBezTo>
                    <a:cubicBezTo>
                      <a:pt x="302" y="240"/>
                      <a:pt x="328" y="185"/>
                      <a:pt x="320" y="132"/>
                    </a:cubicBezTo>
                    <a:cubicBezTo>
                      <a:pt x="314" y="88"/>
                      <a:pt x="285" y="50"/>
                      <a:pt x="247" y="31"/>
                    </a:cubicBezTo>
                    <a:cubicBezTo>
                      <a:pt x="294" y="0"/>
                      <a:pt x="294" y="0"/>
                      <a:pt x="294" y="0"/>
                    </a:cubicBezTo>
                    <a:cubicBezTo>
                      <a:pt x="354" y="31"/>
                      <a:pt x="403" y="74"/>
                      <a:pt x="434" y="124"/>
                    </a:cubicBezTo>
                    <a:cubicBezTo>
                      <a:pt x="467" y="177"/>
                      <a:pt x="485" y="243"/>
                      <a:pt x="486" y="319"/>
                    </a:cubicBezTo>
                    <a:cubicBezTo>
                      <a:pt x="487" y="326"/>
                      <a:pt x="486" y="371"/>
                      <a:pt x="484" y="393"/>
                    </a:cubicBezTo>
                    <a:cubicBezTo>
                      <a:pt x="424" y="393"/>
                      <a:pt x="424" y="393"/>
                      <a:pt x="424" y="393"/>
                    </a:cubicBezTo>
                    <a:cubicBezTo>
                      <a:pt x="223" y="394"/>
                      <a:pt x="223" y="394"/>
                      <a:pt x="223" y="394"/>
                    </a:cubicBezTo>
                    <a:cubicBezTo>
                      <a:pt x="22" y="394"/>
                      <a:pt x="22" y="394"/>
                      <a:pt x="22" y="394"/>
                    </a:cubicBezTo>
                    <a:cubicBezTo>
                      <a:pt x="18" y="394"/>
                      <a:pt x="18" y="394"/>
                      <a:pt x="18" y="39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66"/>
              <p:cNvSpPr>
                <a:spLocks/>
              </p:cNvSpPr>
              <p:nvPr/>
            </p:nvSpPr>
            <p:spPr bwMode="auto">
              <a:xfrm>
                <a:off x="5482091" y="-595824"/>
                <a:ext cx="153988" cy="1374775"/>
              </a:xfrm>
              <a:custGeom>
                <a:avLst/>
                <a:gdLst>
                  <a:gd name="T0" fmla="*/ 33 w 36"/>
                  <a:gd name="T1" fmla="*/ 154 h 323"/>
                  <a:gd name="T2" fmla="*/ 30 w 36"/>
                  <a:gd name="T3" fmla="*/ 70 h 323"/>
                  <a:gd name="T4" fmla="*/ 9 w 36"/>
                  <a:gd name="T5" fmla="*/ 0 h 323"/>
                  <a:gd name="T6" fmla="*/ 2 w 36"/>
                  <a:gd name="T7" fmla="*/ 147 h 323"/>
                  <a:gd name="T8" fmla="*/ 1 w 36"/>
                  <a:gd name="T9" fmla="*/ 164 h 323"/>
                  <a:gd name="T10" fmla="*/ 17 w 36"/>
                  <a:gd name="T11" fmla="*/ 234 h 323"/>
                  <a:gd name="T12" fmla="*/ 18 w 36"/>
                  <a:gd name="T13" fmla="*/ 323 h 323"/>
                  <a:gd name="T14" fmla="*/ 32 w 36"/>
                  <a:gd name="T15" fmla="*/ 230 h 323"/>
                  <a:gd name="T16" fmla="*/ 33 w 36"/>
                  <a:gd name="T17" fmla="*/ 154 h 323"/>
                  <a:gd name="T18" fmla="*/ 33 w 36"/>
                  <a:gd name="T19" fmla="*/ 154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323">
                    <a:moveTo>
                      <a:pt x="33" y="154"/>
                    </a:moveTo>
                    <a:cubicBezTo>
                      <a:pt x="33" y="126"/>
                      <a:pt x="33" y="98"/>
                      <a:pt x="30" y="70"/>
                    </a:cubicBezTo>
                    <a:cubicBezTo>
                      <a:pt x="27" y="47"/>
                      <a:pt x="25" y="19"/>
                      <a:pt x="9" y="0"/>
                    </a:cubicBezTo>
                    <a:cubicBezTo>
                      <a:pt x="7" y="49"/>
                      <a:pt x="4" y="98"/>
                      <a:pt x="2" y="147"/>
                    </a:cubicBezTo>
                    <a:cubicBezTo>
                      <a:pt x="2" y="152"/>
                      <a:pt x="0" y="160"/>
                      <a:pt x="1" y="164"/>
                    </a:cubicBezTo>
                    <a:cubicBezTo>
                      <a:pt x="16" y="182"/>
                      <a:pt x="16" y="212"/>
                      <a:pt x="17" y="234"/>
                    </a:cubicBezTo>
                    <a:cubicBezTo>
                      <a:pt x="19" y="264"/>
                      <a:pt x="18" y="294"/>
                      <a:pt x="18" y="323"/>
                    </a:cubicBezTo>
                    <a:cubicBezTo>
                      <a:pt x="23" y="292"/>
                      <a:pt x="28" y="261"/>
                      <a:pt x="32" y="230"/>
                    </a:cubicBezTo>
                    <a:cubicBezTo>
                      <a:pt x="36" y="205"/>
                      <a:pt x="33" y="179"/>
                      <a:pt x="33" y="154"/>
                    </a:cubicBezTo>
                    <a:cubicBezTo>
                      <a:pt x="33" y="135"/>
                      <a:pt x="33" y="154"/>
                      <a:pt x="33" y="15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72"/>
              <p:cNvSpPr>
                <a:spLocks/>
              </p:cNvSpPr>
              <p:nvPr/>
            </p:nvSpPr>
            <p:spPr bwMode="auto">
              <a:xfrm>
                <a:off x="5558291" y="348738"/>
                <a:ext cx="2179638" cy="430213"/>
              </a:xfrm>
              <a:custGeom>
                <a:avLst/>
                <a:gdLst>
                  <a:gd name="T0" fmla="*/ 1373 w 1373"/>
                  <a:gd name="T1" fmla="*/ 0 h 271"/>
                  <a:gd name="T2" fmla="*/ 955 w 1373"/>
                  <a:gd name="T3" fmla="*/ 271 h 271"/>
                  <a:gd name="T4" fmla="*/ 0 w 1373"/>
                  <a:gd name="T5" fmla="*/ 271 h 271"/>
                  <a:gd name="T6" fmla="*/ 41 w 1373"/>
                  <a:gd name="T7" fmla="*/ 0 h 271"/>
                  <a:gd name="T8" fmla="*/ 1373 w 1373"/>
                  <a:gd name="T9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3" h="271">
                    <a:moveTo>
                      <a:pt x="1373" y="0"/>
                    </a:moveTo>
                    <a:lnTo>
                      <a:pt x="955" y="271"/>
                    </a:lnTo>
                    <a:lnTo>
                      <a:pt x="0" y="271"/>
                    </a:lnTo>
                    <a:lnTo>
                      <a:pt x="41" y="0"/>
                    </a:lnTo>
                    <a:lnTo>
                      <a:pt x="137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5" name="文本框 114"/>
            <p:cNvSpPr txBox="1"/>
            <p:nvPr/>
          </p:nvSpPr>
          <p:spPr>
            <a:xfrm>
              <a:off x="6917231" y="2481936"/>
              <a:ext cx="328616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5153150" y="2324978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6399836" y="3743639"/>
              <a:ext cx="38311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6327813" y="5050151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4820828" y="4414926"/>
              <a:ext cx="384721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8" name="矩形 47"/>
          <p:cNvSpPr/>
          <p:nvPr/>
        </p:nvSpPr>
        <p:spPr>
          <a:xfrm>
            <a:off x="7759686" y="2670155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759686" y="2203643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7759686" y="2606147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10"/>
          <p:cNvSpPr>
            <a:spLocks noChangeAspect="1" noEditPoints="1"/>
          </p:cNvSpPr>
          <p:nvPr/>
        </p:nvSpPr>
        <p:spPr bwMode="auto">
          <a:xfrm>
            <a:off x="10535069" y="2126142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1217373" y="2670155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948893" y="2203643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64" name="直接连接符 63"/>
          <p:cNvCxnSpPr/>
          <p:nvPr/>
        </p:nvCxnSpPr>
        <p:spPr>
          <a:xfrm>
            <a:off x="1217373" y="2606147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1217373" y="2131047"/>
            <a:ext cx="419992" cy="422190"/>
            <a:chOff x="8153944" y="1640106"/>
            <a:chExt cx="1516063" cy="1524000"/>
          </a:xfrm>
          <a:solidFill>
            <a:schemeClr val="accent2"/>
          </a:solidFill>
        </p:grpSpPr>
        <p:sp>
          <p:nvSpPr>
            <p:cNvPr id="66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6" name="矩形 55"/>
          <p:cNvSpPr/>
          <p:nvPr/>
        </p:nvSpPr>
        <p:spPr>
          <a:xfrm>
            <a:off x="7759686" y="5210631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759686" y="4744119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58" name="直接连接符 57"/>
          <p:cNvCxnSpPr/>
          <p:nvPr/>
        </p:nvCxnSpPr>
        <p:spPr>
          <a:xfrm>
            <a:off x="7759686" y="514662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 18"/>
          <p:cNvSpPr>
            <a:spLocks noEditPoints="1"/>
          </p:cNvSpPr>
          <p:nvPr/>
        </p:nvSpPr>
        <p:spPr bwMode="auto">
          <a:xfrm>
            <a:off x="10550064" y="4649573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1217373" y="5210631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948893" y="4744119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70" name="直接连接符 69"/>
          <p:cNvCxnSpPr/>
          <p:nvPr/>
        </p:nvCxnSpPr>
        <p:spPr>
          <a:xfrm>
            <a:off x="1217373" y="514662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 14"/>
          <p:cNvSpPr>
            <a:spLocks noEditPoints="1"/>
          </p:cNvSpPr>
          <p:nvPr/>
        </p:nvSpPr>
        <p:spPr bwMode="auto">
          <a:xfrm>
            <a:off x="1218931" y="4655647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7759686" y="3949429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759686" y="3482917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74" name="直接连接符 73"/>
          <p:cNvCxnSpPr/>
          <p:nvPr/>
        </p:nvCxnSpPr>
        <p:spPr>
          <a:xfrm>
            <a:off x="7759686" y="3885421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/>
          <p:cNvGrpSpPr>
            <a:grpSpLocks noChangeAspect="1"/>
          </p:cNvGrpSpPr>
          <p:nvPr/>
        </p:nvGrpSpPr>
        <p:grpSpPr>
          <a:xfrm>
            <a:off x="10516743" y="3370299"/>
            <a:ext cx="420361" cy="421200"/>
            <a:chOff x="5300663" y="2633663"/>
            <a:chExt cx="1589088" cy="1592263"/>
          </a:xfrm>
          <a:solidFill>
            <a:schemeClr val="accent3"/>
          </a:solidFill>
        </p:grpSpPr>
        <p:sp>
          <p:nvSpPr>
            <p:cNvPr id="76" name="Freeform 9"/>
            <p:cNvSpPr>
              <a:spLocks noEditPoints="1"/>
            </p:cNvSpPr>
            <p:nvPr/>
          </p:nvSpPr>
          <p:spPr bwMode="auto">
            <a:xfrm>
              <a:off x="5300663" y="2633663"/>
              <a:ext cx="1589088" cy="1592263"/>
            </a:xfrm>
            <a:custGeom>
              <a:avLst/>
              <a:gdLst>
                <a:gd name="T0" fmla="*/ 368 w 736"/>
                <a:gd name="T1" fmla="*/ 0 h 736"/>
                <a:gd name="T2" fmla="*/ 0 w 736"/>
                <a:gd name="T3" fmla="*/ 368 h 736"/>
                <a:gd name="T4" fmla="*/ 368 w 736"/>
                <a:gd name="T5" fmla="*/ 736 h 736"/>
                <a:gd name="T6" fmla="*/ 736 w 736"/>
                <a:gd name="T7" fmla="*/ 368 h 736"/>
                <a:gd name="T8" fmla="*/ 368 w 736"/>
                <a:gd name="T9" fmla="*/ 0 h 736"/>
                <a:gd name="T10" fmla="*/ 568 w 736"/>
                <a:gd name="T11" fmla="*/ 568 h 736"/>
                <a:gd name="T12" fmla="*/ 548 w 736"/>
                <a:gd name="T13" fmla="*/ 576 h 736"/>
                <a:gd name="T14" fmla="*/ 529 w 736"/>
                <a:gd name="T15" fmla="*/ 568 h 736"/>
                <a:gd name="T16" fmla="*/ 423 w 736"/>
                <a:gd name="T17" fmla="*/ 462 h 736"/>
                <a:gd name="T18" fmla="*/ 326 w 736"/>
                <a:gd name="T19" fmla="*/ 493 h 736"/>
                <a:gd name="T20" fmla="*/ 160 w 736"/>
                <a:gd name="T21" fmla="*/ 326 h 736"/>
                <a:gd name="T22" fmla="*/ 326 w 736"/>
                <a:gd name="T23" fmla="*/ 160 h 736"/>
                <a:gd name="T24" fmla="*/ 493 w 736"/>
                <a:gd name="T25" fmla="*/ 326 h 736"/>
                <a:gd name="T26" fmla="*/ 462 w 736"/>
                <a:gd name="T27" fmla="*/ 423 h 736"/>
                <a:gd name="T28" fmla="*/ 568 w 736"/>
                <a:gd name="T29" fmla="*/ 529 h 736"/>
                <a:gd name="T30" fmla="*/ 568 w 736"/>
                <a:gd name="T31" fmla="*/ 56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6" h="736">
                  <a:moveTo>
                    <a:pt x="368" y="0"/>
                  </a:moveTo>
                  <a:cubicBezTo>
                    <a:pt x="165" y="0"/>
                    <a:pt x="0" y="165"/>
                    <a:pt x="0" y="368"/>
                  </a:cubicBezTo>
                  <a:cubicBezTo>
                    <a:pt x="0" y="571"/>
                    <a:pt x="165" y="736"/>
                    <a:pt x="368" y="736"/>
                  </a:cubicBezTo>
                  <a:cubicBezTo>
                    <a:pt x="571" y="736"/>
                    <a:pt x="736" y="571"/>
                    <a:pt x="736" y="368"/>
                  </a:cubicBezTo>
                  <a:cubicBezTo>
                    <a:pt x="736" y="165"/>
                    <a:pt x="571" y="0"/>
                    <a:pt x="368" y="0"/>
                  </a:cubicBezTo>
                  <a:close/>
                  <a:moveTo>
                    <a:pt x="568" y="568"/>
                  </a:moveTo>
                  <a:cubicBezTo>
                    <a:pt x="562" y="574"/>
                    <a:pt x="556" y="576"/>
                    <a:pt x="548" y="576"/>
                  </a:cubicBezTo>
                  <a:cubicBezTo>
                    <a:pt x="541" y="576"/>
                    <a:pt x="534" y="573"/>
                    <a:pt x="529" y="568"/>
                  </a:cubicBezTo>
                  <a:cubicBezTo>
                    <a:pt x="423" y="462"/>
                    <a:pt x="423" y="462"/>
                    <a:pt x="423" y="462"/>
                  </a:cubicBezTo>
                  <a:cubicBezTo>
                    <a:pt x="396" y="481"/>
                    <a:pt x="362" y="493"/>
                    <a:pt x="326" y="493"/>
                  </a:cubicBezTo>
                  <a:cubicBezTo>
                    <a:pt x="235" y="493"/>
                    <a:pt x="160" y="418"/>
                    <a:pt x="160" y="326"/>
                  </a:cubicBezTo>
                  <a:cubicBezTo>
                    <a:pt x="160" y="235"/>
                    <a:pt x="235" y="160"/>
                    <a:pt x="326" y="160"/>
                  </a:cubicBezTo>
                  <a:cubicBezTo>
                    <a:pt x="418" y="160"/>
                    <a:pt x="493" y="235"/>
                    <a:pt x="493" y="326"/>
                  </a:cubicBezTo>
                  <a:cubicBezTo>
                    <a:pt x="493" y="362"/>
                    <a:pt x="481" y="396"/>
                    <a:pt x="462" y="423"/>
                  </a:cubicBezTo>
                  <a:cubicBezTo>
                    <a:pt x="568" y="529"/>
                    <a:pt x="568" y="529"/>
                    <a:pt x="568" y="529"/>
                  </a:cubicBezTo>
                  <a:cubicBezTo>
                    <a:pt x="579" y="540"/>
                    <a:pt x="579" y="557"/>
                    <a:pt x="568" y="5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Oval 10"/>
            <p:cNvSpPr>
              <a:spLocks noChangeArrowheads="1"/>
            </p:cNvSpPr>
            <p:nvPr/>
          </p:nvSpPr>
          <p:spPr bwMode="auto">
            <a:xfrm>
              <a:off x="5767388" y="3100388"/>
              <a:ext cx="476250" cy="479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6" name="矩形 85"/>
          <p:cNvSpPr/>
          <p:nvPr/>
        </p:nvSpPr>
        <p:spPr>
          <a:xfrm>
            <a:off x="4623043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567377" y="51518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</a:p>
        </p:txBody>
      </p:sp>
      <p:cxnSp>
        <p:nvCxnSpPr>
          <p:cNvPr id="90" name="直接连接符 89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536972"/>
      </p:ext>
    </p:extLst>
  </p:cSld>
  <p:clrMapOvr>
    <a:masterClrMapping/>
  </p:clrMapOvr>
  <p:transition spd="slow">
    <p:cover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26A6B770-CAD8-4E76-BD7A-15EE21B3BC6E"/>
  <p:tag name="ISPRING_SCORM_RATE_SLIDES" val="1"/>
  <p:tag name="ISPRINGONLINEFOLDERID" val="0"/>
  <p:tag name="ISPRINGONLINEFOLDERPATH" val="内容列表"/>
  <p:tag name="ISPRINGCLOUDFOLDERID" val="0"/>
  <p:tag name="ISPRINGCLOUDFOLDERPATH" val="ISPRING_CLOUD_DEFAULT_ROOT_FOLDER"/>
  <p:tag name="ISPRING_PLAYERS_CUSTOMIZATION" val="UEsDBBQAAgAIAPeSU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PeSU0cNwDEewAEAANoDAAAPAAAAAAAAAAEAAAAAAAAAAABub25lL3BsYXllci54bWxQSwUGAAAAAAEAAQA9AAAA7QEAAAAA"/>
  <p:tag name="ISPRING_PRESENTATION_TITLE" val="【雪原PPT】扁平化立体风创意纯图表PPT模板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BB7CA"/>
      </a:accent1>
      <a:accent2>
        <a:srgbClr val="5D6A68"/>
      </a:accent2>
      <a:accent3>
        <a:srgbClr val="F09801"/>
      </a:accent3>
      <a:accent4>
        <a:srgbClr val="BEBEBE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方正兰亭刊黑_GBK"/>
        <a:ea typeface="方正兰亭刊黑_GBK"/>
        <a:cs typeface=""/>
      </a:majorFont>
      <a:minorFont>
        <a:latin typeface="方正兰亭刊黑_GBK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2043</TotalTime>
  <Words>5588</Words>
  <Application>Microsoft Office PowerPoint</Application>
  <PresentationFormat>Widescreen</PresentationFormat>
  <Paragraphs>353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40" baseType="lpstr">
      <vt:lpstr>Wingdings</vt:lpstr>
      <vt:lpstr>微软雅黑</vt:lpstr>
      <vt:lpstr>等线</vt:lpstr>
      <vt:lpstr>Arial</vt:lpstr>
      <vt:lpstr>Calibri Light</vt:lpstr>
      <vt:lpstr>David</vt:lpstr>
      <vt:lpstr>Cambria</vt:lpstr>
      <vt:lpstr>Impact</vt:lpstr>
      <vt:lpstr>Calibri</vt:lpstr>
      <vt:lpstr>方正小标宋简体</vt:lpstr>
      <vt:lpstr>宋体</vt:lpstr>
      <vt:lpstr>汉仪菱心体简</vt:lpstr>
      <vt:lpstr>方正兰亭刊黑_GBK</vt:lpstr>
      <vt:lpstr>第一PPT，www.1ppt.com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【雪原PPT】扁平化立体风创意纯图表PPT模板</dc:title>
  <dc:creator>雪原PPT</dc:creator>
  <cp:keywords>第一PPT模板网：www.1ppt.com</cp:keywords>
  <cp:lastModifiedBy>Steve Cai</cp:lastModifiedBy>
  <cp:revision>171</cp:revision>
  <dcterms:created xsi:type="dcterms:W3CDTF">2016-11-12T06:35:14Z</dcterms:created>
  <dcterms:modified xsi:type="dcterms:W3CDTF">2017-05-02T06:44:20Z</dcterms:modified>
  <cp:category>第一PPT模板网：www.1ppt.com</cp:category>
</cp:coreProperties>
</file>